
<file path=[Content_Types].xml><?xml version="1.0" encoding="utf-8"?>
<Types xmlns="http://schemas.openxmlformats.org/package/2006/content-types">
  <Default Extension="jpeg" ContentType="image/jpeg"/>
  <Default Extension="jpg" ContentType="image/jpeg"/>
  <Default Extension="png" ContentType="image/png"/>
  <Default Extension="png&amp;w=3840&amp;q=75"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ink/ink1.xml" ContentType="application/inkml+xml"/>
  <Override PartName="/ppt/ink/ink2.xml" ContentType="application/inkml+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ink/ink3.xml" ContentType="application/inkml+xml"/>
  <Override PartName="/ppt/ink/ink4.xml" ContentType="application/inkml+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ink/ink5.xml" ContentType="application/inkml+xml"/>
  <Override PartName="/ppt/ink/ink6.xml" ContentType="application/inkml+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ink/ink7.xml" ContentType="application/inkml+xml"/>
  <Override PartName="/ppt/ink/ink8.xml" ContentType="application/inkml+xml"/>
  <Override PartName="/ppt/tags/tag59.xml" ContentType="application/vnd.openxmlformats-officedocument.presentationml.tags+xml"/>
  <Override PartName="/ppt/tags/tag60.xml" ContentType="application/vnd.openxmlformats-officedocument.presentationml.tags+xml"/>
  <Override PartName="/ppt/ink/ink9.xml" ContentType="application/inkml+xml"/>
  <Override PartName="/ppt/ink/ink10.xml" ContentType="application/inkml+xml"/>
  <Override PartName="/ppt/tags/tag61.xml" ContentType="application/vnd.openxmlformats-officedocument.presentationml.tags+xml"/>
  <Override PartName="/ppt/ink/ink11.xml" ContentType="application/inkml+xml"/>
  <Override PartName="/ppt/ink/ink12.xml" ContentType="application/inkml+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3.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ink/ink13.xml" ContentType="application/inkml+xml"/>
  <Override PartName="/ppt/ink/ink14.xml" ContentType="application/inkml+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ink/ink15.xml" ContentType="application/inkml+xml"/>
  <Override PartName="/ppt/ink/ink16.xml" ContentType="application/inkml+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ink/ink17.xml" ContentType="application/inkml+xml"/>
  <Override PartName="/ppt/ink/ink18.xml" ContentType="application/inkml+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ink/ink19.xml" ContentType="application/inkml+xml"/>
  <Override PartName="/ppt/ink/ink20.xml" ContentType="application/inkml+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ink/ink21.xml" ContentType="application/inkml+xml"/>
  <Override PartName="/ppt/ink/ink22.xml" ContentType="application/inkml+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ink/ink23.xml" ContentType="application/inkml+xml"/>
  <Override PartName="/ppt/ink/ink24.xml" ContentType="application/inkml+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ink/ink25.xml" ContentType="application/inkml+xml"/>
  <Override PartName="/ppt/ink/ink26.xml" ContentType="application/inkml+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ink/ink27.xml" ContentType="application/inkml+xml"/>
  <Override PartName="/ppt/ink/ink28.xml" ContentType="application/inkml+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notesSlides/notesSlide4.xml" ContentType="application/vnd.openxmlformats-officedocument.presentationml.notesSlide+xml"/>
  <Override PartName="/ppt/tags/tag553.xml" ContentType="application/vnd.openxmlformats-officedocument.presentationml.tags+xml"/>
  <Override PartName="/ppt/notesSlides/notesSlide5.xml" ContentType="application/vnd.openxmlformats-officedocument.presentationml.notesSlide+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notesSlides/notesSlide6.xml" ContentType="application/vnd.openxmlformats-officedocument.presentationml.notesSlide+xml"/>
  <Override PartName="/ppt/ink/ink118.xml" ContentType="application/inkml+xml"/>
  <Override PartName="/ppt/ink/ink119.xml" ContentType="application/inkml+xml"/>
  <Override PartName="/ppt/ink/ink120.xml" ContentType="application/inkml+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notesSlides/notesSlide7.xml" ContentType="application/vnd.openxmlformats-officedocument.presentationml.notesSlide+xml"/>
  <Override PartName="/ppt/ink/ink121.xml" ContentType="application/inkml+xml"/>
  <Override PartName="/ppt/ink/ink122.xml" ContentType="application/inkml+xml"/>
  <Override PartName="/ppt/ink/ink123.xml" ContentType="application/inkml+xml"/>
  <Override PartName="/ppt/tags/tag638.xml" ContentType="application/vnd.openxmlformats-officedocument.presentationml.tags+xml"/>
  <Override PartName="/ppt/notesSlides/notesSlide8.xml" ContentType="application/vnd.openxmlformats-officedocument.presentationml.notesSlide+xml"/>
  <Override PartName="/ppt/tags/tag639.xml" ContentType="application/vnd.openxmlformats-officedocument.presentationml.tags+xml"/>
  <Override PartName="/ppt/tags/tag640.xml" ContentType="application/vnd.openxmlformats-officedocument.presentationml.tags+xml"/>
  <Override PartName="/ppt/notesSlides/notesSlide9.xml" ContentType="application/vnd.openxmlformats-officedocument.presentationml.notesSlide+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2"/>
  </p:notesMasterIdLst>
  <p:sldIdLst>
    <p:sldId id="2387" r:id="rId2"/>
    <p:sldId id="2501" r:id="rId3"/>
    <p:sldId id="2502" r:id="rId4"/>
    <p:sldId id="2503" r:id="rId5"/>
    <p:sldId id="2504" r:id="rId6"/>
    <p:sldId id="2505" r:id="rId7"/>
    <p:sldId id="2506" r:id="rId8"/>
    <p:sldId id="2513" r:id="rId9"/>
    <p:sldId id="2507" r:id="rId10"/>
    <p:sldId id="2508" r:id="rId11"/>
    <p:sldId id="2514" r:id="rId12"/>
    <p:sldId id="2568" r:id="rId13"/>
    <p:sldId id="2569" r:id="rId14"/>
    <p:sldId id="2570" r:id="rId15"/>
    <p:sldId id="2571" r:id="rId16"/>
    <p:sldId id="2515" r:id="rId17"/>
    <p:sldId id="2517" r:id="rId18"/>
    <p:sldId id="2516" r:id="rId19"/>
    <p:sldId id="2572" r:id="rId20"/>
    <p:sldId id="2573" r:id="rId21"/>
    <p:sldId id="2574" r:id="rId22"/>
    <p:sldId id="2575" r:id="rId23"/>
    <p:sldId id="2413" r:id="rId24"/>
    <p:sldId id="2576" r:id="rId25"/>
    <p:sldId id="2577" r:id="rId26"/>
    <p:sldId id="2578" r:id="rId27"/>
    <p:sldId id="2579" r:id="rId28"/>
    <p:sldId id="2580" r:id="rId29"/>
    <p:sldId id="2581" r:id="rId30"/>
    <p:sldId id="2521" r:id="rId31"/>
    <p:sldId id="2522" r:id="rId32"/>
    <p:sldId id="2523" r:id="rId33"/>
    <p:sldId id="2582" r:id="rId34"/>
    <p:sldId id="2583" r:id="rId35"/>
    <p:sldId id="2584" r:id="rId36"/>
    <p:sldId id="2585" r:id="rId37"/>
    <p:sldId id="2586" r:id="rId38"/>
    <p:sldId id="2587" r:id="rId39"/>
    <p:sldId id="2588" r:id="rId40"/>
    <p:sldId id="2525" r:id="rId41"/>
    <p:sldId id="2528" r:id="rId42"/>
    <p:sldId id="2526" r:id="rId43"/>
    <p:sldId id="2589" r:id="rId44"/>
    <p:sldId id="2590" r:id="rId45"/>
    <p:sldId id="2591" r:id="rId46"/>
    <p:sldId id="2592" r:id="rId47"/>
    <p:sldId id="2593" r:id="rId48"/>
    <p:sldId id="2594" r:id="rId49"/>
    <p:sldId id="2595" r:id="rId50"/>
    <p:sldId id="2596" r:id="rId51"/>
    <p:sldId id="2597" r:id="rId52"/>
    <p:sldId id="2598" r:id="rId53"/>
    <p:sldId id="2599" r:id="rId54"/>
    <p:sldId id="2600" r:id="rId55"/>
    <p:sldId id="2601" r:id="rId56"/>
    <p:sldId id="2602" r:id="rId57"/>
    <p:sldId id="2603" r:id="rId58"/>
    <p:sldId id="2604" r:id="rId59"/>
    <p:sldId id="2605" r:id="rId60"/>
    <p:sldId id="2606" r:id="rId61"/>
    <p:sldId id="2539" r:id="rId62"/>
    <p:sldId id="2540" r:id="rId63"/>
    <p:sldId id="2607" r:id="rId64"/>
    <p:sldId id="2608" r:id="rId65"/>
    <p:sldId id="2609" r:id="rId66"/>
    <p:sldId id="2610" r:id="rId67"/>
    <p:sldId id="2611" r:id="rId68"/>
    <p:sldId id="2612" r:id="rId69"/>
    <p:sldId id="2613" r:id="rId70"/>
    <p:sldId id="2614" r:id="rId71"/>
    <p:sldId id="2535" r:id="rId72"/>
    <p:sldId id="2615" r:id="rId73"/>
    <p:sldId id="2616" r:id="rId74"/>
    <p:sldId id="2542" r:id="rId75"/>
    <p:sldId id="2617" r:id="rId76"/>
    <p:sldId id="2618" r:id="rId77"/>
    <p:sldId id="2619" r:id="rId78"/>
    <p:sldId id="2620" r:id="rId79"/>
    <p:sldId id="2621" r:id="rId80"/>
    <p:sldId id="2546" r:id="rId81"/>
    <p:sldId id="2547" r:id="rId82"/>
    <p:sldId id="2622" r:id="rId83"/>
    <p:sldId id="2623" r:id="rId84"/>
    <p:sldId id="2624" r:id="rId85"/>
    <p:sldId id="2625" r:id="rId86"/>
    <p:sldId id="2626" r:id="rId87"/>
    <p:sldId id="2627" r:id="rId88"/>
    <p:sldId id="2557" r:id="rId89"/>
    <p:sldId id="2628" r:id="rId90"/>
    <p:sldId id="2629" r:id="rId91"/>
    <p:sldId id="2630" r:id="rId92"/>
    <p:sldId id="2631" r:id="rId93"/>
    <p:sldId id="2550" r:id="rId94"/>
    <p:sldId id="2551" r:id="rId95"/>
    <p:sldId id="2632" r:id="rId96"/>
    <p:sldId id="2633" r:id="rId97"/>
    <p:sldId id="2634" r:id="rId98"/>
    <p:sldId id="2635" r:id="rId99"/>
    <p:sldId id="2636" r:id="rId100"/>
    <p:sldId id="2637" r:id="rId101"/>
    <p:sldId id="2553" r:id="rId102"/>
    <p:sldId id="2554" r:id="rId103"/>
    <p:sldId id="2555" r:id="rId104"/>
    <p:sldId id="2638" r:id="rId105"/>
    <p:sldId id="2639" r:id="rId106"/>
    <p:sldId id="2640" r:id="rId107"/>
    <p:sldId id="2641" r:id="rId108"/>
    <p:sldId id="2642" r:id="rId109"/>
    <p:sldId id="2559" r:id="rId110"/>
    <p:sldId id="2643" r:id="rId111"/>
    <p:sldId id="2644" r:id="rId112"/>
    <p:sldId id="2645" r:id="rId113"/>
    <p:sldId id="2646" r:id="rId114"/>
    <p:sldId id="2647" r:id="rId115"/>
    <p:sldId id="2564" r:id="rId116"/>
    <p:sldId id="2562" r:id="rId117"/>
    <p:sldId id="2563" r:id="rId118"/>
    <p:sldId id="2648" r:id="rId119"/>
    <p:sldId id="2649" r:id="rId120"/>
    <p:sldId id="2650" r:id="rId121"/>
    <p:sldId id="2567" r:id="rId122"/>
    <p:sldId id="2651" r:id="rId123"/>
    <p:sldId id="2652" r:id="rId124"/>
    <p:sldId id="2653" r:id="rId125"/>
    <p:sldId id="2654" r:id="rId126"/>
    <p:sldId id="2655" r:id="rId127"/>
    <p:sldId id="2656" r:id="rId128"/>
    <p:sldId id="2657" r:id="rId129"/>
    <p:sldId id="2658" r:id="rId130"/>
    <p:sldId id="2497"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2332"/>
    <a:srgbClr val="FFFFFF"/>
    <a:srgbClr val="0070C0"/>
    <a:srgbClr val="1C23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76"/>
    <p:restoredTop sz="94658"/>
  </p:normalViewPr>
  <p:slideViewPr>
    <p:cSldViewPr snapToGrid="0" showGuides="1">
      <p:cViewPr varScale="1">
        <p:scale>
          <a:sx n="105" d="100"/>
          <a:sy n="105" d="100"/>
        </p:scale>
        <p:origin x="224" y="512"/>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2.714"/>
    </inkml:context>
    <inkml:brush xml:id="br0">
      <inkml:brushProperty name="width" value="0.2" units="cm"/>
      <inkml:brushProperty name="height" value="0.2" units="cm"/>
      <inkml:brushProperty name="color" value="#E71224"/>
    </inkml:brush>
  </inkml:definitions>
  <inkml:trace contextRef="#ctx0" brushRef="#br0">1 1 24575,'64'0'0,"1"0"0,12 0 0,11 0 0,2 0 0,-37 0 0,-4 0 0,9 0 0,0 0 0,36 0 0,-25 0 0,4 0 0,15 0 0,-11 0 0,10 0 0,-3 0 0,-24 0 0,21 0 0,3 0 0,1 0 0,7 0 0,4 0 0,-29 0 0,-4 0 0,-5 0 0,0 0 0,8 0 0,-4 0 0,12 0 0,13 0 0,-37 0 0,0 0 0,19 0 0,2 0 0,4 0 0,-14 0 0,-2 0 0,6 0 0,2 0 0,9 0 0,-5 0 0,6 0 0,5 2 0,7 1 0,-13-1 0,3 1 0,-14-1 0,4 0 0,-3 0 0,10-1 0,-1 1 0,14 2 0,-1 0 0,-25-3 0,0 0 0,28 3 0,3 1 0,-15-1 0,-2 1 0,-10 0 0,-1 1 0,-3-1 0,-5 1 0,11 3 0,6-9 0,-39 0 0,20 1 0,8 3 0,-9 3 0,-1 0 0,0-3 0,0 0 0,41 9 0,-81-13 0,23 0 0,8 0 0,-4 0 0,20 0 0,12 0 0,-23 0 0,6 0 0,39 0 0,3 0 0,-34 0 0,0 0 0,38 0 0,-7 0 0,-20 0 0,-9 0 0,-2 0 0,0 0 0,24 0 0,-61 0 0,9 0 0,-7 0 0,27 0 0,-2 0 0,42 0 0,-58 0 0,45 0 0,-31 0 0,-2 0 0,-8 0 0,-19 0 0,18 0 0,0 0 0,11 0 0,3 0 0,13 0 0,-12 0 0,-3 0 0,-15 0 0,3 0 0,-28 0 0,4 0 0,18 0 0,-19 0 0,13 0 0,-14 0 0,20 0 0,25 0 0,22 0 0,-26 0 0,-12 0 0,-41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09:51:38.597"/>
    </inkml:context>
    <inkml:brush xml:id="br0">
      <inkml:brushProperty name="width" value="0.2" units="cm"/>
      <inkml:brushProperty name="height" value="0.2" units="cm"/>
      <inkml:brushProperty name="color" value="#E71224"/>
    </inkml:brush>
  </inkml:definitions>
  <inkml:trace contextRef="#ctx0" brushRef="#br0">1 1 24575,'42'0'0,"-8"0"0,57 0 0,-38 0 0,35 0 0,-38 0 0,47 0 0,-33 0 0,-11 0 0,6 0 0,16 0 0,3 0 0,-1 0 0,2 0 0,-10 0 0,4 0 0,-1 0 0,0 0 0,1 0 0,-4 0 0,13 0 0,-3 0 0,5 0 0,-5 0 0,-27 0 0,-3 0 0,2 0 0,-1 0 0,30 0 0,12 0 0,-14 0 0,0 0 0,22 0 0,-8 4 0,2 1 0,-37-3 0,0-1 0,18 4 0,2 0 0,-14-4 0,0-1 0,10 0 0,-1 0 0,-12 0 0,0 0 0,1 0 0,3 0 0,21 0 0,-4 0 0,7 0 0,-26 0 0,-4 0 0,-13 0 0,7 0 0,43 0 0,-2 0 0,-41 0 0,0 0 0,28 0 0,-28 0 0,0 0 0,22 0 0,-20 0 0,0 0 0,14 0 0,29 0 0,-44 0 0,38 0 0,-10 0 0,-27 0 0,15 0 0,-25 0 0,-19 0 0,28 0 0,-19 0 0,28 0 0,25 0 0,-1 0 0,-12 0 0,0 0 0,2 0 0,4 0 0,-5 0 0,-27 0 0,21 0 0,-1 0 0,-25 0 0,37 0 0,-41 0 0,27 0 0,32 0 0,-33 0 0,1 0 0,30 0 0,-4 0 0,-38 0 0,2 0 0,10 0 0,-24 0 0,12 0 0,-24 0 0,37 0 0,-16 0 0,5 0 0,11 0 0,19 0 0,2 0 0,-16 0 0,1 0 0,-5 0 0,4 0 0,-6 0 0,-7 0 0,0 0 0,7 0 0,6 0 0,-6 0 0,-5 0 0,-1 0 0,29 0 0,-5 0 0,1 0 0,-16 0 0,13 0 0,-50 0 0,48 0 0,-52 0 0,47 0 0,-52 0 0,19 0 0,-12 0 0,-4 0 0,7 0 0,-2 0 0,-14 0 0,29 0 0,-13 0 0,61 0 0,-48 0 0,14 0 0,-40 0 0,-17 0 0,6 0 0,-9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17.668"/>
    </inkml:context>
    <inkml:brush xml:id="br0">
      <inkml:brushProperty name="width" value="0.2" units="cm"/>
      <inkml:brushProperty name="height" value="0.2" units="cm"/>
      <inkml:brushProperty name="color" value="#FF0066"/>
    </inkml:brush>
  </inkml:definitions>
  <inkml:trace contextRef="#ctx0" brushRef="#br0">1 1 24575,'91'0'0,"1"0"0,4 0 0,-7 0 0,5 0 0,-8 0 0,-57 0 0,-11 0 0,7 0 0,-1 0 0,23 0 0,30 0 0,10 0 0,-34 2 0,-1 2 0,14 0 0,-11 3 0,-39-4 0,4-3 0,-14 0 0,42 0 0,-7 0 0,14 0 0,5 0 0,10 0 0,20 0 0,-51 0 0,-20 0 0,-12 0 0,-7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22.125"/>
    </inkml:context>
    <inkml:brush xml:id="br0">
      <inkml:brushProperty name="width" value="0.2" units="cm"/>
      <inkml:brushProperty name="height" value="0.2" units="cm"/>
      <inkml:brushProperty name="color" value="#FF0066"/>
    </inkml:brush>
  </inkml:definitions>
  <inkml:trace contextRef="#ctx0" brushRef="#br0">0 1 24575,'90'0'0,"-4"0"0,-17 0 0,-18 0 0,1 0 0,-9 0 0,-19 0 0,52 0 0,8 0 0,-4 0 0,-29 1 0,-2 0 0,8 3 0,20-1 0,-17 1 0,-16-4 0,55 0 0,-14 0 0,14 0 0,-29 0 0,-56 0 0,16 0 0,-6 0 0,42 0 0,-2 0 0,-12 0 0,2 0 0,36 0 0,-37 0 0,-1 0 0,26 0 0,-25 0 0,-11 0 0,-33 0 0,4 0 0,-5 0 0,2 0 0,30 0 0,14 0 0,-1 0 0,5 0 0,-4 0 0,0 0 0,3 0 0,-1 0 0,42 0 0,-40 0 0,-13 0 0,-11 0 0,-25 0 0,27 0 0,-9 0 0,13 0 0,-13 0 0,5 0 0,-10 0 0,23 0 0,48 0 0,-8 0 0,-30 0 0,-2 0 0,16 0 0,9 0 0,2 0 0,3 0 0,-21 0 0,1 0 0,17 0 0,-24 0 0,-3 0 0,-6 0 0,-13 0 0,-28 0 0,1 0 0,25 0 0,7 0 0,11 0 0,1 0 0,-3 0 0,29 0 0,-33 0 0,20 0 0,2 0 0,-5 0 0,13 0 0,-6 0 0,-4 0 0,1 0 0,0 0 0,6 0 0,-7 0 0,-1 0 0,-10 0 0,5 0 0,-1 0 0,-26 0 0,7 0 0,7 0 0,46 0 0,-7 0 0,18 0 0,-7 0 0,-3 0 0,-1 0 0,0 0 0,6 0 0,-18 0 0,1 0 0,-57 0 0,-12 0 0,-4 0 0,-2 0 0,9 0 0,2 0 0,2 0 0,55 0 0,-39 0 0,29 0 0,-49 0 0,-9 0 0,-2 0 0,0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0.225"/>
    </inkml:context>
    <inkml:brush xml:id="br0">
      <inkml:brushProperty name="width" value="0.2" units="cm"/>
      <inkml:brushProperty name="height" value="0.2" units="cm"/>
      <inkml:brushProperty name="color" value="#FF0066"/>
    </inkml:brush>
  </inkml:definitions>
  <inkml:trace contextRef="#ctx0" brushRef="#br0">1 1 24575,'90'0'0,"1"0"0,-20 0 0,3 0 0,0 0 0,-6 0 0,-1 0 0,0 0 0,31 0 0,-6 0 0,-27 0 0,-6 0 0,19 0 0,-14 0 0,11 0 0,23 0 0,-18 0 0,-17 0 0,-11 0 0,0 0 0,2 0 0,11 0 0,3 0 0,9 0 0,-1 0 0,3 0 0,-24 0 0,0 0 0,27 0 0,-2 0 0,15 0 0,-31 0 0,-2 0 0,17 0 0,5 0 0,-5 0 0,-31 0 0,4 0 0,10 0 0,2 0 0,4 0 0,0 0 0,-3 0 0,-1 0 0,35 0 0,-29 0 0,3 0 0,-7 0 0,2 0 0,21 0 0,1 0 0,-11 0 0,1 0 0,7 0 0,1 0 0,-5 0 0,-2 0 0,1 0 0,-2 0 0,-7 0 0,-5 0 0,29 0 0,-30 0 0,-1 0 0,28 0 0,-22 0 0,1 0 0,21 0 0,-40 0 0,-1 0 0,29 0 0,10 0 0,-16 0 0,-24 0 0,6 0 0,-41 0 0,33 0 0,5 0 0,-14 0 0,14 0 0,3 0 0,3 0 0,3 0 0,-16 0 0,7 0 0,-36 0 0,16 0 0,-31 0 0,3 0 0,-1 0 0,15 0 0,33 0 0,-11 0 0,41 0 0,-57 0 0,15 0 0,-36 0 0,24 0 0,26 0 0,33 0 0,-8 0 0,-21 0 0,-3 0 0,1 0 0,6 0 0,-40 0 0,-24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3.765"/>
    </inkml:context>
    <inkml:brush xml:id="br0">
      <inkml:brushProperty name="width" value="0.2" units="cm"/>
      <inkml:brushProperty name="height" value="0.2" units="cm"/>
      <inkml:brushProperty name="color" value="#FF0066"/>
    </inkml:brush>
  </inkml:definitions>
  <inkml:trace contextRef="#ctx0" brushRef="#br0">0 1 24575,'86'0'0,"-1"0"0,-15 0 0,7 0 0,2 0 0,-1 0 0,18 0 0,-1 0 0,4 0-667,-11 0 1,4 0-1,0 0 1,-4 0 666,12 0 0,-4 0 0,-6 0 0,6 0 0,-6 0 423,-11 0 1,-6 0-424,-21 0 0,-3 0 439,44 0-439,-42 0 0,3 0 0,17 0 0,2 0 0,-4 0 0,0 0 690,6 0 0,-2 0-690,26 0 0,-21 0 0,-5 0 0,-14 0 0,32 0 0,7 0 0,-45 0 0,-1 0 0,30 0 0,0 0 0,-26 0 0,-4 0 0,3 0 0,-4 0 0,2 0 0,-9 0 0,-13 0 0,-12 0 0,19 0 0,22 0 0,33 0 0,-44 0 0,4 0 0,18 0 0,0 0 0,-19 0 0,0 0 0,3 0 0,0 0 0,0 0 0,-2 0 0,30 0 0,-12 0 0,11 0 0,-11 0 0,5 0 0,-1 0 0,-7 0 0,-1 0 0,2 0 0,12 0 0,3 0 0,-7 0 0,2 0 0,-7 0 0,-8 0 0,-2 0 0,5 0 0,-3 0 0,-12 0 0,-2 0 0,3 0 0,1 0 0,46 0 0,-4 0 0,-41 0 0,-2 0 0,15 0 0,-3 0 0,-41 0 0,21 0 0,9 0 0,45 0 0,-3 0 0,-28 0 0,-1 0 0,21 0 0,-31 0 0,-1 0 0,25 0 0,-29 0 0,25 0 0,7 0 0,-27 0 0,1 0 0,13 0 0,7 0 0,-3 0 0,7 0 0,-7 0 0,19 0 0,-25 0 0,-42 0 0,28 0 0,40 0 0,-18 0 0,7 0 0,7 0 0,2 0 0,4 0 0,2 0 0,-30 0 0,2 0 0,-5 0 0,5 0 0,-1 0 0,17 0 0,1 0 0,-14 3 0,1 2 0,17 3 0,6 1-385,-15 0 1,4 1 0,0 0 384,0 1 0,1 1 0,0-1 0,4 1 0,0-1 0,-6 0 0,7 2 0,-8-1 0,-18-1 0,-10-1 0,-12-2 0,-13-2 0,-23-6 0,-4 5 1153,9-3-1153,24 3 0,31-5 0,-9 0 0,-3 0 0,-41 0 0,-13 0 0,-1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37.425"/>
    </inkml:context>
    <inkml:brush xml:id="br0">
      <inkml:brushProperty name="width" value="0.2" units="cm"/>
      <inkml:brushProperty name="height" value="0.2" units="cm"/>
      <inkml:brushProperty name="color" value="#FF0066"/>
    </inkml:brush>
  </inkml:definitions>
  <inkml:trace contextRef="#ctx0" brushRef="#br0">1 1 24575,'99'3'0,"0"0"0,-32 0 0,4-1 0,7 1 0,14-1 0,1 1 0,-12 1 0,3 2 0,-1 2-399,-6-2 1,9 0 0,2 1 0,-9 1 398,23 7 0,-7 0 0,-29-6 0,0 0 0,3-2 0,16 0 0,4-1 0,-1-2 0,-8 0 0,0-1 0,2-1 0,9-2 0,2 0 0,-2 0 0,-11 0 0,-2 0 0,1 0 0,10-1 0,1 1 0,-5 1 0,7 2 0,-2 2 113,-18-1 0,2 1 0,-5 1-113,7 5 0,-2 2 153,9 1 0,1 0-153,1-1 0,-1 2 0,0 2 0,0 1 0,-3-2 0,-1 1 0,4 1 0,-2 0 403,-12-7 1,-1-1-404,3 2 0,-4-2 141,29-4-141,-46 3 0,-3 0 0,10-6 0,18 6 0,20-9 0,-40 0 0,4 0 0,26 0 0,3 0 0,-3 0 0,-1 0 0,8 0 0,-6 0 0,-33 0 0,-4 0 0,43 0 0,-72 0 0,24 0 0,19 0 0,-12 0 0,7 0 0,25 0 0,7 0 0,-22 0 0,1 0 0,-1 0 0,28 0 0,-4 0 0,-19 0 0,-7 0 0,22 0 0,-15 0 0,13 0 0,-21 0 0,0 0 0,31 0 0,-30 0 0,14 0 0,3 0 0,-10 0-354,11 0 0,1 0 354,-6 0 0,11 0 0,0 0 0,-13 0 0,1 0 0,-5 0 0,19 0 0,0 0 0,-26 0 0,1 0 0,-2 0 0,6 0 0,-1 0-165,-1 0 1,0 0-1,0 0 165,6 0 0,1 0 0,0 0 0,4 0 0,0 0 0,-8 0 0,-5 0 0,-5 0 0,16 0 0,-13 0 690,-41 0-690,20 0 0,-12 0 0,27 0 512,-7 0-512,21 0 0,2 0 0,-4 0 0,-16 0 0,0 0 0,11 0 0,-20 0 0,24 0 0,28 0 0,-41 0 0,4 0 0,-34 0 0,-24 0 0,11 0 0,-5 0 0,17 0 0,16 0 0,1 0 0,-9 0 0,-20 0 0,-11 0 0,-2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01:29:41.791"/>
    </inkml:context>
    <inkml:brush xml:id="br0">
      <inkml:brushProperty name="width" value="0.2" units="cm"/>
      <inkml:brushProperty name="height" value="0.2" units="cm"/>
      <inkml:brushProperty name="color" value="#FF0066"/>
    </inkml:brush>
  </inkml:definitions>
  <inkml:trace contextRef="#ctx0" brushRef="#br0">0 1 24575,'78'0'0,"1"0"0,-1 0 0,18 0 0,3 0 0,-5 0 0,-21 0 0,-3 0 0,1 0 0,11 0 0,2 0 0,-10 0 0,-12 0 0,-4 0 0,5 0 0,1 0 0,-6 0 0,-1 0 0,5 0 0,2 0 0,12 0 0,2 0 0,-5 0 0,2 0 0,11 0 0,1 0 0,-4 0 0,-1 0 0,-5 0 0,0 0 0,2 0 0,0 0 0,-2 0 0,2 0 0,11 0 0,2 0 0,-24 0 0,0 0 0,0 0 0,23 0 0,-2 0 0,-3 5 0,-8 1 0,13 1 0,-37 4 0,-30-6 0,-9-5 0,-2 0 0,51 0 0,28 0 0,0 0 0,11 0 0,1 0-555,-25 0 0,-1 0 0,2 0 1,5 0 554,7 0 0,7 0 0,2 0 0,-3 0 0,-9 0 0,9 0 0,-8 0 0,-1 0 0,3 1 0,0-1 0,-10 1 0,-6-1 0,-13 1 0,-1 1 0,-40-1 0,-4-1 0,38 0 2219,18 0-2219,17 0 0,11 0 0,-2 0 0,-1 0 0,-2 0 0,-6 0 0,-23 0 0,-12 0 0,-17 0 0,-29 0 0,-3 0 0,-2-7 0,-4 5 0,-1-6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1.854"/>
    </inkml:context>
    <inkml:brush xml:id="br0">
      <inkml:brushProperty name="width" value="0.2" units="cm"/>
      <inkml:brushProperty name="height" value="0.2" units="cm"/>
      <inkml:brushProperty name="color" value="#FF0066"/>
    </inkml:brush>
  </inkml:definitions>
  <inkml:trace contextRef="#ctx0" brushRef="#br0">1 0 24575,'53'0'0,"-1"0"0,43 0 0,-31 0 0,29 0 0,-24 0 0,-6 0 0,13 0 0,-29 0 0,0 0 0,-27 0 0,8 0 0,9 0 0,12 0 0,4 0 0,-12 0 0,-14 0 0,-10 0 0,-4 0 0,10 0 0,34 0 0,5 0 0,14 0 0,-25 0 0,-25 0 0,-6 0 0,-10 0 0,44 0 0,21 0 0,-26 0 0,2 0 0,9 0 0,-2 0 0,17 0 0,-7 0 0,-19 0 0,9 0 0,23 0 0,7 0 0,-31 0 0,1 0 0,32 0 0,-6 0 0,-17 0 0,-20 0 0,12 0 0,7 0 0,16 0 0,3 0 0,-23 0 0,-16 0 0,-24 0 0,-10 0 0,15 0 0,25 0 0,38 0 0,0 0 0,6 0 0,-50 0 0,-3 0 0,-26 0 0,36 0 0,23 0 0,-24 0 0,3 0 0,7 0 0,-3 0 0,12 0 0,5 0 0,-60 0 0,27 0 0,20 0 0,25 0 0,-28 0 0,0 0 0,-6 0 0,-6 0 0,15 0 0,-23 0 0,-31 0 0,35 0 0,-2 0 0,7 0 0,2 0 0,5 0 0,6 0 0,-42 0 0,-2 0 0,30 0 0,17 0 0,21 0 0,-15 0 0,-20 0 0,-24 0 0,-12 0 0,-8 0 0,-1 0 0,-2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5.870"/>
    </inkml:context>
    <inkml:brush xml:id="br0">
      <inkml:brushProperty name="width" value="0.2" units="cm"/>
      <inkml:brushProperty name="height" value="0.2" units="cm"/>
      <inkml:brushProperty name="color" value="#FF0066"/>
    </inkml:brush>
  </inkml:definitions>
  <inkml:trace contextRef="#ctx0" brushRef="#br0">1 1 24575,'75'0'0,"-18"0"0,1 0 0,33 0 0,5 0 0,-16 0 0,-43 0 0,2 0 0,5 0 0,-1 0 0,15 0 0,-3 0 0,-6 0 0,-2 0 0,-7 0 0,6 0 0,-11 0 0,20 0 0,-13 0 0,16 0 0,-2 0 0,-2 4 0,-8 0 0,-6 1 0,-18 1 0,23-4 0,2 5 0,5 1 0,2 0 0,3 0 0,11 3 0,-3 0 0,19 4 0,-38-7 0,-21-2 0,-12-4 0,5 5 0,38 6 0,7 1 0,24 6 0,-20-4 0,-21-8 0,-17 0 0,-10-3 0,4 5 0,3-7 0,17 6 0,-9-6 0,-2-1 0,-16 1 0,-7-3 0,-4 0 0,-4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0.220"/>
    </inkml:context>
    <inkml:brush xml:id="br0">
      <inkml:brushProperty name="width" value="0.2" units="cm"/>
      <inkml:brushProperty name="height" value="0.2" units="cm"/>
      <inkml:brushProperty name="color" value="#FF0066"/>
    </inkml:brush>
  </inkml:definitions>
  <inkml:trace contextRef="#ctx0" brushRef="#br0">1 0 24575,'81'0'0,"9"0"0,7 0 0,-21 0 0,3 0 0,-7 0 0,5 0 0,-4 0 0,9 0 0,-6 0 0,-21 0 0,-3 0 0,35 0 0,-23 0 0,14 0 0,13 0 0,-4 0 0,-34 0 0,-3 0 0,15 0 0,-7 0 0,-5 0 0,7 0 0,16 0 0,-9 0 0,2 0 0,-25 0 0,-5 0 0,6 0 0,-3 0 0,25 0 0,26 0 0,-41 0 0,1 0 0,-1 0 0,-1 0 0,2 0 0,-1 0 0,40 0 0,-4 0 0,6 0 0,2 0 0,-8 0 0,-28 0 0,-1 0 0,24 0 0,14 0 0,-39 0 0,15 0 0,-17 0 0,8 0 0,-19 0 0,7 0 0,-11 0 0,11 0 0,20 0 0,6 0 0,-23 0 0,2 0 0,0 0 0,1 0 0,2 0 0,2 0 0,-2 0 0,1 0 0,-2 0 0,1 0 0,4 0 0,0 0 0,4 0 0,0 0 0,-1 0 0,1 0 0,-2 0 0,0 0 0,-5 0 0,-2 0 0,38 0 0,-4 0 0,-28 0 0,26 0 0,-8 0 0,-32 0 0,4 0 0,15 0 0,-2 0 0,17 0 0,-28 0 0,-5 0 0,-9 1 0,-2 2 0,5-2 0,-1 6 0,14-3 0,-3 1 0,-16-2 0,-1-3 0,-11 0 0,2 0 0,-4 0 0,0 0 0,0 0 0,12 0 0,8 0 0,11 0 0,-2 0 0,-6 0 0,-19 0 0,-6 0 0,-19 0 0,1 0 0,-4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4.737"/>
    </inkml:context>
    <inkml:brush xml:id="br0">
      <inkml:brushProperty name="width" value="0.2" units="cm"/>
      <inkml:brushProperty name="height" value="0.2" units="cm"/>
      <inkml:brushProperty name="color" value="#FF0066"/>
    </inkml:brush>
  </inkml:definitions>
  <inkml:trace contextRef="#ctx0" brushRef="#br0">1 0 24575,'85'0'0,"-17"0"0,7 0 0,-19 0 0,19 0 0,-14 0 0,-25 0 0,-5 0 0,-5 0 0,11 0 0,31 0 0,25 0 0,-7 0 0,-13 0 0,-39 0 0,-16 0 0,-11 0 0,-35 0 0,10 0 0,-23 0 0,17 0 0,4 0 0,-8 0 0,8 3 0,-11 5 0,19-2 0,-9 6 0,12-7 0,-4 4 0,5-6 0,-2 4 0,2-4 0,-14 9 0,0-8 0,-12 11 0,-2-4 0,-3 5 0,8-2 0,-2-5 0,10 0 0,-6 0 0,-3-1 0,3 5 0,13-11 0,4 4 0,9-6 0,-1 0 0,-4 0 0,-2 0 0,-16 0 0,-9 0 0,-8 4 0,-3 2 0,11 3 0,10-1 0,12-3 0,9-3 0,3 3 0,12-4 0,3 4 0,-1-5 0,0 0 0,-4 0 0,5 0 0,11 0 0,3 0 0,4 0 0,2 0 0,17 0 0,14 0 0,-15 0 0,4 0 0,5-1 0,1 2 0,2 3 0,-3 0 0,27-2 0,-36 9 0,-38-6 0,-9-1 0,-3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6.953"/>
    </inkml:context>
    <inkml:brush xml:id="br0">
      <inkml:brushProperty name="width" value="0.2" units="cm"/>
      <inkml:brushProperty name="height" value="0.2" units="cm"/>
      <inkml:brushProperty name="color" value="#FF0066"/>
    </inkml:brush>
  </inkml:definitions>
  <inkml:trace contextRef="#ctx0" brushRef="#br0">1 0 24575,'96'9'0,"-21"-4"0,4-2 0,7-3 0,0 0 0,-1 0 0,-3 0 0,-12 0 0,-5 0 0,19 0 0,11 0 0,-5 0 0,-31-1 0,-2 2 0,14 2 0,-4-2 0,-45 5 0,-9-5 0,-3 2 0,17 3 0,56-1 0,-27 3 0,4 0 0,10-3 0,-1-2 0,-17 2 0,-3 0 0,22 4 0,-52-7 0,6 5 0,58-7 0,-23 0 0,8 0 0,6-4 0,8-2 0,-3 2 0,16 2 0,-3 0 0,2-6 0,-12 2 0,-21 5 0,-24 1 0,-44 0 0,6-3 0,-6-13 0,7 10 0,0-10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1.854"/>
    </inkml:context>
    <inkml:brush xml:id="br0">
      <inkml:brushProperty name="width" value="0.2" units="cm"/>
      <inkml:brushProperty name="height" value="0.2" units="cm"/>
      <inkml:brushProperty name="color" value="#FF0066"/>
    </inkml:brush>
  </inkml:definitions>
  <inkml:trace contextRef="#ctx0" brushRef="#br0">1 0 24575,'53'0'0,"-1"0"0,43 0 0,-31 0 0,29 0 0,-24 0 0,-6 0 0,13 0 0,-29 0 0,0 0 0,-27 0 0,8 0 0,9 0 0,12 0 0,4 0 0,-12 0 0,-14 0 0,-10 0 0,-4 0 0,10 0 0,34 0 0,5 0 0,14 0 0,-25 0 0,-25 0 0,-6 0 0,-10 0 0,44 0 0,21 0 0,-26 0 0,2 0 0,9 0 0,-2 0 0,17 0 0,-7 0 0,-19 0 0,9 0 0,23 0 0,7 0 0,-31 0 0,1 0 0,32 0 0,-6 0 0,-17 0 0,-20 0 0,12 0 0,7 0 0,16 0 0,3 0 0,-23 0 0,-16 0 0,-24 0 0,-10 0 0,15 0 0,25 0 0,38 0 0,0 0 0,6 0 0,-50 0 0,-3 0 0,-26 0 0,36 0 0,23 0 0,-24 0 0,3 0 0,7 0 0,-3 0 0,12 0 0,5 0 0,-60 0 0,27 0 0,20 0 0,25 0 0,-28 0 0,0 0 0,-6 0 0,-6 0 0,15 0 0,-23 0 0,-31 0 0,35 0 0,-2 0 0,7 0 0,2 0 0,5 0 0,6 0 0,-42 0 0,-2 0 0,30 0 0,17 0 0,21 0 0,-15 0 0,-20 0 0,-24 0 0,-12 0 0,-8 0 0,-1 0 0,-2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5.870"/>
    </inkml:context>
    <inkml:brush xml:id="br0">
      <inkml:brushProperty name="width" value="0.2" units="cm"/>
      <inkml:brushProperty name="height" value="0.2" units="cm"/>
      <inkml:brushProperty name="color" value="#FF0066"/>
    </inkml:brush>
  </inkml:definitions>
  <inkml:trace contextRef="#ctx0" brushRef="#br0">1 1 24575,'75'0'0,"-18"0"0,1 0 0,33 0 0,5 0 0,-16 0 0,-43 0 0,2 0 0,5 0 0,-1 0 0,15 0 0,-3 0 0,-6 0 0,-2 0 0,-7 0 0,6 0 0,-11 0 0,20 0 0,-13 0 0,16 0 0,-2 0 0,-2 4 0,-8 0 0,-6 1 0,-18 1 0,23-4 0,2 5 0,5 1 0,2 0 0,3 0 0,11 3 0,-3 0 0,19 4 0,-38-7 0,-21-2 0,-12-4 0,5 5 0,38 6 0,7 1 0,24 6 0,-20-4 0,-21-8 0,-17 0 0,-10-3 0,4 5 0,3-7 0,17 6 0,-9-6 0,-2-1 0,-16 1 0,-7-3 0,-4 0 0,-4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0.220"/>
    </inkml:context>
    <inkml:brush xml:id="br0">
      <inkml:brushProperty name="width" value="0.2" units="cm"/>
      <inkml:brushProperty name="height" value="0.2" units="cm"/>
      <inkml:brushProperty name="color" value="#FF0066"/>
    </inkml:brush>
  </inkml:definitions>
  <inkml:trace contextRef="#ctx0" brushRef="#br0">1 0 24575,'81'0'0,"9"0"0,7 0 0,-21 0 0,3 0 0,-7 0 0,5 0 0,-4 0 0,9 0 0,-6 0 0,-21 0 0,-3 0 0,35 0 0,-23 0 0,14 0 0,13 0 0,-4 0 0,-34 0 0,-3 0 0,15 0 0,-7 0 0,-5 0 0,7 0 0,16 0 0,-9 0 0,2 0 0,-25 0 0,-5 0 0,6 0 0,-3 0 0,25 0 0,26 0 0,-41 0 0,1 0 0,-1 0 0,-1 0 0,2 0 0,-1 0 0,40 0 0,-4 0 0,6 0 0,2 0 0,-8 0 0,-28 0 0,-1 0 0,24 0 0,14 0 0,-39 0 0,15 0 0,-17 0 0,8 0 0,-19 0 0,7 0 0,-11 0 0,11 0 0,20 0 0,6 0 0,-23 0 0,2 0 0,0 0 0,1 0 0,2 0 0,2 0 0,-2 0 0,1 0 0,-2 0 0,1 0 0,4 0 0,0 0 0,4 0 0,0 0 0,-1 0 0,1 0 0,-2 0 0,0 0 0,-5 0 0,-2 0 0,38 0 0,-4 0 0,-28 0 0,26 0 0,-8 0 0,-32 0 0,4 0 0,15 0 0,-2 0 0,17 0 0,-28 0 0,-5 0 0,-9 1 0,-2 2 0,5-2 0,-1 6 0,14-3 0,-3 1 0,-16-2 0,-1-3 0,-11 0 0,2 0 0,-4 0 0,0 0 0,0 0 0,12 0 0,8 0 0,11 0 0,-2 0 0,-6 0 0,-19 0 0,-6 0 0,-19 0 0,1 0 0,-4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4.737"/>
    </inkml:context>
    <inkml:brush xml:id="br0">
      <inkml:brushProperty name="width" value="0.2" units="cm"/>
      <inkml:brushProperty name="height" value="0.2" units="cm"/>
      <inkml:brushProperty name="color" value="#FF0066"/>
    </inkml:brush>
  </inkml:definitions>
  <inkml:trace contextRef="#ctx0" brushRef="#br0">1 0 24575,'85'0'0,"-17"0"0,7 0 0,-19 0 0,19 0 0,-14 0 0,-25 0 0,-5 0 0,-5 0 0,11 0 0,31 0 0,25 0 0,-7 0 0,-13 0 0,-39 0 0,-16 0 0,-11 0 0,-35 0 0,10 0 0,-23 0 0,17 0 0,4 0 0,-8 0 0,8 3 0,-11 5 0,19-2 0,-9 6 0,12-7 0,-4 4 0,5-6 0,-2 4 0,2-4 0,-14 9 0,0-8 0,-12 11 0,-2-4 0,-3 5 0,8-2 0,-2-5 0,10 0 0,-6 0 0,-3-1 0,3 5 0,13-11 0,4 4 0,9-6 0,-1 0 0,-4 0 0,-2 0 0,-16 0 0,-9 0 0,-8 4 0,-3 2 0,11 3 0,10-1 0,12-3 0,9-3 0,3 3 0,12-4 0,3 4 0,-1-5 0,0 0 0,-4 0 0,5 0 0,11 0 0,3 0 0,4 0 0,2 0 0,17 0 0,14 0 0,-15 0 0,4 0 0,5-1 0,1 2 0,2 3 0,-3 0 0,27-2 0,-36 9 0,-38-6 0,-9-1 0,-3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6.953"/>
    </inkml:context>
    <inkml:brush xml:id="br0">
      <inkml:brushProperty name="width" value="0.2" units="cm"/>
      <inkml:brushProperty name="height" value="0.2" units="cm"/>
      <inkml:brushProperty name="color" value="#FF0066"/>
    </inkml:brush>
  </inkml:definitions>
  <inkml:trace contextRef="#ctx0" brushRef="#br0">1 0 24575,'96'9'0,"-21"-4"0,4-2 0,7-3 0,0 0 0,-1 0 0,-3 0 0,-12 0 0,-5 0 0,19 0 0,11 0 0,-5 0 0,-31-1 0,-2 2 0,14 2 0,-4-2 0,-45 5 0,-9-5 0,-3 2 0,17 3 0,56-1 0,-27 3 0,4 0 0,10-3 0,-1-2 0,-17 2 0,-3 0 0,22 4 0,-52-7 0,6 5 0,58-7 0,-23 0 0,8 0 0,6-4 0,8-2 0,-3 2 0,16 2 0,-3 0 0,2-6 0,-12 2 0,-21 5 0,-24 1 0,-44 0 0,6-3 0,-6-13 0,7 10 0,0-10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1.854"/>
    </inkml:context>
    <inkml:brush xml:id="br0">
      <inkml:brushProperty name="width" value="0.2" units="cm"/>
      <inkml:brushProperty name="height" value="0.2" units="cm"/>
      <inkml:brushProperty name="color" value="#FF0066"/>
    </inkml:brush>
  </inkml:definitions>
  <inkml:trace contextRef="#ctx0" brushRef="#br0">1 0 24575,'53'0'0,"-1"0"0,43 0 0,-31 0 0,29 0 0,-24 0 0,-6 0 0,13 0 0,-29 0 0,0 0 0,-27 0 0,8 0 0,9 0 0,12 0 0,4 0 0,-12 0 0,-14 0 0,-10 0 0,-4 0 0,10 0 0,34 0 0,5 0 0,14 0 0,-25 0 0,-25 0 0,-6 0 0,-10 0 0,44 0 0,21 0 0,-26 0 0,2 0 0,9 0 0,-2 0 0,17 0 0,-7 0 0,-19 0 0,9 0 0,23 0 0,7 0 0,-31 0 0,1 0 0,32 0 0,-6 0 0,-17 0 0,-20 0 0,12 0 0,7 0 0,16 0 0,3 0 0,-23 0 0,-16 0 0,-24 0 0,-10 0 0,15 0 0,25 0 0,38 0 0,0 0 0,6 0 0,-50 0 0,-3 0 0,-26 0 0,36 0 0,23 0 0,-24 0 0,3 0 0,7 0 0,-3 0 0,12 0 0,5 0 0,-60 0 0,27 0 0,20 0 0,25 0 0,-28 0 0,0 0 0,-6 0 0,-6 0 0,15 0 0,-23 0 0,-31 0 0,35 0 0,-2 0 0,7 0 0,2 0 0,5 0 0,6 0 0,-42 0 0,-2 0 0,30 0 0,17 0 0,21 0 0,-15 0 0,-20 0 0,-24 0 0,-12 0 0,-8 0 0,-1 0 0,-2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5.870"/>
    </inkml:context>
    <inkml:brush xml:id="br0">
      <inkml:brushProperty name="width" value="0.2" units="cm"/>
      <inkml:brushProperty name="height" value="0.2" units="cm"/>
      <inkml:brushProperty name="color" value="#FF0066"/>
    </inkml:brush>
  </inkml:definitions>
  <inkml:trace contextRef="#ctx0" brushRef="#br0">1 1 24575,'75'0'0,"-18"0"0,1 0 0,33 0 0,5 0 0,-16 0 0,-43 0 0,2 0 0,5 0 0,-1 0 0,15 0 0,-3 0 0,-6 0 0,-2 0 0,-7 0 0,6 0 0,-11 0 0,20 0 0,-13 0 0,16 0 0,-2 0 0,-2 4 0,-8 0 0,-6 1 0,-18 1 0,23-4 0,2 5 0,5 1 0,2 0 0,3 0 0,11 3 0,-3 0 0,19 4 0,-38-7 0,-21-2 0,-12-4 0,5 5 0,38 6 0,7 1 0,24 6 0,-20-4 0,-21-8 0,-17 0 0,-10-3 0,4 5 0,3-7 0,17 6 0,-9-6 0,-2-1 0,-16 1 0,-7-3 0,-4 0 0,-4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0.220"/>
    </inkml:context>
    <inkml:brush xml:id="br0">
      <inkml:brushProperty name="width" value="0.2" units="cm"/>
      <inkml:brushProperty name="height" value="0.2" units="cm"/>
      <inkml:brushProperty name="color" value="#FF0066"/>
    </inkml:brush>
  </inkml:definitions>
  <inkml:trace contextRef="#ctx0" brushRef="#br0">1 0 24575,'81'0'0,"9"0"0,7 0 0,-21 0 0,3 0 0,-7 0 0,5 0 0,-4 0 0,9 0 0,-6 0 0,-21 0 0,-3 0 0,35 0 0,-23 0 0,14 0 0,13 0 0,-4 0 0,-34 0 0,-3 0 0,15 0 0,-7 0 0,-5 0 0,7 0 0,16 0 0,-9 0 0,2 0 0,-25 0 0,-5 0 0,6 0 0,-3 0 0,25 0 0,26 0 0,-41 0 0,1 0 0,-1 0 0,-1 0 0,2 0 0,-1 0 0,40 0 0,-4 0 0,6 0 0,2 0 0,-8 0 0,-28 0 0,-1 0 0,24 0 0,14 0 0,-39 0 0,15 0 0,-17 0 0,8 0 0,-19 0 0,7 0 0,-11 0 0,11 0 0,20 0 0,6 0 0,-23 0 0,2 0 0,0 0 0,1 0 0,2 0 0,2 0 0,-2 0 0,1 0 0,-2 0 0,1 0 0,4 0 0,0 0 0,4 0 0,0 0 0,-1 0 0,1 0 0,-2 0 0,0 0 0,-5 0 0,-2 0 0,38 0 0,-4 0 0,-28 0 0,26 0 0,-8 0 0,-32 0 0,4 0 0,15 0 0,-2 0 0,17 0 0,-28 0 0,-5 0 0,-9 1 0,-2 2 0,5-2 0,-1 6 0,14-3 0,-3 1 0,-16-2 0,-1-3 0,-11 0 0,2 0 0,-4 0 0,0 0 0,0 0 0,12 0 0,8 0 0,11 0 0,-2 0 0,-6 0 0,-19 0 0,-6 0 0,-19 0 0,1 0 0,-4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4.737"/>
    </inkml:context>
    <inkml:brush xml:id="br0">
      <inkml:brushProperty name="width" value="0.2" units="cm"/>
      <inkml:brushProperty name="height" value="0.2" units="cm"/>
      <inkml:brushProperty name="color" value="#FF0066"/>
    </inkml:brush>
  </inkml:definitions>
  <inkml:trace contextRef="#ctx0" brushRef="#br0">1 0 24575,'85'0'0,"-17"0"0,7 0 0,-19 0 0,19 0 0,-14 0 0,-25 0 0,-5 0 0,-5 0 0,11 0 0,31 0 0,25 0 0,-7 0 0,-13 0 0,-39 0 0,-16 0 0,-11 0 0,-35 0 0,10 0 0,-23 0 0,17 0 0,4 0 0,-8 0 0,8 3 0,-11 5 0,19-2 0,-9 6 0,12-7 0,-4 4 0,5-6 0,-2 4 0,2-4 0,-14 9 0,0-8 0,-12 11 0,-2-4 0,-3 5 0,8-2 0,-2-5 0,10 0 0,-6 0 0,-3-1 0,3 5 0,13-11 0,4 4 0,9-6 0,-1 0 0,-4 0 0,-2 0 0,-16 0 0,-9 0 0,-8 4 0,-3 2 0,11 3 0,10-1 0,12-3 0,9-3 0,3 3 0,12-4 0,3 4 0,-1-5 0,0 0 0,-4 0 0,5 0 0,11 0 0,3 0 0,4 0 0,2 0 0,17 0 0,14 0 0,-15 0 0,4 0 0,5-1 0,1 2 0,2 3 0,-3 0 0,27-2 0,-36 9 0,-38-6 0,-9-1 0,-3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6.953"/>
    </inkml:context>
    <inkml:brush xml:id="br0">
      <inkml:brushProperty name="width" value="0.2" units="cm"/>
      <inkml:brushProperty name="height" value="0.2" units="cm"/>
      <inkml:brushProperty name="color" value="#FF0066"/>
    </inkml:brush>
  </inkml:definitions>
  <inkml:trace contextRef="#ctx0" brushRef="#br0">1 0 24575,'96'9'0,"-21"-4"0,4-2 0,7-3 0,0 0 0,-1 0 0,-3 0 0,-12 0 0,-5 0 0,19 0 0,11 0 0,-5 0 0,-31-1 0,-2 2 0,14 2 0,-4-2 0,-45 5 0,-9-5 0,-3 2 0,17 3 0,56-1 0,-27 3 0,4 0 0,10-3 0,-1-2 0,-17 2 0,-3 0 0,22 4 0,-52-7 0,6 5 0,58-7 0,-23 0 0,8 0 0,6-4 0,8-2 0,-3 2 0,16 2 0,-3 0 0,2-6 0,-12 2 0,-21 5 0,-24 1 0,-44 0 0,6-3 0,-6-13 0,7 10 0,0-10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1.854"/>
    </inkml:context>
    <inkml:brush xml:id="br0">
      <inkml:brushProperty name="width" value="0.2" units="cm"/>
      <inkml:brushProperty name="height" value="0.2" units="cm"/>
      <inkml:brushProperty name="color" value="#FF0066"/>
    </inkml:brush>
  </inkml:definitions>
  <inkml:trace contextRef="#ctx0" brushRef="#br0">1 0 24575,'53'0'0,"-1"0"0,43 0 0,-31 0 0,29 0 0,-24 0 0,-6 0 0,13 0 0,-29 0 0,0 0 0,-27 0 0,8 0 0,9 0 0,12 0 0,4 0 0,-12 0 0,-14 0 0,-10 0 0,-4 0 0,10 0 0,34 0 0,5 0 0,14 0 0,-25 0 0,-25 0 0,-6 0 0,-10 0 0,44 0 0,21 0 0,-26 0 0,2 0 0,9 0 0,-2 0 0,17 0 0,-7 0 0,-19 0 0,9 0 0,23 0 0,7 0 0,-31 0 0,1 0 0,32 0 0,-6 0 0,-17 0 0,-20 0 0,12 0 0,7 0 0,16 0 0,3 0 0,-23 0 0,-16 0 0,-24 0 0,-10 0 0,15 0 0,25 0 0,38 0 0,0 0 0,6 0 0,-50 0 0,-3 0 0,-26 0 0,36 0 0,23 0 0,-24 0 0,3 0 0,7 0 0,-3 0 0,12 0 0,5 0 0,-60 0 0,27 0 0,20 0 0,25 0 0,-28 0 0,0 0 0,-6 0 0,-6 0 0,15 0 0,-23 0 0,-31 0 0,35 0 0,-2 0 0,7 0 0,2 0 0,5 0 0,6 0 0,-42 0 0,-2 0 0,30 0 0,17 0 0,21 0 0,-15 0 0,-20 0 0,-24 0 0,-12 0 0,-8 0 0,-1 0 0,-2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45.870"/>
    </inkml:context>
    <inkml:brush xml:id="br0">
      <inkml:brushProperty name="width" value="0.2" units="cm"/>
      <inkml:brushProperty name="height" value="0.2" units="cm"/>
      <inkml:brushProperty name="color" value="#FF0066"/>
    </inkml:brush>
  </inkml:definitions>
  <inkml:trace contextRef="#ctx0" brushRef="#br0">1 1 24575,'75'0'0,"-18"0"0,1 0 0,33 0 0,5 0 0,-16 0 0,-43 0 0,2 0 0,5 0 0,-1 0 0,15 0 0,-3 0 0,-6 0 0,-2 0 0,-7 0 0,6 0 0,-11 0 0,20 0 0,-13 0 0,16 0 0,-2 0 0,-2 4 0,-8 0 0,-6 1 0,-18 1 0,23-4 0,2 5 0,5 1 0,2 0 0,3 0 0,11 3 0,-3 0 0,19 4 0,-38-7 0,-21-2 0,-12-4 0,5 5 0,38 6 0,7 1 0,24 6 0,-20-4 0,-21-8 0,-17 0 0,-10-3 0,4 5 0,3-7 0,17 6 0,-9-6 0,-2-1 0,-16 1 0,-7-3 0,-4 0 0,-4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0.220"/>
    </inkml:context>
    <inkml:brush xml:id="br0">
      <inkml:brushProperty name="width" value="0.2" units="cm"/>
      <inkml:brushProperty name="height" value="0.2" units="cm"/>
      <inkml:brushProperty name="color" value="#FF0066"/>
    </inkml:brush>
  </inkml:definitions>
  <inkml:trace contextRef="#ctx0" brushRef="#br0">1 0 24575,'81'0'0,"9"0"0,7 0 0,-21 0 0,3 0 0,-7 0 0,5 0 0,-4 0 0,9 0 0,-6 0 0,-21 0 0,-3 0 0,35 0 0,-23 0 0,14 0 0,13 0 0,-4 0 0,-34 0 0,-3 0 0,15 0 0,-7 0 0,-5 0 0,7 0 0,16 0 0,-9 0 0,2 0 0,-25 0 0,-5 0 0,6 0 0,-3 0 0,25 0 0,26 0 0,-41 0 0,1 0 0,-1 0 0,-1 0 0,2 0 0,-1 0 0,40 0 0,-4 0 0,6 0 0,2 0 0,-8 0 0,-28 0 0,-1 0 0,24 0 0,14 0 0,-39 0 0,15 0 0,-17 0 0,8 0 0,-19 0 0,7 0 0,-11 0 0,11 0 0,20 0 0,6 0 0,-23 0 0,2 0 0,0 0 0,1 0 0,2 0 0,2 0 0,-2 0 0,1 0 0,-2 0 0,1 0 0,4 0 0,0 0 0,4 0 0,0 0 0,-1 0 0,1 0 0,-2 0 0,0 0 0,-5 0 0,-2 0 0,38 0 0,-4 0 0,-28 0 0,26 0 0,-8 0 0,-32 0 0,4 0 0,15 0 0,-2 0 0,17 0 0,-28 0 0,-5 0 0,-9 1 0,-2 2 0,5-2 0,-1 6 0,14-3 0,-3 1 0,-16-2 0,-1-3 0,-11 0 0,2 0 0,-4 0 0,0 0 0,0 0 0,12 0 0,8 0 0,11 0 0,-2 0 0,-6 0 0,-19 0 0,-6 0 0,-19 0 0,1 0 0,-4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4.737"/>
    </inkml:context>
    <inkml:brush xml:id="br0">
      <inkml:brushProperty name="width" value="0.2" units="cm"/>
      <inkml:brushProperty name="height" value="0.2" units="cm"/>
      <inkml:brushProperty name="color" value="#FF0066"/>
    </inkml:brush>
  </inkml:definitions>
  <inkml:trace contextRef="#ctx0" brushRef="#br0">1 0 24575,'85'0'0,"-17"0"0,7 0 0,-19 0 0,19 0 0,-14 0 0,-25 0 0,-5 0 0,-5 0 0,11 0 0,31 0 0,25 0 0,-7 0 0,-13 0 0,-39 0 0,-16 0 0,-11 0 0,-35 0 0,10 0 0,-23 0 0,17 0 0,4 0 0,-8 0 0,8 3 0,-11 5 0,19-2 0,-9 6 0,12-7 0,-4 4 0,5-6 0,-2 4 0,2-4 0,-14 9 0,0-8 0,-12 11 0,-2-4 0,-3 5 0,8-2 0,-2-5 0,10 0 0,-6 0 0,-3-1 0,3 5 0,13-11 0,4 4 0,9-6 0,-1 0 0,-4 0 0,-2 0 0,-16 0 0,-9 0 0,-8 4 0,-3 2 0,11 3 0,10-1 0,12-3 0,9-3 0,3 3 0,12-4 0,3 4 0,-1-5 0,0 0 0,-4 0 0,5 0 0,11 0 0,3 0 0,4 0 0,2 0 0,17 0 0,14 0 0,-15 0 0,4 0 0,5-1 0,1 2 0,2 3 0,-3 0 0,27-2 0,-36 9 0,-38-6 0,-9-1 0,-3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3T09:02:56.953"/>
    </inkml:context>
    <inkml:brush xml:id="br0">
      <inkml:brushProperty name="width" value="0.2" units="cm"/>
      <inkml:brushProperty name="height" value="0.2" units="cm"/>
      <inkml:brushProperty name="color" value="#FF0066"/>
    </inkml:brush>
  </inkml:definitions>
  <inkml:trace contextRef="#ctx0" brushRef="#br0">1 0 24575,'96'9'0,"-21"-4"0,4-2 0,7-3 0,0 0 0,-1 0 0,-3 0 0,-12 0 0,-5 0 0,19 0 0,11 0 0,-5 0 0,-31-1 0,-2 2 0,14 2 0,-4-2 0,-45 5 0,-9-5 0,-3 2 0,17 3 0,56-1 0,-27 3 0,4 0 0,10-3 0,-1-2 0,-17 2 0,-3 0 0,22 4 0,-52-7 0,6 5 0,58-7 0,-23 0 0,8 0 0,6-4 0,8-2 0,-3 2 0,16 2 0,-3 0 0,2-6 0,-12 2 0,-21 5 0,-24 1 0,-44 0 0,6-3 0,-6-13 0,7 10 0,0-10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27.932"/>
    </inkml:context>
    <inkml:brush xml:id="br0">
      <inkml:brushProperty name="width" value="0.2" units="cm"/>
      <inkml:brushProperty name="height" value="0.2" units="cm"/>
      <inkml:brushProperty name="color" value="#FF0066"/>
    </inkml:brush>
  </inkml:definitions>
  <inkml:trace contextRef="#ctx0" brushRef="#br0">2805 117 24575,'33'0'0,"-4"0"0,13 0 0,-7 0 0,26 0 0,-18 0 0,15 0 0,-16 0 0,-10 0 0,10 0 0,7 0 0,-19 0 0,30 0 0,-38 0 0,30 0 0,-21 0 0,6 0 0,-12 0 0,2 0 0,-14 0 0,7 0 0,-6 0 0,7 0 0,-4 0 0,6 0 0,-4 0 0,5 0 0,14 0 0,-6 0 0,-1 0 0,0 0 0,7 0 0,30-8 0,-19 1 0,25-13 0,-49 9 0,10-1 0,-13 0 0,-8 9 0,7-4 0,-1 7 0,12-3 0,0-5 0,-4 3 0,1-1 0,-14 6 0,11 0 0,-1 0 0,-6 0 0,-3 0 0,10 0 0,-11 0 0,8 0 0,11 0 0,-15 0 0,17 0 0,-18 0 0,-2 0 0,-2 0 0,8 0 0,-6 0 0,6 0 0,-8 0 0,-5 0 0,3 0 0,-3 0 0,1 0 0,-2 0 0,3 0 0,5-7 0,-4 6 0,5-5 0,-14 6 0,7 0 0,2 8 0,2-1 0,-1 2 0,-5-3 0,0-6 0,5 6 0,1-1 0,2 4 0,-6-6 0,-3-1 0,4-1 0,-4 9 0,0-4 0,-2 6 0,2-9 0,11-1 0,-6-1 0,27 22 0,-32-14 0,26 36 0,-26-33 0,13 27 0,-12-29 0,0 9 0,-3-8 0,-2-4 0,1 5 0,-2-8 0,-2 4 0,0 0 0,0 4 0,0 18 0,0-16 0,2 20 0,8-1 0,-2-3 0,2 7 0,-7-9 0,-3-12 0,0 5 0,0-12 0,0 5 0,0 3 0,1 2 0,8 12 0,-4-13 0,5 11 0,-6-17 0,3 11 0,6-7 0,3 15 0,3 0 0,-9-1 0,5 16 0,-12-24 0,6 11 0,-9-4 0,2-14 0,5 22 0,-4-20 0,4 6 0,-7-7 0,0-3 0,0 13 0,0-5 0,0 4 0,0-2 0,0-2 0,0-1 0,-2 3 0,-7 2 0,0-3 0,-7 8 0,5-9 0,-1-5 0,0 4 0,0-6 0,-13 6 0,10-5 0,-8 8 0,0-7 0,-9 6 0,6-12 0,-13 7 0,13-4 0,-1-2 0,-1-3 0,3-8 0,-4 0 0,-17 0 0,-2 0 0,12 0 0,-8 0 0,34 0 0,-14 0 0,9 0 0,-25 0 0,-5 0 0,-7 0 0,18 0 0,-13 0 0,22 0 0,-42 0 0,11 0 0,4 0 0,-1 0 0,-23 0 0,22 0 0,2 0 0,5 0 0,-3 0 0,30 0 0,-4 0 0,4 0 0,0 0 0,-26 0 0,16 0 0,-35 0 0,16 0 0,-40 0 0,25 0 0,-18 0 0,25 0 0,-8 0 0,4 0 0,-7 7 0,22-5 0,3 4 0,3-6 0,-8 0 0,8 0 0,-11 0 0,15 0 0,-1 4 0,6 0 0,-3 0 0,20-1 0,-26-3 0,18 2 0,-10 3 0,7-2 0,2 2 0,8 0 0,-1-3 0,-10 3 0,11-3 0,-14 0 0,-12 11 0,11-8 0,-20 12 0,5-8 0,-18 8 0,17-7 0,-5 3 0,-1-7 0,22-1 0,-18-2 0,-5-1 0,-24-2 0,-15 0 0,0 0 0,27 0 0,0 0 0,-12 0 0,34 0 0,-13 0 0,30 0 0,5 0 0,-11 0 0,8 0 0,-25 0 0,23 0 0,-34 0 0,29 0 0,-11 0 0,11 0 0,19 0 0,-16 0 0,8 0 0,-20 0 0,3 0 0,0 0 0,1 0 0,4 0 0,0 0 0,-4 0 0,1 0 0,10 0 0,-1-2 0,9-5 0,-20 3 0,4-2 0,-10 6 0,20-3 0,-8 2 0,11-2 0,-16-1 0,6-8 0,2 6 0,0-6 0,2 12 0,-3-5 0,-11 2 0,9-9 0,-4 9 0,16-3 0,-1 2 0,15 2 0,-7-3 0,9 4 0,-6-1 0,1-1 0,-3-5 0,-1-3 0,5 4 0,1-3 0,6 5 0,-3-1 0,0-1 0,-7-17 0,-2 5 0,3-21 0,-2 9 0,10 5 0,-2-11 0,3 15 0,-9-18 0,7 12 0,-8 3 0,3-19 0,3 23 0,-2-16 0,6 17 0,0 6 0,0-14 0,0-3 0,0-5 0,0 5 0,0-8 0,0 13 0,0-2 0,0-6 0,0 7 0,0-10 0,0 0 0,0-2 0,0 17 0,0-18 0,0 13 0,0-5 0,0 6 0,0 9 0,0-6 0,0 11 0,0-30 0,-4 26 0,0-23 0,5 13 0,-2 5 0,25-18 0,-17 28 0,10-16 0,-13 24 0,3 0 0,-1 3 0,10 0 0,-2 0 0,11 0 0,18 0 0,-14 0 0,39 0 0,-36 0 0,29 0 0,10 0 0,-13 0 0,37 0 0,-45 0 0,18 0 0,-39 0 0,-1 0 0,-11 0 0,-11 0 0,23 0 0,-5 0 0,4 0 0,3 0 0,-10 0 0,30 0 0,15 0 0,9 0 0,-24 1 0,3-2 0,16-9 0,-1-1 0,-14 7 0,0 0 0,19-7 0,-9 0 0,-21 9 0,1 2 0,-34 0 0,10 0 0,-15 0 0,8 0 0,-3 0 0,0 0 0,17 0 0,-20 0 0,51 0 0,-30 0 0,7 0 0,-20 0 0,-24 0 0,8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47.598"/>
    </inkml:context>
    <inkml:brush xml:id="br0">
      <inkml:brushProperty name="width" value="0.2" units="cm"/>
      <inkml:brushProperty name="height" value="0.2" units="cm"/>
      <inkml:brushProperty name="color" value="#FF0066"/>
    </inkml:brush>
  </inkml:definitions>
  <inkml:trace contextRef="#ctx0" brushRef="#br0">4157 132 24575,'77'0'0,"-4"0"0,-34 0 0,10 0 0,-15 0 0,-5 0 0,-1 0 0,-9 0 0,2 0 0,-5 0 0,-12 0 0,8 0 0,9 0 0,-5 0 0,33 0 0,-29 0 0,33 0 0,-11-3 0,2-3 0,-6 2 0,27-20 0,-13-4 0,30 4 0,-33-2 0,-3 20 0,-31 2 0,18-2 0,-13 6 0,19 0 0,6 0 0,-8 0 0,19 0 0,-25 0 0,16 0 0,-13 0 0,-3 0 0,-13 0 0,25 0 0,-19 0 0,20 0 0,-7 0 0,2 0 0,-11 0 0,-6 0 0,-3 0 0,-6 0 0,21 0 0,-22 0 0,10 0 0,4 0 0,5 0 0,25 0 0,5 0 0,-5 0 0,-1 0 0,-23 0 0,-11 0 0,-8 0 0,0 0 0,11 0 0,-2 0 0,5 0 0,5 0 0,-9 0 0,5 0 0,7 0 0,-17 0 0,12 0 0,4 0 0,-20 0 0,22 0 0,-19 0 0,17 0 0,-10 0 0,1 0 0,-11 0 0,23 0 0,-11 0 0,9 0 0,-15 0 0,-13 0 0,11 0 0,-6 0 0,19 5 0,-5 4 0,9 3 0,-6-1 0,-8-2 0,1 1 0,-5-2 0,-2 0 0,1-7 0,-9-1 0,10 0 0,3 7 0,5 6 0,1 3 0,-7-4 0,3-7 0,-6-5 0,4 0 0,7 12 0,-2 12 0,4-2 0,-7 7 0,-6-18 0,-3-4 0,-5-8 0,-2-1 0,-4 9 0,-2 23 0,16 7 0,-4 13 0,12-16 0,-12-11 0,1-7 0,-2-7 0,2 2 0,-4-2 0,-4 10 0,1 6 0,-1 1 0,7 0 0,-8-13 0,2 5 0,-6-9 0,0 14 0,0-17 0,0 27 0,0-17 0,0 35 0,0-30 0,5 24 0,0-6 0,1-6 0,-3 4 0,-3-16 0,0 4 0,0-3 0,0 13 0,0 2 0,0-10 0,0 9 0,0-19 0,0 0 0,0 4 0,0-9 0,0 1 0,0-6 0,0 6 0,0-8 0,0 10 0,-2-6 0,-3 4 0,-1 3 0,-6 1 0,-16 17 0,-8 17 0,-3-10 0,10 1 0,5-25 0,11-7 0,-7-3 0,6-3 0,3-4 0,1 0 0,-1 5 0,-5-4 0,-26 5 0,-3 3 0,-12-6 0,14 5 0,5-8 0,13 0 0,1 0 0,9 0 0,-9 0 0,-4 0 0,-31 0 0,25 0 0,-38 0 0,30 0 0,-8 0 0,-2 0 0,-3 0 0,-25 0 0,13 0 0,2 0 0,-2 0 0,-5 0 0,31 0 0,-45 0 0,-3 0 0,3 0 0,26 0 0,22 0 0,10 0 0,-11 0 0,13 0 0,5 0 0,11 0 0,3 0 0,-16 0 0,-41 0 0,-1 0 0,-28 0 0,34 2 0,17 3 0,14-1 0,9 0 0,-12-4 0,13 6 0,-7-4 0,0 4 0,-7-6 0,-5 0 0,-19 7 0,-16 4 0,-10-1 0,29-4 0,1-2 0,-20-4 0,12 0 0,5 0 0,25 0 0,-39 0 0,17 0 0,1 0 0,-22 0 0,3 7 0,10-5 0,-10 13 0,19-1 0,11 0 0,-7-2 0,-4-3 0,32-6 0,-37 2 0,39-3 0,-21-2 0,4 0 0,-30 0 0,3 6 0,3-3 0,-14 13 0,26-13 0,-32 7 0,29-10 0,9 0 0,20 0 0,-4 0 0,2 0 0,-10 0 0,12 0 0,2 0 0,10 0 0,-9 0 0,-1 0 0,-5 0 0,-15 0 0,-6 0 0,-1 0 0,-18-7 0,28 5 0,-12-5 0,16 7 0,-16-6 0,12 4 0,-2-8 0,18 9 0,-9-11 0,11 10 0,-18-8 0,23 8 0,-33-14 0,8 11 0,-45-8 0,15 13 0,-1 0 0,16-7 0,19 5 0,6-5 0,8 5 0,-37-16 0,11 6 0,-38-13 0,14 16 0,19 3 0,-19-3 0,17 7 0,-9-4 0,5 6 0,7 0 0,7-3 0,-6 0 0,11 0 0,-48 1 0,18 2 0,-27 0 0,23 0 0,0 0 0,-23 0 0,24 0 0,-2 0 0,14 0 0,4 0 0,-23 0 0,-15 0 0,30 0 0,0 0 0,5 0 0,8 0 0,13 0 0,11 0 0,-16 0 0,26 0 0,-24 0 0,31 0 0,-9 0 0,13 0 0,-8 0 0,9-1 0,-3-6 0,6-14 0,0-8 0,-18-11 0,14 11 0,-14 1 0,17 7 0,-1 5 0,0-10 0,0 8 0,-7-27 0,7 14 0,-6-6 0,8 13 0,0 10 0,0-12 0,0-17 0,-10-16 0,8-5 0,-7 6 0,9 9 0,0-1 0,0 5 0,0-2 0,0 0 0,6 14 0,0-6 0,12-13 0,-9 18 0,10-23 0,-5 16 0,-2 19 0,5-4 0,-4 14 0,-3-16 0,7 1 0,-10-1 0,13-6 0,-12 25 0,8-21 0,-7 15 0,3 2 0,1 2 0,1 11 0,-1 0 0,0 0 0,-3 0 0,17 0 0,-3 0 0,30 0 0,-18 0 0,62 0 0,-54 0 0,10 0 0,-3 0 0,-19 0 0,21 0 0,-12 0 0,-7 0 0,24 0 0,-30 0 0,10 0 0,-23 0 0,3 0 0,-9 0 0,16 0 0,-13 0 0,26 0 0,-9 0 0,11 0 0,9 0 0,42 0 0,-26 0 0,-7 0 0,-4 0 0,-22 0 0,11 0 0,-20 0 0,1 0 0,16 0 0,28 0 0,-29 0 0,46 0 0,-47 0 0,41 0 0,-6 0 0,-18 0 0,-1 0 0,18 0 0,-1 0 0,-28 0 0,-24 0 0,7 0 0,33 0 0,-20 0 0,36 0 0,-28 0 0,-25 0 0,2 0 0,-10 0 0,5 0 0,2 0 0,9 0 0,13 0 0,-18 0 0,14 0 0,-34 0 0,11 0 0,-9 0 0,38 0 0,-23 0 0,15 0 0,-22 0 0,-6 0 0,12 0 0,4 0 0,0 0 0,2 0 0,-10 0 0,12 0 0,-15 0 0,4 0 0,-4 0 0,-5 0 0,6 0 0,-5 0 0,-5 0 0,9 0 0,-8 0 0,9 0 0,-1 0 0,-4 0 0,-2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17.898"/>
    </inkml:context>
    <inkml:brush xml:id="br0">
      <inkml:brushProperty name="width" value="0.2" units="cm"/>
      <inkml:brushProperty name="height" value="0.2" units="cm"/>
      <inkml:brushProperty name="color" value="#FF0066"/>
    </inkml:brush>
  </inkml:definitions>
  <inkml:trace contextRef="#ctx0" brushRef="#br0">10 0 24575,'0'26'0,"0"2"0,0 13 0,0 12 0,0 2 0,0-2 0,0-13 0,0 7 0,0 15 0,0-10 0,0-4 0,0 11 0,0-15 0,0 9 0,0-15 0,0 6 0,0-14 0,0 32 0,0-20 0,0 22 0,0-4 0,-3-13 0,1 10 0,-2-10 0,3 9 0,1-15 0,0 0 0,0-14 0,0 5 0,0 0 0,0-9 0,0 8 0,0-19 0,0 11 0,0-4 0,0-5 0,0 8 0,0-13 0,0 4 0,0-4 0,0-3 0,0-4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23.415"/>
    </inkml:context>
    <inkml:brush xml:id="br0">
      <inkml:brushProperty name="width" value="0.2" units="cm"/>
      <inkml:brushProperty name="height" value="0.2" units="cm"/>
      <inkml:brushProperty name="color" value="#FF0066"/>
    </inkml:brush>
  </inkml:definitions>
  <inkml:trace contextRef="#ctx0" brushRef="#br0">0 0 24575,'17'0'0,"3"0"0,-15 0 0,8 0 0,1 0 0,9 0 0,4 0 0,-4 0 0,14 0 0,-26 0 0,21 0 0,-20 0 0,-1 0 0,2 0 0,-11 0 0,9 0 0,-5 0 0,3 0 0,-1 0 0,-2 0 0,4 0 0,-4 0 0,4 0 0,-6 0 0,2 0 0,3 0 0,0 0 0,6 0 0,-2 0 0,8 0 0,-7 0 0,3 0 0,4 0 0,-15 0 0,14 0 0,-15 0 0,4 7 0,-3 0 0,2 3 0,0 1 0,-5-6 0,3 13 0,-6-2 0,0 2 0,0 8 0,0-3 0,0 8 0,0 17 0,0-13 0,0 8 0,0-24 0,0-2 0,0-10 0,0 17 0,0-12 0,0 12 0,0-1 0,0-12 0,0 11 0,0-8 0,0-5 0,0 7 0,0-8 0,0 3 0,0 2 0,0-5 0,0 4 0,0-6 0,0 3 0,-4 2 0,-11 1 0,3-2 0,-20-1 0,20-4 0,-7-4 0,10 2 0,0-3 0,1 0 0,-4 0 0,6 0 0,-17 0 0,13 0 0,-23 0 0,25 0 0,-9 0 0,5 0 0,3 0 0,-12 0 0,11 0 0,-1 0 0,1 0 0,5 0 0,-19 0 0,16 0 0,-9-2 0,14-6 0,13-15 0,4-6 0,-1 6 0,-2 6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2.481"/>
    </inkml:context>
    <inkml:brush xml:id="br0">
      <inkml:brushProperty name="width" value="0.2" units="cm"/>
      <inkml:brushProperty name="height" value="0.2" units="cm"/>
      <inkml:brushProperty name="color" value="#FF0066"/>
    </inkml:brush>
  </inkml:definitions>
  <inkml:trace contextRef="#ctx0" brushRef="#br0">606 151 24575,'-10'-15'0,"-5"1"0,5-12 0,-4 9 0,3-6 0,-17 11 0,17 5 0,-15 1 0,15 1 0,-6 1 0,-2 1 0,2-5 0,-8 4 0,12 0 0,-21 2 0,18 2 0,-13 0 0,9 0 0,-3 0 0,0 0 0,7 0 0,0 0 0,4 6 0,4-5 0,-5 11 0,7-6 0,-4 8 0,-1-2 0,5 1 0,-5-4 0,6 1 0,-4-7 0,0 8 0,1-4 0,-3 7 0,6-3 0,-8 9 0,4-4 0,1-2 0,4-1 0,0-10 0,-12 10 0,8-9 0,-7 4 0,15 0 0,0-5 0,0 7 0,0-2 0,0 2 0,0 1 0,0 3 0,0-4 0,0 0 0,0 0 0,0-6 0,0 4 0,0-2 0,0 3 0,0 2 0,0 2 0,0-6 0,0 5 0,0 5 0,1-6 0,4 10 0,0-14 0,0 4 0,2 2 0,0-1 0,0 1 0,5 0 0,-4-1 0,4 2 0,-3-2 0,2 1 0,-4-4 0,7 5 0,-10-9 0,10 2 0,-11-6 0,14-1 0,-12 0 0,10 0 0,-5 0 0,2 0 0,2 0 0,-6 0 0,1 0 0,-4 0 0,2 0 0,4 0 0,-6-6 0,7 5 0,-9-4 0,9 4 0,-4-5 0,3 4 0,-3-3 0,-2 5 0,2 0 0,-2 0 0,0-2 0,-4-4 0,6 2 0,-1-2 0,2 3 0,-4-2 0,-4-2 0,7-4 0,0 6 0,5-6 0,-7-6 0,-1 4 0,-5-2 0,2 7 0,-2 2 0,0-8 0,0 0 0,0-5 0,0 10 0,0-5 0,6 4 0,1-4 0,5 1 0,-5-6 0,-3 3 0,-4-4 0,0 10 0,0 10 0,0 23 0,0-9 0,0 11 0,0-3 0,0-1 0,12 3 0,-2-9 0,9-8 0,-11 9 0,-2-5 0,-6 4 0,0-9 0,0-1 0,0 23 0,0-19 0,0 21 0,0-13 0,0-5 0,0 2 0,0-9 0,0-2 0,0 8 0,0 0 0,0 9 0,5 1 0,4 8 0,2-9 0,-1-2 0,-6-12 0,-3 3 0,5-1 0,2 7 0,3-4 0,-4-2 0,-4-3 0,-3-3 0,1 8 0,4-3 0,-2 5 0,1-6 0,-4-4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6.815"/>
    </inkml:context>
    <inkml:brush xml:id="br0">
      <inkml:brushProperty name="width" value="0.2" units="cm"/>
      <inkml:brushProperty name="height" value="0.2" units="cm"/>
      <inkml:brushProperty name="color" value="#FF0066"/>
    </inkml:brush>
  </inkml:definitions>
  <inkml:trace contextRef="#ctx0" brushRef="#br0">519 109 24575,'0'-19'0,"0"5"0,0-3 0,-6 13 0,-9-12 0,6 7 0,-14-3 0,17 1 0,-9 6 0,-5 3 0,7 2 0,-16 0 0,17 0 0,-15 0 0,12 0 0,-25 0 0,10 0 0,2 0 0,9 0 0,0 0 0,11 0 0,-14 0 0,13 0 0,0 5 0,3 0 0,5 6 0,1 1 0,0-1 0,0 3 0,0-4 0,0 3 0,0-6 0,0 3 0,0 1 0,0-4 0,0 7 0,0 7 0,0-7 0,0 19 0,0-20 0,1 19 0,3-20 0,2 9 0,2-10 0,-2 1 0,3 1 0,1 0 0,2 0 0,0-6 0,1-1 0,3-6 0,3 0 0,5 0 0,16 6 0,-15-1 0,34 12 0,-34-7 0,19 7 0,-13 7 0,-3 0 0,-1 10 0,-7-3 0,-9-9 0,6 8 0,-11-17 0,3 9 0,-7-12 0,-2 3 0,0 4 0,0 3 0,-4-3 0,1-3 0,-6 0 0,4-4 0,-9 17 0,8-15 0,-5 12 0,1-13 0,4-1 0,-5-3 0,7-4 0,-20 3 0,4-5 0,-9 5 0,1-6 0,12 0 0,-16 0 0,-4 0 0,3 0 0,-4 0 0,16-17 0,5 9 0,7-13 0,-12-1 0,10 10 0,-26-19 0,18 16 0,0 0 0,-16-6 0,23 14 0,-32-16 0,35 17 0,-14-9 0,21 10 0,-4-2 0,6 4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9.920"/>
    </inkml:context>
    <inkml:brush xml:id="br0">
      <inkml:brushProperty name="width" value="0.2" units="cm"/>
      <inkml:brushProperty name="height" value="0.2" units="cm"/>
      <inkml:brushProperty name="color" value="#FF0066"/>
    </inkml:brush>
  </inkml:definitions>
  <inkml:trace contextRef="#ctx0" brushRef="#br0">556 126 24575,'-16'-31'0,"-18"3"0,-7-6 0,-4 16 0,9 5 0,8 11 0,-4 2 0,11 0 0,-11 0 0,17 0 0,-31 0 0,20 0 0,-18 0 0,15 0 0,-3 0 0,12 0 0,3 0 0,13 1 0,3 4 0,1 3 0,0 5 0,0 0 0,0 0 0,0 0 0,0 0 0,0-5 0,0 3 0,0-3 0,2 5 0,2 0 0,-1 0 0,1 0 0,-4-1 0,0 1 0,0 0 0,5-5 0,-2 4 0,7-4 0,-5 4 0,4 1 0,-6-1 0,5 1 0,-1 0 0,-1 0 0,7 0 0,-10-2 0,8 2 0,-6 0 0,6-1 0,-1 2 0,3-1 0,-4-4 0,6 2 0,-7-8 0,21 3 0,-8 1 0,13-4 0,-8 6 0,6-3 0,-4-1 0,-6 0 0,9 7 0,-7-1 0,9 7 0,-11-6 0,8 4 0,-20-7 0,13 3 0,-11-3 0,-4-4 0,-2 4 0,-4-1 0,-2-2 0,0 4 0,-3 0 0,-1 1 0,-3 4 0,-6 6 0,5-8 0,-8 10 0,6-12 0,0 0 0,0-2 0,-8 1 0,-8-4 0,-9 2 0,2-8 0,12 0 0,-8 3 0,4-2 0,-9 2 0,3-3 0,-4 0 0,5 4 0,-5 0 0,4 0 0,10-1 0,1-3 0,13 0 0,-5 0 0,5 0 0,-2 0 0,-2 0 0,5 0 0,-5 0 0,6 0 0,-7 0 0,8 0 0,-3 0 0,6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2.559"/>
    </inkml:context>
    <inkml:brush xml:id="br0">
      <inkml:brushProperty name="width" value="0.2" units="cm"/>
      <inkml:brushProperty name="height" value="0.2" units="cm"/>
      <inkml:brushProperty name="color" value="#FF0066"/>
    </inkml:brush>
  </inkml:definitions>
  <inkml:trace contextRef="#ctx0" brushRef="#br0">35 1 24575,'0'42'0,"0"-3"0,0-4 0,0-13 0,0 6 0,0-11 0,-2 4 0,1 4 0,-2-7 0,2 13 0,1-20 0,0 14 0,0-7 0,0-4 0,0 6 0,0-9 0,0 2 0,0 0 0,0 0 0,-6 0 0,4-1 0,-5 1 0,2-1 0,3 0 0,-3-2 0,5-1 0,0 2 0,0-6 0,0 3 0,0 0 0,0 5 0,0 13 0,0-4 0,0 1 0,0-8 0,0-4 0,0-3 0,0-2 0,0-6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3.598"/>
    </inkml:context>
    <inkml:brush xml:id="br0">
      <inkml:brushProperty name="width" value="0.2" units="cm"/>
      <inkml:brushProperty name="height" value="0.2" units="cm"/>
      <inkml:brushProperty name="color" value="#FF0066"/>
    </inkml:brush>
  </inkml:definitions>
  <inkml:trace contextRef="#ctx0" brushRef="#br0">0 0 24575,'0'0'0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59.089"/>
    </inkml:context>
    <inkml:brush xml:id="br0">
      <inkml:brushProperty name="width" value="0.2" units="cm"/>
      <inkml:brushProperty name="height" value="0.2" units="cm"/>
      <inkml:brushProperty name="color" value="#FF0066"/>
    </inkml:brush>
  </inkml:definitions>
  <inkml:trace contextRef="#ctx0" brushRef="#br0">0 1 24575,'0'55'0,"0"-14"0,0 35 0,0-47 0,1 20 0,5-31 0,4 2 0,2 3 0,3 6 0,-6-14 0,-2 0 0,-5 8 0,-1 9 0,5 5 0,3 7 0,2-22 0,-3 1 0,-4-12 0,-4-4 0,0 2 0,0-1 0,0 8 0,0-3 0,4 0 0,-1 0 0,1 0 0,-2-1 0,-2-5 0,0 4 0,0-8 0,0 6 0,0-4 0,0 6 0,0-6 0,0 4 0,0-1 0,0 3 0,0-1 0,0 2 0,0-4 0,3-4 0,4 1 0,3-5 0,3 0 0,0 0 0,1 0 0,10 0 0,2 0 0,9 0 0,-2-8 0,-5-8 0,10-34 0,-18 15 0,12-24 0,-24 31 0,12 9 0,-11 7 0,4 12 0,-6-7 0,-4-1 0,-3 0 0,7 2 0,1 5 0,5 1 0,0 0 0,1 0 0,3 0 0,2 0 0,-1-4 0,-1 1 0,-4-15 0,-4 9 0,0-5 0,-2 11 0,-4 3 0,8 0 0,-2 0 0,3 0 0,1 0 0,-4 0 0,2 0 0,-3 0 0,1-3 0,4-3 0,-7 3 0,5-3 0,-6 6 0,7-17 0,-8 13 0,5-13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5:03.848"/>
    </inkml:context>
    <inkml:brush xml:id="br0">
      <inkml:brushProperty name="width" value="0.2" units="cm"/>
      <inkml:brushProperty name="height" value="0.2" units="cm"/>
      <inkml:brushProperty name="color" value="#FF0066"/>
    </inkml:brush>
  </inkml:definitions>
  <inkml:trace contextRef="#ctx0" brushRef="#br0">52 277 24575,'22'9'0,"0"-1"0,-8-8 0,27 0 0,-5 0 0,26 0 0,-18 0 0,6 0 0,-24 0 0,2 0 0,-15 0 0,-2 0 0,26 0 0,-13 0 0,23 0 0,-19 0 0,5 0 0,-8 0 0,-8 0 0,-5 0 0,-4 0 0,-2 0 0,0-6 0,-5-9 0,-1-10 0,0 4 0,-4-3 0,-3 7 0,1 5 0,-2-2 0,-13 12 0,15 1 0,-15 0 0,21-6 0,-2-1 0,2-5 0,0-1 0,0 1 0,0 4 0,0-13 0,-1 13 0,-5-12 0,-2 16 0,-11-9 0,-3 6 0,0-1 0,2 5 0,6 4 0,-9 0 0,0 0 0,-1 0 0,-6 0 0,20 0 0,-12 0 0,12 0 0,-4 0 0,1 0 0,5 0 0,1 0 0,2 0 0,0 0 0,-5 0 0,3 0 0,-17 0 0,16 0 0,-12 0 0,13 0 0,-2 0 0,-3 0 0,-1 0 0,-1 0 0,1 0 0,1 0 0,3 0 0,1 0 0,4 0 0,-6 0 0,7 0 0,-9 0 0,8 0 0,-7 0 0,2 0 0,0 0 0,-4 13 0,4-3 0,1 9 0,-2-3 0,8 3 0,-7-2 0,8 2 0,-3-1 0,4-3 0,0 10 0,0-12 0,0 4 0,0-7 0,0 3 0,0-2 0,0 9 0,0-4 0,0 5 0,0-6 0,0-8 0,0 10 0,0-8 0,0 9 0,0-8 0,0 5 0,0 3 0,0 1 0,0 0 0,0-9 0,0 13 0,0-11 0,0 15 0,0-7 0,0 11 0,0-7 0,0 1 0,0-1 0,0-13 0,6 12 0,-3-13 0,9 5 0,-5-3 0,3 1 0,0-1 0,1 1 0,2 0 0,-5-4 0,2-3 0,-2 0 0,3-3 0,2 8 0,-2-9 0,8 3 0,-1-3 0,0 0 0,8 0 0,-15-1 0,7-1 0,2 0 0,-13 0 0,26 0 0,-26 0 0,13 0 0,-16 0 0,13 0 0,3 0 0,26 0 0,-16 0 0,2 0 0,-4 0 0,-11 0 0,13 0 0,-7 0 0,-5 0 0,0 0 0,-8 0 0,-4 0 0,-6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27.932"/>
    </inkml:context>
    <inkml:brush xml:id="br0">
      <inkml:brushProperty name="width" value="0.2" units="cm"/>
      <inkml:brushProperty name="height" value="0.2" units="cm"/>
      <inkml:brushProperty name="color" value="#FF0066"/>
    </inkml:brush>
  </inkml:definitions>
  <inkml:trace contextRef="#ctx0" brushRef="#br0">2805 117 24575,'33'0'0,"-4"0"0,13 0 0,-7 0 0,26 0 0,-18 0 0,15 0 0,-16 0 0,-10 0 0,10 0 0,7 0 0,-19 0 0,30 0 0,-38 0 0,30 0 0,-21 0 0,6 0 0,-12 0 0,2 0 0,-14 0 0,7 0 0,-6 0 0,7 0 0,-4 0 0,6 0 0,-4 0 0,5 0 0,14 0 0,-6 0 0,-1 0 0,0 0 0,7 0 0,30-8 0,-19 1 0,25-13 0,-49 9 0,10-1 0,-13 0 0,-8 9 0,7-4 0,-1 7 0,12-3 0,0-5 0,-4 3 0,1-1 0,-14 6 0,11 0 0,-1 0 0,-6 0 0,-3 0 0,10 0 0,-11 0 0,8 0 0,11 0 0,-15 0 0,17 0 0,-18 0 0,-2 0 0,-2 0 0,8 0 0,-6 0 0,6 0 0,-8 0 0,-5 0 0,3 0 0,-3 0 0,1 0 0,-2 0 0,3 0 0,5-7 0,-4 6 0,5-5 0,-14 6 0,7 0 0,2 8 0,2-1 0,-1 2 0,-5-3 0,0-6 0,5 6 0,1-1 0,2 4 0,-6-6 0,-3-1 0,4-1 0,-4 9 0,0-4 0,-2 6 0,2-9 0,11-1 0,-6-1 0,27 22 0,-32-14 0,26 36 0,-26-33 0,13 27 0,-12-29 0,0 9 0,-3-8 0,-2-4 0,1 5 0,-2-8 0,-2 4 0,0 0 0,0 4 0,0 18 0,0-16 0,2 20 0,8-1 0,-2-3 0,2 7 0,-7-9 0,-3-12 0,0 5 0,0-12 0,0 5 0,0 3 0,1 2 0,8 12 0,-4-13 0,5 11 0,-6-17 0,3 11 0,6-7 0,3 15 0,3 0 0,-9-1 0,5 16 0,-12-24 0,6 11 0,-9-4 0,2-14 0,5 22 0,-4-20 0,4 6 0,-7-7 0,0-3 0,0 13 0,0-5 0,0 4 0,0-2 0,0-2 0,0-1 0,-2 3 0,-7 2 0,0-3 0,-7 8 0,5-9 0,-1-5 0,0 4 0,0-6 0,-13 6 0,10-5 0,-8 8 0,0-7 0,-9 6 0,6-12 0,-13 7 0,13-4 0,-1-2 0,-1-3 0,3-8 0,-4 0 0,-17 0 0,-2 0 0,12 0 0,-8 0 0,34 0 0,-14 0 0,9 0 0,-25 0 0,-5 0 0,-7 0 0,18 0 0,-13 0 0,22 0 0,-42 0 0,11 0 0,4 0 0,-1 0 0,-23 0 0,22 0 0,2 0 0,5 0 0,-3 0 0,30 0 0,-4 0 0,4 0 0,0 0 0,-26 0 0,16 0 0,-35 0 0,16 0 0,-40 0 0,25 0 0,-18 0 0,25 0 0,-8 0 0,4 0 0,-7 7 0,22-5 0,3 4 0,3-6 0,-8 0 0,8 0 0,-11 0 0,15 0 0,-1 4 0,6 0 0,-3 0 0,20-1 0,-26-3 0,18 2 0,-10 3 0,7-2 0,2 2 0,8 0 0,-1-3 0,-10 3 0,11-3 0,-14 0 0,-12 11 0,11-8 0,-20 12 0,5-8 0,-18 8 0,17-7 0,-5 3 0,-1-7 0,22-1 0,-18-2 0,-5-1 0,-24-2 0,-15 0 0,0 0 0,27 0 0,0 0 0,-12 0 0,34 0 0,-13 0 0,30 0 0,5 0 0,-11 0 0,8 0 0,-25 0 0,23 0 0,-34 0 0,29 0 0,-11 0 0,11 0 0,19 0 0,-16 0 0,8 0 0,-20 0 0,3 0 0,0 0 0,1 0 0,4 0 0,0 0 0,-4 0 0,1 0 0,10 0 0,-1-2 0,9-5 0,-20 3 0,4-2 0,-10 6 0,20-3 0,-8 2 0,11-2 0,-16-1 0,6-8 0,2 6 0,0-6 0,2 12 0,-3-5 0,-11 2 0,9-9 0,-4 9 0,16-3 0,-1 2 0,15 2 0,-7-3 0,9 4 0,-6-1 0,1-1 0,-3-5 0,-1-3 0,5 4 0,1-3 0,6 5 0,-3-1 0,0-1 0,-7-17 0,-2 5 0,3-21 0,-2 9 0,10 5 0,-2-11 0,3 15 0,-9-18 0,7 12 0,-8 3 0,3-19 0,3 23 0,-2-16 0,6 17 0,0 6 0,0-14 0,0-3 0,0-5 0,0 5 0,0-8 0,0 13 0,0-2 0,0-6 0,0 7 0,0-10 0,0 0 0,0-2 0,0 17 0,0-18 0,0 13 0,0-5 0,0 6 0,0 9 0,0-6 0,0 11 0,0-30 0,-4 26 0,0-23 0,5 13 0,-2 5 0,25-18 0,-17 28 0,10-16 0,-13 24 0,3 0 0,-1 3 0,10 0 0,-2 0 0,11 0 0,18 0 0,-14 0 0,39 0 0,-36 0 0,29 0 0,10 0 0,-13 0 0,37 0 0,-45 0 0,18 0 0,-39 0 0,-1 0 0,-11 0 0,-11 0 0,23 0 0,-5 0 0,4 0 0,3 0 0,-10 0 0,30 0 0,15 0 0,9 0 0,-24 1 0,3-2 0,16-9 0,-1-1 0,-14 7 0,0 0 0,19-7 0,-9 0 0,-21 9 0,1 2 0,-34 0 0,10 0 0,-15 0 0,8 0 0,-3 0 0,0 0 0,17 0 0,-20 0 0,51 0 0,-30 0 0,7 0 0,-20 0 0,-24 0 0,8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47.598"/>
    </inkml:context>
    <inkml:brush xml:id="br0">
      <inkml:brushProperty name="width" value="0.2" units="cm"/>
      <inkml:brushProperty name="height" value="0.2" units="cm"/>
      <inkml:brushProperty name="color" value="#FF0066"/>
    </inkml:brush>
  </inkml:definitions>
  <inkml:trace contextRef="#ctx0" brushRef="#br0">4157 132 24575,'77'0'0,"-4"0"0,-34 0 0,10 0 0,-15 0 0,-5 0 0,-1 0 0,-9 0 0,2 0 0,-5 0 0,-12 0 0,8 0 0,9 0 0,-5 0 0,33 0 0,-29 0 0,33 0 0,-11-3 0,2-3 0,-6 2 0,27-20 0,-13-4 0,30 4 0,-33-2 0,-3 20 0,-31 2 0,18-2 0,-13 6 0,19 0 0,6 0 0,-8 0 0,19 0 0,-25 0 0,16 0 0,-13 0 0,-3 0 0,-13 0 0,25 0 0,-19 0 0,20 0 0,-7 0 0,2 0 0,-11 0 0,-6 0 0,-3 0 0,-6 0 0,21 0 0,-22 0 0,10 0 0,4 0 0,5 0 0,25 0 0,5 0 0,-5 0 0,-1 0 0,-23 0 0,-11 0 0,-8 0 0,0 0 0,11 0 0,-2 0 0,5 0 0,5 0 0,-9 0 0,5 0 0,7 0 0,-17 0 0,12 0 0,4 0 0,-20 0 0,22 0 0,-19 0 0,17 0 0,-10 0 0,1 0 0,-11 0 0,23 0 0,-11 0 0,9 0 0,-15 0 0,-13 0 0,11 0 0,-6 0 0,19 5 0,-5 4 0,9 3 0,-6-1 0,-8-2 0,1 1 0,-5-2 0,-2 0 0,1-7 0,-9-1 0,10 0 0,3 7 0,5 6 0,1 3 0,-7-4 0,3-7 0,-6-5 0,4 0 0,7 12 0,-2 12 0,4-2 0,-7 7 0,-6-18 0,-3-4 0,-5-8 0,-2-1 0,-4 9 0,-2 23 0,16 7 0,-4 13 0,12-16 0,-12-11 0,1-7 0,-2-7 0,2 2 0,-4-2 0,-4 10 0,1 6 0,-1 1 0,7 0 0,-8-13 0,2 5 0,-6-9 0,0 14 0,0-17 0,0 27 0,0-17 0,0 35 0,0-30 0,5 24 0,0-6 0,1-6 0,-3 4 0,-3-16 0,0 4 0,0-3 0,0 13 0,0 2 0,0-10 0,0 9 0,0-19 0,0 0 0,0 4 0,0-9 0,0 1 0,0-6 0,0 6 0,0-8 0,0 10 0,-2-6 0,-3 4 0,-1 3 0,-6 1 0,-16 17 0,-8 17 0,-3-10 0,10 1 0,5-25 0,11-7 0,-7-3 0,6-3 0,3-4 0,1 0 0,-1 5 0,-5-4 0,-26 5 0,-3 3 0,-12-6 0,14 5 0,5-8 0,13 0 0,1 0 0,9 0 0,-9 0 0,-4 0 0,-31 0 0,25 0 0,-38 0 0,30 0 0,-8 0 0,-2 0 0,-3 0 0,-25 0 0,13 0 0,2 0 0,-2 0 0,-5 0 0,31 0 0,-45 0 0,-3 0 0,3 0 0,26 0 0,22 0 0,10 0 0,-11 0 0,13 0 0,5 0 0,11 0 0,3 0 0,-16 0 0,-41 0 0,-1 0 0,-28 0 0,34 2 0,17 3 0,14-1 0,9 0 0,-12-4 0,13 6 0,-7-4 0,0 4 0,-7-6 0,-5 0 0,-19 7 0,-16 4 0,-10-1 0,29-4 0,1-2 0,-20-4 0,12 0 0,5 0 0,25 0 0,-39 0 0,17 0 0,1 0 0,-22 0 0,3 7 0,10-5 0,-10 13 0,19-1 0,11 0 0,-7-2 0,-4-3 0,32-6 0,-37 2 0,39-3 0,-21-2 0,4 0 0,-30 0 0,3 6 0,3-3 0,-14 13 0,26-13 0,-32 7 0,29-10 0,9 0 0,20 0 0,-4 0 0,2 0 0,-10 0 0,12 0 0,2 0 0,10 0 0,-9 0 0,-1 0 0,-5 0 0,-15 0 0,-6 0 0,-1 0 0,-18-7 0,28 5 0,-12-5 0,16 7 0,-16-6 0,12 4 0,-2-8 0,18 9 0,-9-11 0,11 10 0,-18-8 0,23 8 0,-33-14 0,8 11 0,-45-8 0,15 13 0,-1 0 0,16-7 0,19 5 0,6-5 0,8 5 0,-37-16 0,11 6 0,-38-13 0,14 16 0,19 3 0,-19-3 0,17 7 0,-9-4 0,5 6 0,7 0 0,7-3 0,-6 0 0,11 0 0,-48 1 0,18 2 0,-27 0 0,23 0 0,0 0 0,-23 0 0,24 0 0,-2 0 0,14 0 0,4 0 0,-23 0 0,-15 0 0,30 0 0,0 0 0,5 0 0,8 0 0,13 0 0,11 0 0,-16 0 0,26 0 0,-24 0 0,31 0 0,-9 0 0,13 0 0,-8 0 0,9-1 0,-3-6 0,6-14 0,0-8 0,-18-11 0,14 11 0,-14 1 0,17 7 0,-1 5 0,0-10 0,0 8 0,-7-27 0,7 14 0,-6-6 0,8 13 0,0 10 0,0-12 0,0-17 0,-10-16 0,8-5 0,-7 6 0,9 9 0,0-1 0,0 5 0,0-2 0,0 0 0,6 14 0,0-6 0,12-13 0,-9 18 0,10-23 0,-5 16 0,-2 19 0,5-4 0,-4 14 0,-3-16 0,7 1 0,-10-1 0,13-6 0,-12 25 0,8-21 0,-7 15 0,3 2 0,1 2 0,1 11 0,-1 0 0,0 0 0,-3 0 0,17 0 0,-3 0 0,30 0 0,-18 0 0,62 0 0,-54 0 0,10 0 0,-3 0 0,-19 0 0,21 0 0,-12 0 0,-7 0 0,24 0 0,-30 0 0,10 0 0,-23 0 0,3 0 0,-9 0 0,16 0 0,-13 0 0,26 0 0,-9 0 0,11 0 0,9 0 0,42 0 0,-26 0 0,-7 0 0,-4 0 0,-22 0 0,11 0 0,-20 0 0,1 0 0,16 0 0,28 0 0,-29 0 0,46 0 0,-47 0 0,41 0 0,-6 0 0,-18 0 0,-1 0 0,18 0 0,-1 0 0,-28 0 0,-24 0 0,7 0 0,33 0 0,-20 0 0,36 0 0,-28 0 0,-25 0 0,2 0 0,-10 0 0,5 0 0,2 0 0,9 0 0,13 0 0,-18 0 0,14 0 0,-34 0 0,11 0 0,-9 0 0,38 0 0,-23 0 0,15 0 0,-22 0 0,-6 0 0,12 0 0,4 0 0,0 0 0,2 0 0,-10 0 0,12 0 0,-15 0 0,4 0 0,-4 0 0,-5 0 0,6 0 0,-5 0 0,-5 0 0,9 0 0,-8 0 0,9 0 0,-1 0 0,-4 0 0,-2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17.898"/>
    </inkml:context>
    <inkml:brush xml:id="br0">
      <inkml:brushProperty name="width" value="0.2" units="cm"/>
      <inkml:brushProperty name="height" value="0.2" units="cm"/>
      <inkml:brushProperty name="color" value="#FF0066"/>
    </inkml:brush>
  </inkml:definitions>
  <inkml:trace contextRef="#ctx0" brushRef="#br0">10 0 24575,'0'26'0,"0"2"0,0 13 0,0 12 0,0 2 0,0-2 0,0-13 0,0 7 0,0 15 0,0-10 0,0-4 0,0 11 0,0-15 0,0 9 0,0-15 0,0 6 0,0-14 0,0 32 0,0-20 0,0 22 0,0-4 0,-3-13 0,1 10 0,-2-10 0,3 9 0,1-15 0,0 0 0,0-14 0,0 5 0,0 0 0,0-9 0,0 8 0,0-19 0,0 11 0,0-4 0,0-5 0,0 8 0,0-13 0,0 4 0,0-4 0,0-3 0,0-4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23.415"/>
    </inkml:context>
    <inkml:brush xml:id="br0">
      <inkml:brushProperty name="width" value="0.2" units="cm"/>
      <inkml:brushProperty name="height" value="0.2" units="cm"/>
      <inkml:brushProperty name="color" value="#FF0066"/>
    </inkml:brush>
  </inkml:definitions>
  <inkml:trace contextRef="#ctx0" brushRef="#br0">0 0 24575,'17'0'0,"3"0"0,-15 0 0,8 0 0,1 0 0,9 0 0,4 0 0,-4 0 0,14 0 0,-26 0 0,21 0 0,-20 0 0,-1 0 0,2 0 0,-11 0 0,9 0 0,-5 0 0,3 0 0,-1 0 0,-2 0 0,4 0 0,-4 0 0,4 0 0,-6 0 0,2 0 0,3 0 0,0 0 0,6 0 0,-2 0 0,8 0 0,-7 0 0,3 0 0,4 0 0,-15 0 0,14 0 0,-15 0 0,4 7 0,-3 0 0,2 3 0,0 1 0,-5-6 0,3 13 0,-6-2 0,0 2 0,0 8 0,0-3 0,0 8 0,0 17 0,0-13 0,0 8 0,0-24 0,0-2 0,0-10 0,0 17 0,0-12 0,0 12 0,0-1 0,0-12 0,0 11 0,0-8 0,0-5 0,0 7 0,0-8 0,0 3 0,0 2 0,0-5 0,0 4 0,0-6 0,0 3 0,-4 2 0,-11 1 0,3-2 0,-20-1 0,20-4 0,-7-4 0,10 2 0,0-3 0,1 0 0,-4 0 0,6 0 0,-17 0 0,13 0 0,-23 0 0,25 0 0,-9 0 0,5 0 0,3 0 0,-12 0 0,11 0 0,-1 0 0,1 0 0,5 0 0,-19 0 0,16 0 0,-9-2 0,14-6 0,13-15 0,4-6 0,-1 6 0,-2 6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2.481"/>
    </inkml:context>
    <inkml:brush xml:id="br0">
      <inkml:brushProperty name="width" value="0.2" units="cm"/>
      <inkml:brushProperty name="height" value="0.2" units="cm"/>
      <inkml:brushProperty name="color" value="#FF0066"/>
    </inkml:brush>
  </inkml:definitions>
  <inkml:trace contextRef="#ctx0" brushRef="#br0">606 151 24575,'-10'-15'0,"-5"1"0,5-12 0,-4 9 0,3-6 0,-17 11 0,17 5 0,-15 1 0,15 1 0,-6 1 0,-2 1 0,2-5 0,-8 4 0,12 0 0,-21 2 0,18 2 0,-13 0 0,9 0 0,-3 0 0,0 0 0,7 0 0,0 0 0,4 6 0,4-5 0,-5 11 0,7-6 0,-4 8 0,-1-2 0,5 1 0,-5-4 0,6 1 0,-4-7 0,0 8 0,1-4 0,-3 7 0,6-3 0,-8 9 0,4-4 0,1-2 0,4-1 0,0-10 0,-12 10 0,8-9 0,-7 4 0,15 0 0,0-5 0,0 7 0,0-2 0,0 2 0,0 1 0,0 3 0,0-4 0,0 0 0,0 0 0,0-6 0,0 4 0,0-2 0,0 3 0,0 2 0,0 2 0,0-6 0,0 5 0,0 5 0,1-6 0,4 10 0,0-14 0,0 4 0,2 2 0,0-1 0,0 1 0,5 0 0,-4-1 0,4 2 0,-3-2 0,2 1 0,-4-4 0,7 5 0,-10-9 0,10 2 0,-11-6 0,14-1 0,-12 0 0,10 0 0,-5 0 0,2 0 0,2 0 0,-6 0 0,1 0 0,-4 0 0,2 0 0,4 0 0,-6-6 0,7 5 0,-9-4 0,9 4 0,-4-5 0,3 4 0,-3-3 0,-2 5 0,2 0 0,-2 0 0,0-2 0,-4-4 0,6 2 0,-1-2 0,2 3 0,-4-2 0,-4-2 0,7-4 0,0 6 0,5-6 0,-7-6 0,-1 4 0,-5-2 0,2 7 0,-2 2 0,0-8 0,0 0 0,0-5 0,0 10 0,0-5 0,6 4 0,1-4 0,5 1 0,-5-6 0,-3 3 0,-4-4 0,0 10 0,0 10 0,0 23 0,0-9 0,0 11 0,0-3 0,0-1 0,12 3 0,-2-9 0,9-8 0,-11 9 0,-2-5 0,-6 4 0,0-9 0,0-1 0,0 23 0,0-19 0,0 21 0,0-13 0,0-5 0,0 2 0,0-9 0,0-2 0,0 8 0,0 0 0,0 9 0,5 1 0,4 8 0,2-9 0,-1-2 0,-6-12 0,-3 3 0,5-1 0,2 7 0,3-4 0,-4-2 0,-4-3 0,-3-3 0,1 8 0,4-3 0,-2 5 0,1-6 0,-4-4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6.815"/>
    </inkml:context>
    <inkml:brush xml:id="br0">
      <inkml:brushProperty name="width" value="0.2" units="cm"/>
      <inkml:brushProperty name="height" value="0.2" units="cm"/>
      <inkml:brushProperty name="color" value="#FF0066"/>
    </inkml:brush>
  </inkml:definitions>
  <inkml:trace contextRef="#ctx0" brushRef="#br0">519 109 24575,'0'-19'0,"0"5"0,0-3 0,-6 13 0,-9-12 0,6 7 0,-14-3 0,17 1 0,-9 6 0,-5 3 0,7 2 0,-16 0 0,17 0 0,-15 0 0,12 0 0,-25 0 0,10 0 0,2 0 0,9 0 0,0 0 0,11 0 0,-14 0 0,13 0 0,0 5 0,3 0 0,5 6 0,1 1 0,0-1 0,0 3 0,0-4 0,0 3 0,0-6 0,0 3 0,0 1 0,0-4 0,0 7 0,0 7 0,0-7 0,0 19 0,0-20 0,1 19 0,3-20 0,2 9 0,2-10 0,-2 1 0,3 1 0,1 0 0,2 0 0,0-6 0,1-1 0,3-6 0,3 0 0,5 0 0,16 6 0,-15-1 0,34 12 0,-34-7 0,19 7 0,-13 7 0,-3 0 0,-1 10 0,-7-3 0,-9-9 0,6 8 0,-11-17 0,3 9 0,-7-12 0,-2 3 0,0 4 0,0 3 0,-4-3 0,1-3 0,-6 0 0,4-4 0,-9 17 0,8-15 0,-5 12 0,1-13 0,4-1 0,-5-3 0,7-4 0,-20 3 0,4-5 0,-9 5 0,1-6 0,12 0 0,-16 0 0,-4 0 0,3 0 0,-4 0 0,16-17 0,5 9 0,7-13 0,-12-1 0,10 10 0,-26-19 0,18 16 0,0 0 0,-16-6 0,23 14 0,-32-16 0,35 17 0,-14-9 0,21 10 0,-4-2 0,6 4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9.920"/>
    </inkml:context>
    <inkml:brush xml:id="br0">
      <inkml:brushProperty name="width" value="0.2" units="cm"/>
      <inkml:brushProperty name="height" value="0.2" units="cm"/>
      <inkml:brushProperty name="color" value="#FF0066"/>
    </inkml:brush>
  </inkml:definitions>
  <inkml:trace contextRef="#ctx0" brushRef="#br0">556 126 24575,'-16'-31'0,"-18"3"0,-7-6 0,-4 16 0,9 5 0,8 11 0,-4 2 0,11 0 0,-11 0 0,17 0 0,-31 0 0,20 0 0,-18 0 0,15 0 0,-3 0 0,12 0 0,3 0 0,13 1 0,3 4 0,1 3 0,0 5 0,0 0 0,0 0 0,0 0 0,0 0 0,0-5 0,0 3 0,0-3 0,2 5 0,2 0 0,-1 0 0,1 0 0,-4-1 0,0 1 0,0 0 0,5-5 0,-2 4 0,7-4 0,-5 4 0,4 1 0,-6-1 0,5 1 0,-1 0 0,-1 0 0,7 0 0,-10-2 0,8 2 0,-6 0 0,6-1 0,-1 2 0,3-1 0,-4-4 0,6 2 0,-7-8 0,21 3 0,-8 1 0,13-4 0,-8 6 0,6-3 0,-4-1 0,-6 0 0,9 7 0,-7-1 0,9 7 0,-11-6 0,8 4 0,-20-7 0,13 3 0,-11-3 0,-4-4 0,-2 4 0,-4-1 0,-2-2 0,0 4 0,-3 0 0,-1 1 0,-3 4 0,-6 6 0,5-8 0,-8 10 0,6-12 0,0 0 0,0-2 0,-8 1 0,-8-4 0,-9 2 0,2-8 0,12 0 0,-8 3 0,4-2 0,-9 2 0,3-3 0,-4 0 0,5 4 0,-5 0 0,4 0 0,10-1 0,1-3 0,13 0 0,-5 0 0,5 0 0,-2 0 0,-2 0 0,5 0 0,-5 0 0,6 0 0,-7 0 0,8 0 0,-3 0 0,6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2.559"/>
    </inkml:context>
    <inkml:brush xml:id="br0">
      <inkml:brushProperty name="width" value="0.2" units="cm"/>
      <inkml:brushProperty name="height" value="0.2" units="cm"/>
      <inkml:brushProperty name="color" value="#FF0066"/>
    </inkml:brush>
  </inkml:definitions>
  <inkml:trace contextRef="#ctx0" brushRef="#br0">35 1 24575,'0'42'0,"0"-3"0,0-4 0,0-13 0,0 6 0,0-11 0,-2 4 0,1 4 0,-2-7 0,2 13 0,1-20 0,0 14 0,0-7 0,0-4 0,0 6 0,0-9 0,0 2 0,0 0 0,0 0 0,-6 0 0,4-1 0,-5 1 0,2-1 0,3 0 0,-3-2 0,5-1 0,0 2 0,0-6 0,0 3 0,0 0 0,0 5 0,0 13 0,0-4 0,0 1 0,0-8 0,0-4 0,0-3 0,0-2 0,0-6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3.598"/>
    </inkml:context>
    <inkml:brush xml:id="br0">
      <inkml:brushProperty name="width" value="0.2" units="cm"/>
      <inkml:brushProperty name="height" value="0.2" units="cm"/>
      <inkml:brushProperty name="color" value="#FF0066"/>
    </inkml:brush>
  </inkml:definitions>
  <inkml:trace contextRef="#ctx0" brushRef="#br0">0 0 24575,'0'0'0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59.089"/>
    </inkml:context>
    <inkml:brush xml:id="br0">
      <inkml:brushProperty name="width" value="0.2" units="cm"/>
      <inkml:brushProperty name="height" value="0.2" units="cm"/>
      <inkml:brushProperty name="color" value="#FF0066"/>
    </inkml:brush>
  </inkml:definitions>
  <inkml:trace contextRef="#ctx0" brushRef="#br0">0 1 24575,'0'55'0,"0"-14"0,0 35 0,0-47 0,1 20 0,5-31 0,4 2 0,2 3 0,3 6 0,-6-14 0,-2 0 0,-5 8 0,-1 9 0,5 5 0,3 7 0,2-22 0,-3 1 0,-4-12 0,-4-4 0,0 2 0,0-1 0,0 8 0,0-3 0,4 0 0,-1 0 0,1 0 0,-2-1 0,-2-5 0,0 4 0,0-8 0,0 6 0,0-4 0,0 6 0,0-6 0,0 4 0,0-1 0,0 3 0,0-1 0,0 2 0,0-4 0,3-4 0,4 1 0,3-5 0,3 0 0,0 0 0,1 0 0,10 0 0,2 0 0,9 0 0,-2-8 0,-5-8 0,10-34 0,-18 15 0,12-24 0,-24 31 0,12 9 0,-11 7 0,4 12 0,-6-7 0,-4-1 0,-3 0 0,7 2 0,1 5 0,5 1 0,0 0 0,1 0 0,3 0 0,2 0 0,-1-4 0,-1 1 0,-4-15 0,-4 9 0,0-5 0,-2 11 0,-4 3 0,8 0 0,-2 0 0,3 0 0,1 0 0,-4 0 0,2 0 0,-3 0 0,1-3 0,4-3 0,-7 3 0,5-3 0,-6 6 0,7-17 0,-8 13 0,5-13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5:03.848"/>
    </inkml:context>
    <inkml:brush xml:id="br0">
      <inkml:brushProperty name="width" value="0.2" units="cm"/>
      <inkml:brushProperty name="height" value="0.2" units="cm"/>
      <inkml:brushProperty name="color" value="#FF0066"/>
    </inkml:brush>
  </inkml:definitions>
  <inkml:trace contextRef="#ctx0" brushRef="#br0">52 277 24575,'22'9'0,"0"-1"0,-8-8 0,27 0 0,-5 0 0,26 0 0,-18 0 0,6 0 0,-24 0 0,2 0 0,-15 0 0,-2 0 0,26 0 0,-13 0 0,23 0 0,-19 0 0,5 0 0,-8 0 0,-8 0 0,-5 0 0,-4 0 0,-2 0 0,0-6 0,-5-9 0,-1-10 0,0 4 0,-4-3 0,-3 7 0,1 5 0,-2-2 0,-13 12 0,15 1 0,-15 0 0,21-6 0,-2-1 0,2-5 0,0-1 0,0 1 0,0 4 0,0-13 0,-1 13 0,-5-12 0,-2 16 0,-11-9 0,-3 6 0,0-1 0,2 5 0,6 4 0,-9 0 0,0 0 0,-1 0 0,-6 0 0,20 0 0,-12 0 0,12 0 0,-4 0 0,1 0 0,5 0 0,1 0 0,2 0 0,0 0 0,-5 0 0,3 0 0,-17 0 0,16 0 0,-12 0 0,13 0 0,-2 0 0,-3 0 0,-1 0 0,-1 0 0,1 0 0,1 0 0,3 0 0,1 0 0,4 0 0,-6 0 0,7 0 0,-9 0 0,8 0 0,-7 0 0,2 0 0,0 0 0,-4 13 0,4-3 0,1 9 0,-2-3 0,8 3 0,-7-2 0,8 2 0,-3-1 0,4-3 0,0 10 0,0-12 0,0 4 0,0-7 0,0 3 0,0-2 0,0 9 0,0-4 0,0 5 0,0-6 0,0-8 0,0 10 0,0-8 0,0 9 0,0-8 0,0 5 0,0 3 0,0 1 0,0 0 0,0-9 0,0 13 0,0-11 0,0 15 0,0-7 0,0 11 0,0-7 0,0 1 0,0-1 0,0-13 0,6 12 0,-3-13 0,9 5 0,-5-3 0,3 1 0,0-1 0,1 1 0,2 0 0,-5-4 0,2-3 0,-2 0 0,3-3 0,2 8 0,-2-9 0,8 3 0,-1-3 0,0 0 0,8 0 0,-15-1 0,7-1 0,2 0 0,-13 0 0,26 0 0,-26 0 0,13 0 0,-16 0 0,13 0 0,3 0 0,26 0 0,-16 0 0,2 0 0,-4 0 0,-11 0 0,13 0 0,-7 0 0,-5 0 0,0 0 0,-8 0 0,-4 0 0,-6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27.932"/>
    </inkml:context>
    <inkml:brush xml:id="br0">
      <inkml:brushProperty name="width" value="0.2" units="cm"/>
      <inkml:brushProperty name="height" value="0.2" units="cm"/>
      <inkml:brushProperty name="color" value="#FF0066"/>
    </inkml:brush>
  </inkml:definitions>
  <inkml:trace contextRef="#ctx0" brushRef="#br0">2805 117 24575,'33'0'0,"-4"0"0,13 0 0,-7 0 0,26 0 0,-18 0 0,15 0 0,-16 0 0,-10 0 0,10 0 0,7 0 0,-19 0 0,30 0 0,-38 0 0,30 0 0,-21 0 0,6 0 0,-12 0 0,2 0 0,-14 0 0,7 0 0,-6 0 0,7 0 0,-4 0 0,6 0 0,-4 0 0,5 0 0,14 0 0,-6 0 0,-1 0 0,0 0 0,7 0 0,30-8 0,-19 1 0,25-13 0,-49 9 0,10-1 0,-13 0 0,-8 9 0,7-4 0,-1 7 0,12-3 0,0-5 0,-4 3 0,1-1 0,-14 6 0,11 0 0,-1 0 0,-6 0 0,-3 0 0,10 0 0,-11 0 0,8 0 0,11 0 0,-15 0 0,17 0 0,-18 0 0,-2 0 0,-2 0 0,8 0 0,-6 0 0,6 0 0,-8 0 0,-5 0 0,3 0 0,-3 0 0,1 0 0,-2 0 0,3 0 0,5-7 0,-4 6 0,5-5 0,-14 6 0,7 0 0,2 8 0,2-1 0,-1 2 0,-5-3 0,0-6 0,5 6 0,1-1 0,2 4 0,-6-6 0,-3-1 0,4-1 0,-4 9 0,0-4 0,-2 6 0,2-9 0,11-1 0,-6-1 0,27 22 0,-32-14 0,26 36 0,-26-33 0,13 27 0,-12-29 0,0 9 0,-3-8 0,-2-4 0,1 5 0,-2-8 0,-2 4 0,0 0 0,0 4 0,0 18 0,0-16 0,2 20 0,8-1 0,-2-3 0,2 7 0,-7-9 0,-3-12 0,0 5 0,0-12 0,0 5 0,0 3 0,1 2 0,8 12 0,-4-13 0,5 11 0,-6-17 0,3 11 0,6-7 0,3 15 0,3 0 0,-9-1 0,5 16 0,-12-24 0,6 11 0,-9-4 0,2-14 0,5 22 0,-4-20 0,4 6 0,-7-7 0,0-3 0,0 13 0,0-5 0,0 4 0,0-2 0,0-2 0,0-1 0,-2 3 0,-7 2 0,0-3 0,-7 8 0,5-9 0,-1-5 0,0 4 0,0-6 0,-13 6 0,10-5 0,-8 8 0,0-7 0,-9 6 0,6-12 0,-13 7 0,13-4 0,-1-2 0,-1-3 0,3-8 0,-4 0 0,-17 0 0,-2 0 0,12 0 0,-8 0 0,34 0 0,-14 0 0,9 0 0,-25 0 0,-5 0 0,-7 0 0,18 0 0,-13 0 0,22 0 0,-42 0 0,11 0 0,4 0 0,-1 0 0,-23 0 0,22 0 0,2 0 0,5 0 0,-3 0 0,30 0 0,-4 0 0,4 0 0,0 0 0,-26 0 0,16 0 0,-35 0 0,16 0 0,-40 0 0,25 0 0,-18 0 0,25 0 0,-8 0 0,4 0 0,-7 7 0,22-5 0,3 4 0,3-6 0,-8 0 0,8 0 0,-11 0 0,15 0 0,-1 4 0,6 0 0,-3 0 0,20-1 0,-26-3 0,18 2 0,-10 3 0,7-2 0,2 2 0,8 0 0,-1-3 0,-10 3 0,11-3 0,-14 0 0,-12 11 0,11-8 0,-20 12 0,5-8 0,-18 8 0,17-7 0,-5 3 0,-1-7 0,22-1 0,-18-2 0,-5-1 0,-24-2 0,-15 0 0,0 0 0,27 0 0,0 0 0,-12 0 0,34 0 0,-13 0 0,30 0 0,5 0 0,-11 0 0,8 0 0,-25 0 0,23 0 0,-34 0 0,29 0 0,-11 0 0,11 0 0,19 0 0,-16 0 0,8 0 0,-20 0 0,3 0 0,0 0 0,1 0 0,4 0 0,0 0 0,-4 0 0,1 0 0,10 0 0,-1-2 0,9-5 0,-20 3 0,4-2 0,-10 6 0,20-3 0,-8 2 0,11-2 0,-16-1 0,6-8 0,2 6 0,0-6 0,2 12 0,-3-5 0,-11 2 0,9-9 0,-4 9 0,16-3 0,-1 2 0,15 2 0,-7-3 0,9 4 0,-6-1 0,1-1 0,-3-5 0,-1-3 0,5 4 0,1-3 0,6 5 0,-3-1 0,0-1 0,-7-17 0,-2 5 0,3-21 0,-2 9 0,10 5 0,-2-11 0,3 15 0,-9-18 0,7 12 0,-8 3 0,3-19 0,3 23 0,-2-16 0,6 17 0,0 6 0,0-14 0,0-3 0,0-5 0,0 5 0,0-8 0,0 13 0,0-2 0,0-6 0,0 7 0,0-10 0,0 0 0,0-2 0,0 17 0,0-18 0,0 13 0,0-5 0,0 6 0,0 9 0,0-6 0,0 11 0,0-30 0,-4 26 0,0-23 0,5 13 0,-2 5 0,25-18 0,-17 28 0,10-16 0,-13 24 0,3 0 0,-1 3 0,10 0 0,-2 0 0,11 0 0,18 0 0,-14 0 0,39 0 0,-36 0 0,29 0 0,10 0 0,-13 0 0,37 0 0,-45 0 0,18 0 0,-39 0 0,-1 0 0,-11 0 0,-11 0 0,23 0 0,-5 0 0,4 0 0,3 0 0,-10 0 0,30 0 0,15 0 0,9 0 0,-24 1 0,3-2 0,16-9 0,-1-1 0,-14 7 0,0 0 0,19-7 0,-9 0 0,-21 9 0,1 2 0,-34 0 0,10 0 0,-15 0 0,8 0 0,-3 0 0,0 0 0,17 0 0,-20 0 0,51 0 0,-30 0 0,7 0 0,-20 0 0,-24 0 0,8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3:47.598"/>
    </inkml:context>
    <inkml:brush xml:id="br0">
      <inkml:brushProperty name="width" value="0.2" units="cm"/>
      <inkml:brushProperty name="height" value="0.2" units="cm"/>
      <inkml:brushProperty name="color" value="#FF0066"/>
    </inkml:brush>
  </inkml:definitions>
  <inkml:trace contextRef="#ctx0" brushRef="#br0">4157 132 24575,'77'0'0,"-4"0"0,-34 0 0,10 0 0,-15 0 0,-5 0 0,-1 0 0,-9 0 0,2 0 0,-5 0 0,-12 0 0,8 0 0,9 0 0,-5 0 0,33 0 0,-29 0 0,33 0 0,-11-3 0,2-3 0,-6 2 0,27-20 0,-13-4 0,30 4 0,-33-2 0,-3 20 0,-31 2 0,18-2 0,-13 6 0,19 0 0,6 0 0,-8 0 0,19 0 0,-25 0 0,16 0 0,-13 0 0,-3 0 0,-13 0 0,25 0 0,-19 0 0,20 0 0,-7 0 0,2 0 0,-11 0 0,-6 0 0,-3 0 0,-6 0 0,21 0 0,-22 0 0,10 0 0,4 0 0,5 0 0,25 0 0,5 0 0,-5 0 0,-1 0 0,-23 0 0,-11 0 0,-8 0 0,0 0 0,11 0 0,-2 0 0,5 0 0,5 0 0,-9 0 0,5 0 0,7 0 0,-17 0 0,12 0 0,4 0 0,-20 0 0,22 0 0,-19 0 0,17 0 0,-10 0 0,1 0 0,-11 0 0,23 0 0,-11 0 0,9 0 0,-15 0 0,-13 0 0,11 0 0,-6 0 0,19 5 0,-5 4 0,9 3 0,-6-1 0,-8-2 0,1 1 0,-5-2 0,-2 0 0,1-7 0,-9-1 0,10 0 0,3 7 0,5 6 0,1 3 0,-7-4 0,3-7 0,-6-5 0,4 0 0,7 12 0,-2 12 0,4-2 0,-7 7 0,-6-18 0,-3-4 0,-5-8 0,-2-1 0,-4 9 0,-2 23 0,16 7 0,-4 13 0,12-16 0,-12-11 0,1-7 0,-2-7 0,2 2 0,-4-2 0,-4 10 0,1 6 0,-1 1 0,7 0 0,-8-13 0,2 5 0,-6-9 0,0 14 0,0-17 0,0 27 0,0-17 0,0 35 0,0-30 0,5 24 0,0-6 0,1-6 0,-3 4 0,-3-16 0,0 4 0,0-3 0,0 13 0,0 2 0,0-10 0,0 9 0,0-19 0,0 0 0,0 4 0,0-9 0,0 1 0,0-6 0,0 6 0,0-8 0,0 10 0,-2-6 0,-3 4 0,-1 3 0,-6 1 0,-16 17 0,-8 17 0,-3-10 0,10 1 0,5-25 0,11-7 0,-7-3 0,6-3 0,3-4 0,1 0 0,-1 5 0,-5-4 0,-26 5 0,-3 3 0,-12-6 0,14 5 0,5-8 0,13 0 0,1 0 0,9 0 0,-9 0 0,-4 0 0,-31 0 0,25 0 0,-38 0 0,30 0 0,-8 0 0,-2 0 0,-3 0 0,-25 0 0,13 0 0,2 0 0,-2 0 0,-5 0 0,31 0 0,-45 0 0,-3 0 0,3 0 0,26 0 0,22 0 0,10 0 0,-11 0 0,13 0 0,5 0 0,11 0 0,3 0 0,-16 0 0,-41 0 0,-1 0 0,-28 0 0,34 2 0,17 3 0,14-1 0,9 0 0,-12-4 0,13 6 0,-7-4 0,0 4 0,-7-6 0,-5 0 0,-19 7 0,-16 4 0,-10-1 0,29-4 0,1-2 0,-20-4 0,12 0 0,5 0 0,25 0 0,-39 0 0,17 0 0,1 0 0,-22 0 0,3 7 0,10-5 0,-10 13 0,19-1 0,11 0 0,-7-2 0,-4-3 0,32-6 0,-37 2 0,39-3 0,-21-2 0,4 0 0,-30 0 0,3 6 0,3-3 0,-14 13 0,26-13 0,-32 7 0,29-10 0,9 0 0,20 0 0,-4 0 0,2 0 0,-10 0 0,12 0 0,2 0 0,10 0 0,-9 0 0,-1 0 0,-5 0 0,-15 0 0,-6 0 0,-1 0 0,-18-7 0,28 5 0,-12-5 0,16 7 0,-16-6 0,12 4 0,-2-8 0,18 9 0,-9-11 0,11 10 0,-18-8 0,23 8 0,-33-14 0,8 11 0,-45-8 0,15 13 0,-1 0 0,16-7 0,19 5 0,6-5 0,8 5 0,-37-16 0,11 6 0,-38-13 0,14 16 0,19 3 0,-19-3 0,17 7 0,-9-4 0,5 6 0,7 0 0,7-3 0,-6 0 0,11 0 0,-48 1 0,18 2 0,-27 0 0,23 0 0,0 0 0,-23 0 0,24 0 0,-2 0 0,14 0 0,4 0 0,-23 0 0,-15 0 0,30 0 0,0 0 0,5 0 0,8 0 0,13 0 0,11 0 0,-16 0 0,26 0 0,-24 0 0,31 0 0,-9 0 0,13 0 0,-8 0 0,9-1 0,-3-6 0,6-14 0,0-8 0,-18-11 0,14 11 0,-14 1 0,17 7 0,-1 5 0,0-10 0,0 8 0,-7-27 0,7 14 0,-6-6 0,8 13 0,0 10 0,0-12 0,0-17 0,-10-16 0,8-5 0,-7 6 0,9 9 0,0-1 0,0 5 0,0-2 0,0 0 0,6 14 0,0-6 0,12-13 0,-9 18 0,10-23 0,-5 16 0,-2 19 0,5-4 0,-4 14 0,-3-16 0,7 1 0,-10-1 0,13-6 0,-12 25 0,8-21 0,-7 15 0,3 2 0,1 2 0,1 11 0,-1 0 0,0 0 0,-3 0 0,17 0 0,-3 0 0,30 0 0,-18 0 0,62 0 0,-54 0 0,10 0 0,-3 0 0,-19 0 0,21 0 0,-12 0 0,-7 0 0,24 0 0,-30 0 0,10 0 0,-23 0 0,3 0 0,-9 0 0,16 0 0,-13 0 0,26 0 0,-9 0 0,11 0 0,9 0 0,42 0 0,-26 0 0,-7 0 0,-4 0 0,-22 0 0,11 0 0,-20 0 0,1 0 0,16 0 0,28 0 0,-29 0 0,46 0 0,-47 0 0,41 0 0,-6 0 0,-18 0 0,-1 0 0,18 0 0,-1 0 0,-28 0 0,-24 0 0,7 0 0,33 0 0,-20 0 0,36 0 0,-28 0 0,-25 0 0,2 0 0,-10 0 0,5 0 0,2 0 0,9 0 0,13 0 0,-18 0 0,14 0 0,-34 0 0,11 0 0,-9 0 0,38 0 0,-23 0 0,15 0 0,-22 0 0,-6 0 0,12 0 0,4 0 0,0 0 0,2 0 0,-10 0 0,12 0 0,-15 0 0,4 0 0,-4 0 0,-5 0 0,6 0 0,-5 0 0,-5 0 0,9 0 0,-8 0 0,9 0 0,-1 0 0,-4 0 0,-2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17.898"/>
    </inkml:context>
    <inkml:brush xml:id="br0">
      <inkml:brushProperty name="width" value="0.2" units="cm"/>
      <inkml:brushProperty name="height" value="0.2" units="cm"/>
      <inkml:brushProperty name="color" value="#FF0066"/>
    </inkml:brush>
  </inkml:definitions>
  <inkml:trace contextRef="#ctx0" brushRef="#br0">10 0 24575,'0'26'0,"0"2"0,0 13 0,0 12 0,0 2 0,0-2 0,0-13 0,0 7 0,0 15 0,0-10 0,0-4 0,0 11 0,0-15 0,0 9 0,0-15 0,0 6 0,0-14 0,0 32 0,0-20 0,0 22 0,0-4 0,-3-13 0,1 10 0,-2-10 0,3 9 0,1-15 0,0 0 0,0-14 0,0 5 0,0 0 0,0-9 0,0 8 0,0-19 0,0 11 0,0-4 0,0-5 0,0 8 0,0-13 0,0 4 0,0-4 0,0-3 0,0-4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23.415"/>
    </inkml:context>
    <inkml:brush xml:id="br0">
      <inkml:brushProperty name="width" value="0.2" units="cm"/>
      <inkml:brushProperty name="height" value="0.2" units="cm"/>
      <inkml:brushProperty name="color" value="#FF0066"/>
    </inkml:brush>
  </inkml:definitions>
  <inkml:trace contextRef="#ctx0" brushRef="#br0">0 0 24575,'17'0'0,"3"0"0,-15 0 0,8 0 0,1 0 0,9 0 0,4 0 0,-4 0 0,14 0 0,-26 0 0,21 0 0,-20 0 0,-1 0 0,2 0 0,-11 0 0,9 0 0,-5 0 0,3 0 0,-1 0 0,-2 0 0,4 0 0,-4 0 0,4 0 0,-6 0 0,2 0 0,3 0 0,0 0 0,6 0 0,-2 0 0,8 0 0,-7 0 0,3 0 0,4 0 0,-15 0 0,14 0 0,-15 0 0,4 7 0,-3 0 0,2 3 0,0 1 0,-5-6 0,3 13 0,-6-2 0,0 2 0,0 8 0,0-3 0,0 8 0,0 17 0,0-13 0,0 8 0,0-24 0,0-2 0,0-10 0,0 17 0,0-12 0,0 12 0,0-1 0,0-12 0,0 11 0,0-8 0,0-5 0,0 7 0,0-8 0,0 3 0,0 2 0,0-5 0,0 4 0,0-6 0,0 3 0,-4 2 0,-11 1 0,3-2 0,-20-1 0,20-4 0,-7-4 0,10 2 0,0-3 0,1 0 0,-4 0 0,6 0 0,-17 0 0,13 0 0,-23 0 0,25 0 0,-9 0 0,5 0 0,3 0 0,-12 0 0,11 0 0,-1 0 0,1 0 0,5 0 0,-19 0 0,16 0 0,-9-2 0,14-6 0,13-15 0,4-6 0,-1 6 0,-2 6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2.481"/>
    </inkml:context>
    <inkml:brush xml:id="br0">
      <inkml:brushProperty name="width" value="0.2" units="cm"/>
      <inkml:brushProperty name="height" value="0.2" units="cm"/>
      <inkml:brushProperty name="color" value="#FF0066"/>
    </inkml:brush>
  </inkml:definitions>
  <inkml:trace contextRef="#ctx0" brushRef="#br0">606 151 24575,'-10'-15'0,"-5"1"0,5-12 0,-4 9 0,3-6 0,-17 11 0,17 5 0,-15 1 0,15 1 0,-6 1 0,-2 1 0,2-5 0,-8 4 0,12 0 0,-21 2 0,18 2 0,-13 0 0,9 0 0,-3 0 0,0 0 0,7 0 0,0 0 0,4 6 0,4-5 0,-5 11 0,7-6 0,-4 8 0,-1-2 0,5 1 0,-5-4 0,6 1 0,-4-7 0,0 8 0,1-4 0,-3 7 0,6-3 0,-8 9 0,4-4 0,1-2 0,4-1 0,0-10 0,-12 10 0,8-9 0,-7 4 0,15 0 0,0-5 0,0 7 0,0-2 0,0 2 0,0 1 0,0 3 0,0-4 0,0 0 0,0 0 0,0-6 0,0 4 0,0-2 0,0 3 0,0 2 0,0 2 0,0-6 0,0 5 0,0 5 0,1-6 0,4 10 0,0-14 0,0 4 0,2 2 0,0-1 0,0 1 0,5 0 0,-4-1 0,4 2 0,-3-2 0,2 1 0,-4-4 0,7 5 0,-10-9 0,10 2 0,-11-6 0,14-1 0,-12 0 0,10 0 0,-5 0 0,2 0 0,2 0 0,-6 0 0,1 0 0,-4 0 0,2 0 0,4 0 0,-6-6 0,7 5 0,-9-4 0,9 4 0,-4-5 0,3 4 0,-3-3 0,-2 5 0,2 0 0,-2 0 0,0-2 0,-4-4 0,6 2 0,-1-2 0,2 3 0,-4-2 0,-4-2 0,7-4 0,0 6 0,5-6 0,-7-6 0,-1 4 0,-5-2 0,2 7 0,-2 2 0,0-8 0,0 0 0,0-5 0,0 10 0,0-5 0,6 4 0,1-4 0,5 1 0,-5-6 0,-3 3 0,-4-4 0,0 10 0,0 10 0,0 23 0,0-9 0,0 11 0,0-3 0,0-1 0,12 3 0,-2-9 0,9-8 0,-11 9 0,-2-5 0,-6 4 0,0-9 0,0-1 0,0 23 0,0-19 0,0 21 0,0-13 0,0-5 0,0 2 0,0-9 0,0-2 0,0 8 0,0 0 0,0 9 0,5 1 0,4 8 0,2-9 0,-1-2 0,-6-12 0,-3 3 0,5-1 0,2 7 0,3-4 0,-4-2 0,-4-3 0,-3-3 0,1 8 0,4-3 0,-2 5 0,1-6 0,-4-4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6.815"/>
    </inkml:context>
    <inkml:brush xml:id="br0">
      <inkml:brushProperty name="width" value="0.2" units="cm"/>
      <inkml:brushProperty name="height" value="0.2" units="cm"/>
      <inkml:brushProperty name="color" value="#FF0066"/>
    </inkml:brush>
  </inkml:definitions>
  <inkml:trace contextRef="#ctx0" brushRef="#br0">519 109 24575,'0'-19'0,"0"5"0,0-3 0,-6 13 0,-9-12 0,6 7 0,-14-3 0,17 1 0,-9 6 0,-5 3 0,7 2 0,-16 0 0,17 0 0,-15 0 0,12 0 0,-25 0 0,10 0 0,2 0 0,9 0 0,0 0 0,11 0 0,-14 0 0,13 0 0,0 5 0,3 0 0,5 6 0,1 1 0,0-1 0,0 3 0,0-4 0,0 3 0,0-6 0,0 3 0,0 1 0,0-4 0,0 7 0,0 7 0,0-7 0,0 19 0,0-20 0,1 19 0,3-20 0,2 9 0,2-10 0,-2 1 0,3 1 0,1 0 0,2 0 0,0-6 0,1-1 0,3-6 0,3 0 0,5 0 0,16 6 0,-15-1 0,34 12 0,-34-7 0,19 7 0,-13 7 0,-3 0 0,-1 10 0,-7-3 0,-9-9 0,6 8 0,-11-17 0,3 9 0,-7-12 0,-2 3 0,0 4 0,0 3 0,-4-3 0,1-3 0,-6 0 0,4-4 0,-9 17 0,8-15 0,-5 12 0,1-13 0,4-1 0,-5-3 0,7-4 0,-20 3 0,4-5 0,-9 5 0,1-6 0,12 0 0,-16 0 0,-4 0 0,3 0 0,-4 0 0,16-17 0,5 9 0,7-13 0,-12-1 0,10 10 0,-26-19 0,18 16 0,0 0 0,-16-6 0,23 14 0,-32-16 0,35 17 0,-14-9 0,21 10 0,-4-2 0,6 4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39.920"/>
    </inkml:context>
    <inkml:brush xml:id="br0">
      <inkml:brushProperty name="width" value="0.2" units="cm"/>
      <inkml:brushProperty name="height" value="0.2" units="cm"/>
      <inkml:brushProperty name="color" value="#FF0066"/>
    </inkml:brush>
  </inkml:definitions>
  <inkml:trace contextRef="#ctx0" brushRef="#br0">556 126 24575,'-16'-31'0,"-18"3"0,-7-6 0,-4 16 0,9 5 0,8 11 0,-4 2 0,11 0 0,-11 0 0,17 0 0,-31 0 0,20 0 0,-18 0 0,15 0 0,-3 0 0,12 0 0,3 0 0,13 1 0,3 4 0,1 3 0,0 5 0,0 0 0,0 0 0,0 0 0,0 0 0,0-5 0,0 3 0,0-3 0,2 5 0,2 0 0,-1 0 0,1 0 0,-4-1 0,0 1 0,0 0 0,5-5 0,-2 4 0,7-4 0,-5 4 0,4 1 0,-6-1 0,5 1 0,-1 0 0,-1 0 0,7 0 0,-10-2 0,8 2 0,-6 0 0,6-1 0,-1 2 0,3-1 0,-4-4 0,6 2 0,-7-8 0,21 3 0,-8 1 0,13-4 0,-8 6 0,6-3 0,-4-1 0,-6 0 0,9 7 0,-7-1 0,9 7 0,-11-6 0,8 4 0,-20-7 0,13 3 0,-11-3 0,-4-4 0,-2 4 0,-4-1 0,-2-2 0,0 4 0,-3 0 0,-1 1 0,-3 4 0,-6 6 0,5-8 0,-8 10 0,6-12 0,0 0 0,0-2 0,-8 1 0,-8-4 0,-9 2 0,2-8 0,12 0 0,-8 3 0,4-2 0,-9 2 0,3-3 0,-4 0 0,5 4 0,-5 0 0,4 0 0,10-1 0,1-3 0,13 0 0,-5 0 0,5 0 0,-2 0 0,-2 0 0,5 0 0,-5 0 0,6 0 0,-7 0 0,8 0 0,-3 0 0,6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2.559"/>
    </inkml:context>
    <inkml:brush xml:id="br0">
      <inkml:brushProperty name="width" value="0.2" units="cm"/>
      <inkml:brushProperty name="height" value="0.2" units="cm"/>
      <inkml:brushProperty name="color" value="#FF0066"/>
    </inkml:brush>
  </inkml:definitions>
  <inkml:trace contextRef="#ctx0" brushRef="#br0">35 1 24575,'0'42'0,"0"-3"0,0-4 0,0-13 0,0 6 0,0-11 0,-2 4 0,1 4 0,-2-7 0,2 13 0,1-20 0,0 14 0,0-7 0,0-4 0,0 6 0,0-9 0,0 2 0,0 0 0,0 0 0,-6 0 0,4-1 0,-5 1 0,2-1 0,3 0 0,-3-2 0,5-1 0,0 2 0,0-6 0,0 3 0,0 0 0,0 5 0,0 13 0,0-4 0,0 1 0,0-8 0,0-4 0,0-3 0,0-2 0,0-6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43.598"/>
    </inkml:context>
    <inkml:brush xml:id="br0">
      <inkml:brushProperty name="width" value="0.2" units="cm"/>
      <inkml:brushProperty name="height" value="0.2" units="cm"/>
      <inkml:brushProperty name="color" value="#FF0066"/>
    </inkml:brush>
  </inkml:definitions>
  <inkml:trace contextRef="#ctx0" brushRef="#br0">0 0 24575,'0'0'0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4:59.089"/>
    </inkml:context>
    <inkml:brush xml:id="br0">
      <inkml:brushProperty name="width" value="0.2" units="cm"/>
      <inkml:brushProperty name="height" value="0.2" units="cm"/>
      <inkml:brushProperty name="color" value="#FF0066"/>
    </inkml:brush>
  </inkml:definitions>
  <inkml:trace contextRef="#ctx0" brushRef="#br0">0 1 24575,'0'55'0,"0"-14"0,0 35 0,0-47 0,1 20 0,5-31 0,4 2 0,2 3 0,3 6 0,-6-14 0,-2 0 0,-5 8 0,-1 9 0,5 5 0,3 7 0,2-22 0,-3 1 0,-4-12 0,-4-4 0,0 2 0,0-1 0,0 8 0,0-3 0,4 0 0,-1 0 0,1 0 0,-2-1 0,-2-5 0,0 4 0,0-8 0,0 6 0,0-4 0,0 6 0,0-6 0,0 4 0,0-1 0,0 3 0,0-1 0,0 2 0,0-4 0,3-4 0,4 1 0,3-5 0,3 0 0,0 0 0,1 0 0,10 0 0,2 0 0,9 0 0,-2-8 0,-5-8 0,10-34 0,-18 15 0,12-24 0,-24 31 0,12 9 0,-11 7 0,4 12 0,-6-7 0,-4-1 0,-3 0 0,7 2 0,1 5 0,5 1 0,0 0 0,1 0 0,3 0 0,2 0 0,-1-4 0,-1 1 0,-4-15 0,-4 9 0,0-5 0,-2 11 0,-4 3 0,8 0 0,-2 0 0,3 0 0,1 0 0,-4 0 0,2 0 0,-3 0 0,1-3 0,4-3 0,-7 3 0,5-3 0,-6 6 0,7-17 0,-8 13 0,5-13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5:03.848"/>
    </inkml:context>
    <inkml:brush xml:id="br0">
      <inkml:brushProperty name="width" value="0.2" units="cm"/>
      <inkml:brushProperty name="height" value="0.2" units="cm"/>
      <inkml:brushProperty name="color" value="#FF0066"/>
    </inkml:brush>
  </inkml:definitions>
  <inkml:trace contextRef="#ctx0" brushRef="#br0">52 277 24575,'22'9'0,"0"-1"0,-8-8 0,27 0 0,-5 0 0,26 0 0,-18 0 0,6 0 0,-24 0 0,2 0 0,-15 0 0,-2 0 0,26 0 0,-13 0 0,23 0 0,-19 0 0,5 0 0,-8 0 0,-8 0 0,-5 0 0,-4 0 0,-2 0 0,0-6 0,-5-9 0,-1-10 0,0 4 0,-4-3 0,-3 7 0,1 5 0,-2-2 0,-13 12 0,15 1 0,-15 0 0,21-6 0,-2-1 0,2-5 0,0-1 0,0 1 0,0 4 0,0-13 0,-1 13 0,-5-12 0,-2 16 0,-11-9 0,-3 6 0,0-1 0,2 5 0,6 4 0,-9 0 0,0 0 0,-1 0 0,-6 0 0,20 0 0,-12 0 0,12 0 0,-4 0 0,1 0 0,5 0 0,1 0 0,2 0 0,0 0 0,-5 0 0,3 0 0,-17 0 0,16 0 0,-12 0 0,13 0 0,-2 0 0,-3 0 0,-1 0 0,-1 0 0,1 0 0,1 0 0,3 0 0,1 0 0,4 0 0,-6 0 0,7 0 0,-9 0 0,8 0 0,-7 0 0,2 0 0,0 0 0,-4 13 0,4-3 0,1 9 0,-2-3 0,8 3 0,-7-2 0,8 2 0,-3-1 0,4-3 0,0 10 0,0-12 0,0 4 0,0-7 0,0 3 0,0-2 0,0 9 0,0-4 0,0 5 0,0-6 0,0-8 0,0 10 0,0-8 0,0 9 0,0-8 0,0 5 0,0 3 0,0 1 0,0 0 0,0-9 0,0 13 0,0-11 0,0 15 0,0-7 0,0 11 0,0-7 0,0 1 0,0-1 0,0-13 0,6 12 0,-3-13 0,9 5 0,-5-3 0,3 1 0,0-1 0,1 1 0,2 0 0,-5-4 0,2-3 0,-2 0 0,3-3 0,2 8 0,-2-9 0,8 3 0,-1-3 0,0 0 0,8 0 0,-15-1 0,7-1 0,2 0 0,-13 0 0,26 0 0,-26 0 0,13 0 0,-16 0 0,13 0 0,3 0 0,26 0 0,-16 0 0,2 0 0,-4 0 0,-11 0 0,13 0 0,-7 0 0,-5 0 0,0 0 0,-8 0 0,-4 0 0,-6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42.738"/>
    </inkml:context>
    <inkml:brush xml:id="br0">
      <inkml:brushProperty name="width" value="0.2" units="cm"/>
      <inkml:brushProperty name="height" value="0.2" units="cm"/>
      <inkml:brushProperty name="color" value="#FF0066"/>
    </inkml:brush>
  </inkml:definitions>
  <inkml:trace contextRef="#ctx0" brushRef="#br0">1 18 24575,'59'0'0,"-17"0"0,-12 0 0,-16 0 0,1 0 0,7 0 0,-15 0 0,11 0 0,4 0 0,-5 0 0,6 0 0,-13 0 0,-5 0 0,27 0 0,-9 0 0,41-3 0,-32-2 0,16 0 0,19 1 0,-23 4 0,36 0 0,-37 0 0,-2 0 0,-3 0 0,0 0 0,12 0 0,21 0 0,8 0 0,-28 0 0,41 0 0,-43 0 0,42 0 0,-17 0 0,-1 0 0,9 0 0,3 0 0,4 0 0,-23 0 0,0 4 0,10-2 0,-22 8 0,32-4 0,-19 1 0,-21-3 0,15-4 0,2 0 0,13 0 0,-12 0 0,12 0 0,-1 0 0,13 1 0,-19 0 0,-26 4 0,15-3 0,-27 2 0,-15-4 0,-8 0 0,-5 0 0,6 0 0,14 0 0,9 0 0,26 0 0,16 0 0,6 0 0,-19 0 0,-19 0 0,-34 0 0,50 0 0,37 0 0,7 0 0,-48 0 0,0 0 0,51 0 0,-14 0 0,-59 0 0,3 0 0,17 0 0,-16 0 0,20 0 0,-13 0 0,40 2 0,-1 9 0,-27-5 0,1 1 0,38 10 0,-8-4 0,-20-1 0,-23-5 0,-1 0 0,-15-6 0,5-1 0,4 0 0,12 0 0,6 0 0,33 0 0,-27 0 0,-10 0 0,1 0 0,21 0 0,22 0 0,4 0 0,-44 0 0,0 0 0,0 0 0,0 0 0,-1 0 0,-2 0 0,18 0 0,-7 0 0,-28 0 0,6 0 0,-7 0 0,11 0 0,16 0 0,39 0 0,-37 0 0,-1 0 0,-3 0 0,-13 0 0,5 0 0,1 0 0,2 0 0,3-6 0,2-1 0,7 4 0,30-10 0,-44 13 0,-6 0 0,9 0 0,-1 0 0,9 0 0,36 0 0,-31 0 0,-7 0 0,0 0 0,15 0 0,11 0 0,-18 0 0,-21 0 0,-18 0 0,-9 0 0,-14 0 0,7 0 0,-4 0 0,6 0 0,-2 0 0,-4 0 0,2 0 0,-8 0 0,5 0 0,7 0 0,8 0 0,9 0 0,-9 0 0,-2 0 0,-10 0 0,2 0 0,-1 0 0,1 0 0,0 0 0,0 0 0,-4 0 0,2 0 0,-8 0 0,2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51.514"/>
    </inkml:context>
    <inkml:brush xml:id="br0">
      <inkml:brushProperty name="width" value="0.2" units="cm"/>
      <inkml:brushProperty name="height" value="0.2" units="cm"/>
      <inkml:brushProperty name="color" value="#FF0066"/>
    </inkml:brush>
  </inkml:definitions>
  <inkml:trace contextRef="#ctx0" brushRef="#br0">0 0 24575,'83'0'0,"8"0"0,-29 0 0,-1 0 0,10 0 0,-17 0 0,-5 0 0,-10 0 0,1 0 0,6 0 0,-10 0 0,9 0 0,11 0 0,-3 0 0,12 0 0,7 0 0,13 0 0,8 0 0,-9 0 0,2 0 0,-24 0 0,0 0 0,30 0 0,-3 0 0,-7 0 0,-21 0 0,-7 0 0,-21 0 0,44 0 0,-28 0 0,20 0 0,-15 0 0,5 0 0,9 0 0,1 0 0,-5 0 0,1 0 0,9 0 0,0 0 0,-15 0 0,-1 0 0,-1 0 0,-2 0 0,24 0 0,-5 0 0,-31 0 0,32 0 0,-3 0 0,13 0 0,7 0 0,1 0 0,-28 0 0,1 0 0,-13 0 0,-4 0 0,34 0 0,-26 0 0,-1 0 0,16 0 0,-1 0 0,2 0 0,21 0 0,-13 0 0,-22 0 0,-3 0 0,32 0 0,-25 0 0,3 0 0,-13 0 0,2 0 0,22 0 0,-3 0 0,4 0 0,-5 0 0,2 0 0,-57 0 0,29 0 0,-1 0 0,3 0 0,18 0 0,7 0 0,-21 0 0,2 0 0,38 0 0,-2 0 0,-10 0 0,-7 0 0,-6 0 0,-25 0 0,8 0 0,-1 0 0,-7 0 0,10 0 0,-32 0 0,24 0 0,-25 0 0,62 0 0,-28 0 0,4 0 0,-5 0 0,-2 0 0,8 0 0,16 0 0,-30 0 0,-16 0 0,-11 0 0,-12 0 0,3 0 0,0 0 0,13 0 0,18 0 0,-8 0 0,1 0 0,-19 0 0,2 0 0,18 0 0,12 0 0,11 0 0,-13 0 0,-16 0 0,-16 0 0,11 0 0,-13 0 0,13 0 0,-19 0 0,-4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56.135"/>
    </inkml:context>
    <inkml:brush xml:id="br0">
      <inkml:brushProperty name="width" value="0.2" units="cm"/>
      <inkml:brushProperty name="height" value="0.2" units="cm"/>
      <inkml:brushProperty name="color" value="#FF0066"/>
    </inkml:brush>
  </inkml:definitions>
  <inkml:trace contextRef="#ctx0" brushRef="#br0">1 0 24575,'83'0'0,"-20"0"0,6 0 0,24 0 0,5 0 0,-5 0 0,3 0 0,-17 0 0,2 0 0,-11 0 0,21 0 0,-20 0 0,-5 0 0,-19 0 0,30 0 0,8 0 0,-3 0 0,-19 0 0,0 0 0,26 0 0,-3 0 0,4 0 0,-31 0 0,-2 0 0,4 0 0,-1 0 0,3 0 0,-3 0 0,19 0 0,16 0 0,-35 0 0,-29 0 0,40 0 0,-22 0 0,5 0 0,35 0 0,5 0 0,-10 0 0,0 0 0,8 0 0,-1 0 0,-13 0 0,-1 0 0,7 0 0,-4 0 0,-24 0 0,1 0 0,31 0 0,-8 0 0,-32 0 0,15 0 0,16 0 0,-13 0 0,0 0 0,-1 0 0,14 0 0,-10 0 0,19 0 0,11 0 0,2 0 0,-5 0 0,-32 0 0,-3 0 0,4 0 0,20 0 0,-12 0 0,7 0 0,14 0 0,6 0-175,-20 0 0,2 0 0,-2 0 175,-10 0 0,-2 0 0,-2 0 0,25 0 0,-9 0 0,6 0 0,0 0 0,-51 0 0,36 0 0,-7 0 525,-12 0-525,-11 0 0,-28 0 0,-6 0 0,-1 0 0,0 0 0,13 0 0,19 0 0,0 0 0,7 0 0,-20 0 0,-12 0 0,-4 0 0,-6 0 0,-4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42.738"/>
    </inkml:context>
    <inkml:brush xml:id="br0">
      <inkml:brushProperty name="width" value="0.2" units="cm"/>
      <inkml:brushProperty name="height" value="0.2" units="cm"/>
      <inkml:brushProperty name="color" value="#FF0066"/>
    </inkml:brush>
  </inkml:definitions>
  <inkml:trace contextRef="#ctx0" brushRef="#br0">1 18 24575,'59'0'0,"-17"0"0,-12 0 0,-16 0 0,1 0 0,7 0 0,-15 0 0,11 0 0,4 0 0,-5 0 0,6 0 0,-13 0 0,-5 0 0,27 0 0,-9 0 0,41-3 0,-32-2 0,16 0 0,19 1 0,-23 4 0,36 0 0,-37 0 0,-2 0 0,-3 0 0,0 0 0,12 0 0,21 0 0,8 0 0,-28 0 0,41 0 0,-43 0 0,42 0 0,-17 0 0,-1 0 0,9 0 0,3 0 0,4 0 0,-23 0 0,0 4 0,10-2 0,-22 8 0,32-4 0,-19 1 0,-21-3 0,15-4 0,2 0 0,13 0 0,-12 0 0,12 0 0,-1 0 0,13 1 0,-19 0 0,-26 4 0,15-3 0,-27 2 0,-15-4 0,-8 0 0,-5 0 0,6 0 0,14 0 0,9 0 0,26 0 0,16 0 0,6 0 0,-19 0 0,-19 0 0,-34 0 0,50 0 0,37 0 0,7 0 0,-48 0 0,0 0 0,51 0 0,-14 0 0,-59 0 0,3 0 0,17 0 0,-16 0 0,20 0 0,-13 0 0,40 2 0,-1 9 0,-27-5 0,1 1 0,38 10 0,-8-4 0,-20-1 0,-23-5 0,-1 0 0,-15-6 0,5-1 0,4 0 0,12 0 0,6 0 0,33 0 0,-27 0 0,-10 0 0,1 0 0,21 0 0,22 0 0,4 0 0,-44 0 0,0 0 0,0 0 0,0 0 0,-1 0 0,-2 0 0,18 0 0,-7 0 0,-28 0 0,6 0 0,-7 0 0,11 0 0,16 0 0,39 0 0,-37 0 0,-1 0 0,-3 0 0,-13 0 0,5 0 0,1 0 0,2 0 0,3-6 0,2-1 0,7 4 0,30-10 0,-44 13 0,-6 0 0,9 0 0,-1 0 0,9 0 0,36 0 0,-31 0 0,-7 0 0,0 0 0,15 0 0,11 0 0,-18 0 0,-21 0 0,-18 0 0,-9 0 0,-14 0 0,7 0 0,-4 0 0,6 0 0,-2 0 0,-4 0 0,2 0 0,-8 0 0,5 0 0,7 0 0,8 0 0,9 0 0,-9 0 0,-2 0 0,-10 0 0,2 0 0,-1 0 0,1 0 0,0 0 0,0 0 0,-4 0 0,2 0 0,-8 0 0,2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51.514"/>
    </inkml:context>
    <inkml:brush xml:id="br0">
      <inkml:brushProperty name="width" value="0.2" units="cm"/>
      <inkml:brushProperty name="height" value="0.2" units="cm"/>
      <inkml:brushProperty name="color" value="#FF0066"/>
    </inkml:brush>
  </inkml:definitions>
  <inkml:trace contextRef="#ctx0" brushRef="#br0">0 0 24575,'83'0'0,"8"0"0,-29 0 0,-1 0 0,10 0 0,-17 0 0,-5 0 0,-10 0 0,1 0 0,6 0 0,-10 0 0,9 0 0,11 0 0,-3 0 0,12 0 0,7 0 0,13 0 0,8 0 0,-9 0 0,2 0 0,-24 0 0,0 0 0,30 0 0,-3 0 0,-7 0 0,-21 0 0,-7 0 0,-21 0 0,44 0 0,-28 0 0,20 0 0,-15 0 0,5 0 0,9 0 0,1 0 0,-5 0 0,1 0 0,9 0 0,0 0 0,-15 0 0,-1 0 0,-1 0 0,-2 0 0,24 0 0,-5 0 0,-31 0 0,32 0 0,-3 0 0,13 0 0,7 0 0,1 0 0,-28 0 0,1 0 0,-13 0 0,-4 0 0,34 0 0,-26 0 0,-1 0 0,16 0 0,-1 0 0,2 0 0,21 0 0,-13 0 0,-22 0 0,-3 0 0,32 0 0,-25 0 0,3 0 0,-13 0 0,2 0 0,22 0 0,-3 0 0,4 0 0,-5 0 0,2 0 0,-57 0 0,29 0 0,-1 0 0,3 0 0,18 0 0,7 0 0,-21 0 0,2 0 0,38 0 0,-2 0 0,-10 0 0,-7 0 0,-6 0 0,-25 0 0,8 0 0,-1 0 0,-7 0 0,10 0 0,-32 0 0,24 0 0,-25 0 0,62 0 0,-28 0 0,4 0 0,-5 0 0,-2 0 0,8 0 0,16 0 0,-30 0 0,-16 0 0,-11 0 0,-12 0 0,3 0 0,0 0 0,13 0 0,18 0 0,-8 0 0,1 0 0,-19 0 0,2 0 0,18 0 0,12 0 0,11 0 0,-13 0 0,-16 0 0,-16 0 0,11 0 0,-13 0 0,13 0 0,-19 0 0,-4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10:36:56.135"/>
    </inkml:context>
    <inkml:brush xml:id="br0">
      <inkml:brushProperty name="width" value="0.2" units="cm"/>
      <inkml:brushProperty name="height" value="0.2" units="cm"/>
      <inkml:brushProperty name="color" value="#FF0066"/>
    </inkml:brush>
  </inkml:definitions>
  <inkml:trace contextRef="#ctx0" brushRef="#br0">1 0 24575,'83'0'0,"-20"0"0,6 0 0,24 0 0,5 0 0,-5 0 0,3 0 0,-17 0 0,2 0 0,-11 0 0,21 0 0,-20 0 0,-5 0 0,-19 0 0,30 0 0,8 0 0,-3 0 0,-19 0 0,0 0 0,26 0 0,-3 0 0,4 0 0,-31 0 0,-2 0 0,4 0 0,-1 0 0,3 0 0,-3 0 0,19 0 0,16 0 0,-35 0 0,-29 0 0,40 0 0,-22 0 0,5 0 0,35 0 0,5 0 0,-10 0 0,0 0 0,8 0 0,-1 0 0,-13 0 0,-1 0 0,7 0 0,-4 0 0,-24 0 0,1 0 0,31 0 0,-8 0 0,-32 0 0,15 0 0,16 0 0,-13 0 0,0 0 0,-1 0 0,14 0 0,-10 0 0,19 0 0,11 0 0,2 0 0,-5 0 0,-32 0 0,-3 0 0,4 0 0,20 0 0,-12 0 0,7 0 0,14 0 0,6 0-175,-20 0 0,2 0 0,-2 0 175,-10 0 0,-2 0 0,-2 0 0,25 0 0,-9 0 0,6 0 0,0 0 0,-51 0 0,36 0 0,-7 0 525,-12 0-525,-11 0 0,-28 0 0,-6 0 0,-1 0 0,0 0 0,13 0 0,19 0 0,0 0 0,7 0 0,-20 0 0,-12 0 0,-4 0 0,-6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0E7F8-6CC8-4F48-9C94-5978A3947868}" type="datetimeFigureOut">
              <a:rPr lang="en-US" smtClean="0"/>
              <a:t>9/24/26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0CC88A-AAD3-C14D-94E1-8E5D6E19CA64}" type="slidenum">
              <a:rPr lang="en-US" smtClean="0"/>
              <a:t>‹#›</a:t>
            </a:fld>
            <a:endParaRPr lang="en-US"/>
          </a:p>
        </p:txBody>
      </p:sp>
    </p:spTree>
    <p:extLst>
      <p:ext uri="{BB962C8B-B14F-4D97-AF65-F5344CB8AC3E}">
        <p14:creationId xmlns:p14="http://schemas.microsoft.com/office/powerpoint/2010/main" val="2819692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Apollo and Artemis shoot all 14.</a:t>
            </a:r>
          </a:p>
        </p:txBody>
      </p:sp>
      <p:sp>
        <p:nvSpPr>
          <p:cNvPr id="4" name="Slide Number Placeholder 3"/>
          <p:cNvSpPr>
            <a:spLocks noGrp="1"/>
          </p:cNvSpPr>
          <p:nvPr>
            <p:ph type="sldNum" sz="quarter" idx="5"/>
          </p:nvPr>
        </p:nvSpPr>
        <p:spPr/>
        <p:txBody>
          <a:bodyPr/>
          <a:lstStyle/>
          <a:p>
            <a:fld id="{740CC88A-AAD3-C14D-94E1-8E5D6E19CA64}" type="slidenum">
              <a:rPr lang="en-US" smtClean="0"/>
              <a:t>7</a:t>
            </a:fld>
            <a:endParaRPr lang="en-US"/>
          </a:p>
        </p:txBody>
      </p:sp>
    </p:spTree>
    <p:extLst>
      <p:ext uri="{BB962C8B-B14F-4D97-AF65-F5344CB8AC3E}">
        <p14:creationId xmlns:p14="http://schemas.microsoft.com/office/powerpoint/2010/main" val="3158184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Florence Italy Uffizi Niobe room found in Rome 1583</a:t>
            </a:r>
          </a:p>
        </p:txBody>
      </p:sp>
      <p:sp>
        <p:nvSpPr>
          <p:cNvPr id="4" name="Slide Number Placeholder 3"/>
          <p:cNvSpPr>
            <a:spLocks noGrp="1"/>
          </p:cNvSpPr>
          <p:nvPr>
            <p:ph type="sldNum" sz="quarter" idx="5"/>
          </p:nvPr>
        </p:nvSpPr>
        <p:spPr/>
        <p:txBody>
          <a:bodyPr/>
          <a:lstStyle/>
          <a:p>
            <a:fld id="{740CC88A-AAD3-C14D-94E1-8E5D6E19CA64}" type="slidenum">
              <a:rPr lang="en-US" smtClean="0"/>
              <a:t>8</a:t>
            </a:fld>
            <a:endParaRPr lang="en-US"/>
          </a:p>
        </p:txBody>
      </p:sp>
    </p:spTree>
    <p:extLst>
      <p:ext uri="{BB962C8B-B14F-4D97-AF65-F5344CB8AC3E}">
        <p14:creationId xmlns:p14="http://schemas.microsoft.com/office/powerpoint/2010/main" val="1159212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μέμφετ</a:t>
            </a:r>
            <a:r>
              <a:rPr lang="en-US" dirty="0"/>
              <a:t>α</a:t>
            </a:r>
            <a:r>
              <a:rPr lang="en-US" dirty="0" err="1"/>
              <a:t>ι</a:t>
            </a:r>
            <a:r>
              <a:rPr lang="en-US" dirty="0"/>
              <a:t> present middle</a:t>
            </a:r>
          </a:p>
          <a:p>
            <a:r>
              <a:rPr lang="en-US" dirty="0"/>
              <a:t>ἀ̓</a:t>
            </a:r>
            <a:r>
              <a:rPr lang="en-US" dirty="0" err="1"/>
              <a:t>νθέστηκεν</a:t>
            </a:r>
            <a:r>
              <a:rPr lang="en-US" dirty="0"/>
              <a:t> set oneself against</a:t>
            </a:r>
          </a:p>
        </p:txBody>
      </p:sp>
      <p:sp>
        <p:nvSpPr>
          <p:cNvPr id="4" name="Slide Number Placeholder 3"/>
          <p:cNvSpPr>
            <a:spLocks noGrp="1"/>
          </p:cNvSpPr>
          <p:nvPr>
            <p:ph type="sldNum" sz="quarter" idx="5"/>
          </p:nvPr>
        </p:nvSpPr>
        <p:spPr/>
        <p:txBody>
          <a:bodyPr/>
          <a:lstStyle/>
          <a:p>
            <a:fld id="{740CC88A-AAD3-C14D-94E1-8E5D6E19CA64}" type="slidenum">
              <a:rPr lang="en-US" smtClean="0"/>
              <a:t>42</a:t>
            </a:fld>
            <a:endParaRPr lang="en-US"/>
          </a:p>
        </p:txBody>
      </p:sp>
    </p:spTree>
    <p:extLst>
      <p:ext uri="{BB962C8B-B14F-4D97-AF65-F5344CB8AC3E}">
        <p14:creationId xmlns:p14="http://schemas.microsoft.com/office/powerpoint/2010/main" val="47180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75B55-AD91-714F-B22A-DFDF3401CA18}" type="slidenum">
              <a:rPr lang="en-US" smtClean="0"/>
              <a:t>102</a:t>
            </a:fld>
            <a:endParaRPr lang="en-US"/>
          </a:p>
        </p:txBody>
      </p:sp>
    </p:spTree>
    <p:extLst>
      <p:ext uri="{BB962C8B-B14F-4D97-AF65-F5344CB8AC3E}">
        <p14:creationId xmlns:p14="http://schemas.microsoft.com/office/powerpoint/2010/main" val="1645508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7F8D3-0116-E074-3D4C-1B1ADFEE3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1335D-40F3-A8F6-B31A-C60873D5F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D6A49-475B-7328-8F4B-A8BB4212E3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8553AB-3EF3-284F-E0D5-EA2B46FB8F0E}"/>
              </a:ext>
            </a:extLst>
          </p:cNvPr>
          <p:cNvSpPr>
            <a:spLocks noGrp="1"/>
          </p:cNvSpPr>
          <p:nvPr>
            <p:ph type="sldNum" sz="quarter" idx="5"/>
          </p:nvPr>
        </p:nvSpPr>
        <p:spPr/>
        <p:txBody>
          <a:bodyPr/>
          <a:lstStyle/>
          <a:p>
            <a:fld id="{D0575B55-AD91-714F-B22A-DFDF3401CA18}" type="slidenum">
              <a:rPr lang="en-US" smtClean="0"/>
              <a:t>103</a:t>
            </a:fld>
            <a:endParaRPr lang="en-US"/>
          </a:p>
        </p:txBody>
      </p:sp>
    </p:spTree>
    <p:extLst>
      <p:ext uri="{BB962C8B-B14F-4D97-AF65-F5344CB8AC3E}">
        <p14:creationId xmlns:p14="http://schemas.microsoft.com/office/powerpoint/2010/main" val="174672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C5E7B-C42C-B565-F4D8-3B7488971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16066-6325-7C57-05B0-C8633FA1F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2A4A3-66D8-D108-5C0D-CC59CED53C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6AD9B2-9046-0FFE-443F-3C920BE51AD6}"/>
              </a:ext>
            </a:extLst>
          </p:cNvPr>
          <p:cNvSpPr>
            <a:spLocks noGrp="1"/>
          </p:cNvSpPr>
          <p:nvPr>
            <p:ph type="sldNum" sz="quarter" idx="5"/>
          </p:nvPr>
        </p:nvSpPr>
        <p:spPr/>
        <p:txBody>
          <a:bodyPr/>
          <a:lstStyle/>
          <a:p>
            <a:fld id="{D0575B55-AD91-714F-B22A-DFDF3401CA18}" type="slidenum">
              <a:rPr lang="en-US" smtClean="0"/>
              <a:t>113</a:t>
            </a:fld>
            <a:endParaRPr lang="en-US"/>
          </a:p>
        </p:txBody>
      </p:sp>
    </p:spTree>
    <p:extLst>
      <p:ext uri="{BB962C8B-B14F-4D97-AF65-F5344CB8AC3E}">
        <p14:creationId xmlns:p14="http://schemas.microsoft.com/office/powerpoint/2010/main" val="3056268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C5E7B-C42C-B565-F4D8-3B7488971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16066-6325-7C57-05B0-C8633FA1F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2A4A3-66D8-D108-5C0D-CC59CED53C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6AD9B2-9046-0FFE-443F-3C920BE51AD6}"/>
              </a:ext>
            </a:extLst>
          </p:cNvPr>
          <p:cNvSpPr>
            <a:spLocks noGrp="1"/>
          </p:cNvSpPr>
          <p:nvPr>
            <p:ph type="sldNum" sz="quarter" idx="5"/>
          </p:nvPr>
        </p:nvSpPr>
        <p:spPr/>
        <p:txBody>
          <a:bodyPr/>
          <a:lstStyle/>
          <a:p>
            <a:fld id="{D0575B55-AD91-714F-B22A-DFDF3401CA18}" type="slidenum">
              <a:rPr lang="en-US" smtClean="0"/>
              <a:t>114</a:t>
            </a:fld>
            <a:endParaRPr lang="en-US"/>
          </a:p>
        </p:txBody>
      </p:sp>
    </p:spTree>
    <p:extLst>
      <p:ext uri="{BB962C8B-B14F-4D97-AF65-F5344CB8AC3E}">
        <p14:creationId xmlns:p14="http://schemas.microsoft.com/office/powerpoint/2010/main" val="3056268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D2267-3005-95F9-FA27-D8A7C9F09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5F1C9-CD88-EC3A-42BE-2F4F998C2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2C267-AFA2-BF2D-F73C-1C2364DDF7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52B9D5-0BF1-E47F-AE0B-DC2A0939289C}"/>
              </a:ext>
            </a:extLst>
          </p:cNvPr>
          <p:cNvSpPr>
            <a:spLocks noGrp="1"/>
          </p:cNvSpPr>
          <p:nvPr>
            <p:ph type="sldNum" sz="quarter" idx="5"/>
          </p:nvPr>
        </p:nvSpPr>
        <p:spPr/>
        <p:txBody>
          <a:bodyPr/>
          <a:lstStyle/>
          <a:p>
            <a:fld id="{D0575B55-AD91-714F-B22A-DFDF3401CA18}" type="slidenum">
              <a:rPr lang="en-US" smtClean="0"/>
              <a:t>115</a:t>
            </a:fld>
            <a:endParaRPr lang="en-US"/>
          </a:p>
        </p:txBody>
      </p:sp>
    </p:spTree>
    <p:extLst>
      <p:ext uri="{BB962C8B-B14F-4D97-AF65-F5344CB8AC3E}">
        <p14:creationId xmlns:p14="http://schemas.microsoft.com/office/powerpoint/2010/main" val="127510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87A0E-646E-9599-EFB7-D998C1957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89963-118A-5787-D3BF-0458B50B5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67DE3-1FD0-3FC6-9682-0F2B085A4F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D83370-7DE2-E1FE-E05C-7AD0CE44808E}"/>
              </a:ext>
            </a:extLst>
          </p:cNvPr>
          <p:cNvSpPr>
            <a:spLocks noGrp="1"/>
          </p:cNvSpPr>
          <p:nvPr>
            <p:ph type="sldNum" sz="quarter" idx="5"/>
          </p:nvPr>
        </p:nvSpPr>
        <p:spPr/>
        <p:txBody>
          <a:bodyPr/>
          <a:lstStyle/>
          <a:p>
            <a:fld id="{D0575B55-AD91-714F-B22A-DFDF3401CA18}" type="slidenum">
              <a:rPr lang="en-US" smtClean="0"/>
              <a:t>117</a:t>
            </a:fld>
            <a:endParaRPr lang="en-US"/>
          </a:p>
        </p:txBody>
      </p:sp>
    </p:spTree>
    <p:extLst>
      <p:ext uri="{BB962C8B-B14F-4D97-AF65-F5344CB8AC3E}">
        <p14:creationId xmlns:p14="http://schemas.microsoft.com/office/powerpoint/2010/main" val="770986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140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A233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336565"/>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amp;w=3840&amp;q=75"/><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amp;w=3840&amp;q=75"/><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customXml" Target="../ink/ink1.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1.xml"/><Relationship Id="rId2" Type="http://schemas.openxmlformats.org/officeDocument/2006/relationships/tags" Target="../tags/tag13.xml"/><Relationship Id="rId16" Type="http://schemas.openxmlformats.org/officeDocument/2006/relationships/image" Target="../media/image15.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customXml" Target="../ink/ink2.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customXml" Target="../ink/ink3.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slideLayout" Target="../slideLayouts/slideLayout1.xml"/><Relationship Id="rId2" Type="http://schemas.openxmlformats.org/officeDocument/2006/relationships/tags" Target="../tags/tag24.xml"/><Relationship Id="rId16" Type="http://schemas.openxmlformats.org/officeDocument/2006/relationships/image" Target="../media/image15.pn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customXml" Target="../ink/ink4.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slideLayout" Target="../slideLayouts/slideLayout1.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image" Target="../media/image15.png"/><Relationship Id="rId2" Type="http://schemas.openxmlformats.org/officeDocument/2006/relationships/tags" Target="../tags/tag35.xml"/><Relationship Id="rId16" Type="http://schemas.openxmlformats.org/officeDocument/2006/relationships/customXml" Target="../ink/ink6.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5" Type="http://schemas.openxmlformats.org/officeDocument/2006/relationships/image" Target="../media/image14.png"/><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customXml" Target="../ink/ink5.xml"/></Relationships>
</file>

<file path=ppt/slides/_rels/slide15.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18" Type="http://schemas.openxmlformats.org/officeDocument/2006/relationships/image" Target="../media/image15.png"/><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customXml" Target="../ink/ink8.xml"/><Relationship Id="rId2" Type="http://schemas.openxmlformats.org/officeDocument/2006/relationships/tags" Target="../tags/tag47.xml"/><Relationship Id="rId16" Type="http://schemas.openxmlformats.org/officeDocument/2006/relationships/image" Target="../media/image14.png"/><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customXml" Target="../ink/ink7.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ags" Target="../tags/tag59.xml"/></Relationships>
</file>

<file path=ppt/slides/_rels/slide17.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slideLayout" Target="../slideLayouts/slideLayout1.xml"/><Relationship Id="rId1" Type="http://schemas.openxmlformats.org/officeDocument/2006/relationships/tags" Target="../tags/tag60.xml"/><Relationship Id="rId6" Type="http://schemas.openxmlformats.org/officeDocument/2006/relationships/image" Target="../media/image300.png"/><Relationship Id="rId5" Type="http://schemas.openxmlformats.org/officeDocument/2006/relationships/customXml" Target="../ink/ink10.xml"/><Relationship Id="rId4" Type="http://schemas.openxmlformats.org/officeDocument/2006/relationships/image" Target="../media/image290.png"/></Relationships>
</file>

<file path=ppt/slides/_rels/slide18.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slideLayout" Target="../slideLayouts/slideLayout1.xml"/><Relationship Id="rId1" Type="http://schemas.openxmlformats.org/officeDocument/2006/relationships/tags" Target="../tags/tag61.xml"/><Relationship Id="rId6" Type="http://schemas.openxmlformats.org/officeDocument/2006/relationships/image" Target="../media/image16.png"/><Relationship Id="rId5" Type="http://schemas.openxmlformats.org/officeDocument/2006/relationships/customXml" Target="../ink/ink12.xml"/><Relationship Id="rId4" Type="http://schemas.openxmlformats.org/officeDocument/2006/relationships/image" Target="../media/image150.png"/></Relationships>
</file>

<file path=ppt/slides/_rels/slide19.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17.png&amp;w=3840&amp;q=75"/><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17.png&amp;w=3840&amp;q=75"/><Relationship Id="rId5" Type="http://schemas.openxmlformats.org/officeDocument/2006/relationships/slideLayout" Target="../slideLayouts/slideLayout1.xml"/><Relationship Id="rId4" Type="http://schemas.openxmlformats.org/officeDocument/2006/relationships/tags" Target="../tags/tag68.xml"/></Relationships>
</file>

<file path=ppt/slides/_rels/slide21.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image" Target="../media/image18.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1.xml"/><Relationship Id="rId5" Type="http://schemas.openxmlformats.org/officeDocument/2006/relationships/tags" Target="../tags/tag73.xml"/><Relationship Id="rId4" Type="http://schemas.openxmlformats.org/officeDocument/2006/relationships/tags" Target="../tags/tag72.xml"/></Relationships>
</file>

<file path=ppt/slides/_rels/slide22.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8.jpeg"/><Relationship Id="rId5" Type="http://schemas.openxmlformats.org/officeDocument/2006/relationships/slideLayout" Target="../slideLayouts/slideLayout1.xml"/><Relationship Id="rId4" Type="http://schemas.openxmlformats.org/officeDocument/2006/relationships/tags" Target="../tags/tag7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24.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image" Target="../media/image19.jpeg"/><Relationship Id="rId4"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19.jpeg"/><Relationship Id="rId5" Type="http://schemas.openxmlformats.org/officeDocument/2006/relationships/slideLayout" Target="../slideLayouts/slideLayout1.xml"/><Relationship Id="rId4" Type="http://schemas.openxmlformats.org/officeDocument/2006/relationships/tags" Target="../tags/tag85.xml"/></Relationships>
</file>

<file path=ppt/slides/_rels/slide26.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image" Target="../media/image21.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20.png&amp;w=3840&amp;q=75"/><Relationship Id="rId5" Type="http://schemas.openxmlformats.org/officeDocument/2006/relationships/slideLayout" Target="../slideLayouts/slideLayout1.xml"/><Relationship Id="rId4" Type="http://schemas.openxmlformats.org/officeDocument/2006/relationships/tags" Target="../tags/tag89.xml"/></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92.xml"/><Relationship Id="rId7" Type="http://schemas.openxmlformats.org/officeDocument/2006/relationships/image" Target="../media/image20.png&amp;w=3840&amp;q=75"/><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slideLayout" Target="../slideLayouts/slideLayout1.xml"/><Relationship Id="rId5" Type="http://schemas.openxmlformats.org/officeDocument/2006/relationships/tags" Target="../tags/tag94.xml"/><Relationship Id="rId4" Type="http://schemas.openxmlformats.org/officeDocument/2006/relationships/tags" Target="../tags/tag93.xml"/></Relationships>
</file>

<file path=ppt/slides/_rels/slide28.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23.png"/><Relationship Id="rId5" Type="http://schemas.openxmlformats.org/officeDocument/2006/relationships/image" Target="../media/image22.png&amp;w=3840&amp;q=75"/><Relationship Id="rId4"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image" Target="../media/image23.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22.png&amp;w=3840&amp;q=75"/><Relationship Id="rId5" Type="http://schemas.openxmlformats.org/officeDocument/2006/relationships/slideLayout" Target="../slideLayouts/slideLayout1.xml"/><Relationship Id="rId4" Type="http://schemas.openxmlformats.org/officeDocument/2006/relationships/tags" Target="../tags/tag10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02.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03.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04.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slideLayout" Target="../slideLayouts/slideLayout1.xml"/><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tags" Target="../tags/tag116.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5" Type="http://schemas.openxmlformats.org/officeDocument/2006/relationships/image" Target="../media/image25.png"/><Relationship Id="rId10" Type="http://schemas.openxmlformats.org/officeDocument/2006/relationships/tags" Target="../tags/tag114.xml"/><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image" Target="../media/image24.png"/></Relationships>
</file>

<file path=ppt/slides/_rels/slide34.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tags" Target="../tags/tag129.xm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tags" Target="../tags/tag128.xml"/><Relationship Id="rId2" Type="http://schemas.openxmlformats.org/officeDocument/2006/relationships/tags" Target="../tags/tag118.xml"/><Relationship Id="rId16" Type="http://schemas.openxmlformats.org/officeDocument/2006/relationships/image" Target="../media/image25.png"/><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tags" Target="../tags/tag127.xml"/><Relationship Id="rId5" Type="http://schemas.openxmlformats.org/officeDocument/2006/relationships/tags" Target="../tags/tag121.xml"/><Relationship Id="rId15" Type="http://schemas.openxmlformats.org/officeDocument/2006/relationships/image" Target="../media/image24.png"/><Relationship Id="rId10" Type="http://schemas.openxmlformats.org/officeDocument/2006/relationships/tags" Target="../tags/tag126.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tags" Target="../tags/tag142.xml"/><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tags" Target="../tags/tag141.xml"/><Relationship Id="rId17" Type="http://schemas.openxmlformats.org/officeDocument/2006/relationships/image" Target="../media/image25.png"/><Relationship Id="rId2" Type="http://schemas.openxmlformats.org/officeDocument/2006/relationships/tags" Target="../tags/tag131.xml"/><Relationship Id="rId16" Type="http://schemas.openxmlformats.org/officeDocument/2006/relationships/image" Target="../media/image24.png"/><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5" Type="http://schemas.openxmlformats.org/officeDocument/2006/relationships/tags" Target="../tags/tag134.xml"/><Relationship Id="rId15" Type="http://schemas.openxmlformats.org/officeDocument/2006/relationships/slideLayout" Target="../slideLayouts/slideLayout1.xml"/><Relationship Id="rId10" Type="http://schemas.openxmlformats.org/officeDocument/2006/relationships/tags" Target="../tags/tag139.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tags" Target="../tags/tag143.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44.xml"/></Relationships>
</file>

<file path=ppt/slides/_rels/slide37.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5" Type="http://schemas.openxmlformats.org/officeDocument/2006/relationships/image" Target="../media/image26.png"/><Relationship Id="rId4"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image" Target="../media/image26.png"/><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1.xml"/><Relationship Id="rId5" Type="http://schemas.openxmlformats.org/officeDocument/2006/relationships/tags" Target="../tags/tag152.xml"/><Relationship Id="rId4" Type="http://schemas.openxmlformats.org/officeDocument/2006/relationships/tags" Target="../tags/tag151.xml"/></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55.xml"/><Relationship Id="rId7" Type="http://schemas.openxmlformats.org/officeDocument/2006/relationships/tags" Target="../tags/tag159.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16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62.xml"/></Relationships>
</file>

<file path=ppt/slides/_rels/slide43.xml.rels><?xml version="1.0" encoding="UTF-8" standalone="yes"?>
<Relationships xmlns="http://schemas.openxmlformats.org/package/2006/relationships"><Relationship Id="rId8" Type="http://schemas.openxmlformats.org/officeDocument/2006/relationships/tags" Target="../tags/tag170.xml"/><Relationship Id="rId13" Type="http://schemas.openxmlformats.org/officeDocument/2006/relationships/customXml" Target="../ink/ink13.xml"/><Relationship Id="rId3" Type="http://schemas.openxmlformats.org/officeDocument/2006/relationships/tags" Target="../tags/tag165.xml"/><Relationship Id="rId7" Type="http://schemas.openxmlformats.org/officeDocument/2006/relationships/tags" Target="../tags/tag169.xml"/><Relationship Id="rId12" Type="http://schemas.openxmlformats.org/officeDocument/2006/relationships/slideLayout" Target="../slideLayouts/slideLayout1.xml"/><Relationship Id="rId2" Type="http://schemas.openxmlformats.org/officeDocument/2006/relationships/tags" Target="../tags/tag164.xml"/><Relationship Id="rId16" Type="http://schemas.openxmlformats.org/officeDocument/2006/relationships/image" Target="../media/image15.png"/><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tags" Target="../tags/tag173.xml"/><Relationship Id="rId5" Type="http://schemas.openxmlformats.org/officeDocument/2006/relationships/tags" Target="../tags/tag167.xml"/><Relationship Id="rId15" Type="http://schemas.openxmlformats.org/officeDocument/2006/relationships/customXml" Target="../ink/ink14.xml"/><Relationship Id="rId10" Type="http://schemas.openxmlformats.org/officeDocument/2006/relationships/tags" Target="../tags/tag172.xml"/><Relationship Id="rId4" Type="http://schemas.openxmlformats.org/officeDocument/2006/relationships/tags" Target="../tags/tag166.xml"/><Relationship Id="rId9" Type="http://schemas.openxmlformats.org/officeDocument/2006/relationships/tags" Target="../tags/tag171.xml"/><Relationship Id="rId14" Type="http://schemas.openxmlformats.org/officeDocument/2006/relationships/image" Target="../media/image14.png"/></Relationships>
</file>

<file path=ppt/slides/_rels/slide44.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ustomXml" Target="../ink/ink15.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slideLayout" Target="../slideLayouts/slideLayout1.xml"/><Relationship Id="rId2" Type="http://schemas.openxmlformats.org/officeDocument/2006/relationships/tags" Target="../tags/tag175.xml"/><Relationship Id="rId16" Type="http://schemas.openxmlformats.org/officeDocument/2006/relationships/image" Target="../media/image15.png"/><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customXml" Target="../ink/ink16.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image" Target="../media/image14.png"/></Relationships>
</file>

<file path=ppt/slides/_rels/slide45.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slideLayout" Target="../slideLayouts/slideLayout1.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image" Target="../media/image15.png"/><Relationship Id="rId2" Type="http://schemas.openxmlformats.org/officeDocument/2006/relationships/tags" Target="../tags/tag186.xml"/><Relationship Id="rId16" Type="http://schemas.openxmlformats.org/officeDocument/2006/relationships/customXml" Target="../ink/ink18.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5" Type="http://schemas.openxmlformats.org/officeDocument/2006/relationships/tags" Target="../tags/tag189.xml"/><Relationship Id="rId15" Type="http://schemas.openxmlformats.org/officeDocument/2006/relationships/image" Target="../media/image14.png"/><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customXml" Target="../ink/ink17.xml"/></Relationships>
</file>

<file path=ppt/slides/_rels/slide46.xml.rels><?xml version="1.0" encoding="UTF-8" standalone="yes"?>
<Relationships xmlns="http://schemas.openxmlformats.org/package/2006/relationships"><Relationship Id="rId8" Type="http://schemas.openxmlformats.org/officeDocument/2006/relationships/tags" Target="../tags/tag204.xml"/><Relationship Id="rId13" Type="http://schemas.openxmlformats.org/officeDocument/2006/relationships/tags" Target="../tags/tag209.xml"/><Relationship Id="rId18" Type="http://schemas.openxmlformats.org/officeDocument/2006/relationships/image" Target="../media/image15.png"/><Relationship Id="rId3" Type="http://schemas.openxmlformats.org/officeDocument/2006/relationships/tags" Target="../tags/tag199.xml"/><Relationship Id="rId7" Type="http://schemas.openxmlformats.org/officeDocument/2006/relationships/tags" Target="../tags/tag203.xml"/><Relationship Id="rId12" Type="http://schemas.openxmlformats.org/officeDocument/2006/relationships/tags" Target="../tags/tag208.xml"/><Relationship Id="rId17" Type="http://schemas.openxmlformats.org/officeDocument/2006/relationships/customXml" Target="../ink/ink20.xml"/><Relationship Id="rId2" Type="http://schemas.openxmlformats.org/officeDocument/2006/relationships/tags" Target="../tags/tag198.xml"/><Relationship Id="rId16" Type="http://schemas.openxmlformats.org/officeDocument/2006/relationships/image" Target="../media/image14.png"/><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tags" Target="../tags/tag207.xml"/><Relationship Id="rId5" Type="http://schemas.openxmlformats.org/officeDocument/2006/relationships/tags" Target="../tags/tag201.xml"/><Relationship Id="rId15" Type="http://schemas.openxmlformats.org/officeDocument/2006/relationships/customXml" Target="../ink/ink19.xml"/><Relationship Id="rId10" Type="http://schemas.openxmlformats.org/officeDocument/2006/relationships/tags" Target="../tags/tag206.xml"/><Relationship Id="rId4" Type="http://schemas.openxmlformats.org/officeDocument/2006/relationships/tags" Target="../tags/tag200.xml"/><Relationship Id="rId9" Type="http://schemas.openxmlformats.org/officeDocument/2006/relationships/tags" Target="../tags/tag205.xml"/><Relationship Id="rId14"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1.xml"/><Relationship Id="rId1" Type="http://schemas.openxmlformats.org/officeDocument/2006/relationships/tags" Target="../tags/tag210.xml"/><Relationship Id="rId4" Type="http://schemas.openxmlformats.org/officeDocument/2006/relationships/image" Target="../media/image27.jpeg"/></Relationships>
</file>

<file path=ppt/slides/_rels/slide48.xml.rels><?xml version="1.0" encoding="UTF-8" standalone="yes"?>
<Relationships xmlns="http://schemas.openxmlformats.org/package/2006/relationships"><Relationship Id="rId3" Type="http://schemas.openxmlformats.org/officeDocument/2006/relationships/tags" Target="../tags/tag214.xml"/><Relationship Id="rId2" Type="http://schemas.openxmlformats.org/officeDocument/2006/relationships/tags" Target="../tags/tag213.xml"/><Relationship Id="rId1" Type="http://schemas.openxmlformats.org/officeDocument/2006/relationships/tags" Target="../tags/tag212.xml"/><Relationship Id="rId5" Type="http://schemas.openxmlformats.org/officeDocument/2006/relationships/image" Target="../media/image27.jpeg"/><Relationship Id="rId4"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6.xml"/><Relationship Id="rId1" Type="http://schemas.openxmlformats.org/officeDocument/2006/relationships/tags" Target="../tags/tag215.xml"/><Relationship Id="rId4" Type="http://schemas.openxmlformats.org/officeDocument/2006/relationships/image" Target="../media/image27.jpeg"/></Relationships>
</file>

<file path=ppt/slides/_rels/slide50.xml.rels><?xml version="1.0" encoding="UTF-8" standalone="yes"?>
<Relationships xmlns="http://schemas.openxmlformats.org/package/2006/relationships"><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 Id="rId5" Type="http://schemas.openxmlformats.org/officeDocument/2006/relationships/image" Target="../media/image27.jpeg"/><Relationship Id="rId4"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1.xml"/><Relationship Id="rId1" Type="http://schemas.openxmlformats.org/officeDocument/2006/relationships/tags" Target="../tags/tag220.xml"/><Relationship Id="rId4" Type="http://schemas.openxmlformats.org/officeDocument/2006/relationships/image" Target="../media/image27.jpeg"/></Relationships>
</file>

<file path=ppt/slides/_rels/slide52.xml.rels><?xml version="1.0" encoding="UTF-8" standalone="yes"?>
<Relationships xmlns="http://schemas.openxmlformats.org/package/2006/relationships"><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 Id="rId5" Type="http://schemas.openxmlformats.org/officeDocument/2006/relationships/image" Target="../media/image27.jpeg"/><Relationship Id="rId4"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customXml" Target="../ink/ink21.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slideLayout" Target="../slideLayouts/slideLayout1.xml"/><Relationship Id="rId2" Type="http://schemas.openxmlformats.org/officeDocument/2006/relationships/tags" Target="../tags/tag226.xml"/><Relationship Id="rId16" Type="http://schemas.openxmlformats.org/officeDocument/2006/relationships/image" Target="../media/image15.png"/><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customXml" Target="../ink/ink22.xml"/><Relationship Id="rId10" Type="http://schemas.openxmlformats.org/officeDocument/2006/relationships/tags" Target="../tags/tag234.xml"/><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image" Target="../media/image14.png"/></Relationships>
</file>

<file path=ppt/slides/_rels/slide54.xml.rels><?xml version="1.0" encoding="UTF-8" standalone="yes"?>
<Relationships xmlns="http://schemas.openxmlformats.org/package/2006/relationships"><Relationship Id="rId8" Type="http://schemas.openxmlformats.org/officeDocument/2006/relationships/tags" Target="../tags/tag243.xml"/><Relationship Id="rId13" Type="http://schemas.openxmlformats.org/officeDocument/2006/relationships/customXml" Target="../ink/ink23.xml"/><Relationship Id="rId3" Type="http://schemas.openxmlformats.org/officeDocument/2006/relationships/tags" Target="../tags/tag238.xml"/><Relationship Id="rId7" Type="http://schemas.openxmlformats.org/officeDocument/2006/relationships/tags" Target="../tags/tag242.xml"/><Relationship Id="rId12" Type="http://schemas.openxmlformats.org/officeDocument/2006/relationships/slideLayout" Target="../slideLayouts/slideLayout1.xml"/><Relationship Id="rId2" Type="http://schemas.openxmlformats.org/officeDocument/2006/relationships/tags" Target="../tags/tag237.xml"/><Relationship Id="rId16" Type="http://schemas.openxmlformats.org/officeDocument/2006/relationships/image" Target="../media/image15.png"/><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tags" Target="../tags/tag246.xml"/><Relationship Id="rId5" Type="http://schemas.openxmlformats.org/officeDocument/2006/relationships/tags" Target="../tags/tag240.xml"/><Relationship Id="rId15" Type="http://schemas.openxmlformats.org/officeDocument/2006/relationships/customXml" Target="../ink/ink24.xml"/><Relationship Id="rId10" Type="http://schemas.openxmlformats.org/officeDocument/2006/relationships/tags" Target="../tags/tag245.xml"/><Relationship Id="rId4" Type="http://schemas.openxmlformats.org/officeDocument/2006/relationships/tags" Target="../tags/tag239.xml"/><Relationship Id="rId9" Type="http://schemas.openxmlformats.org/officeDocument/2006/relationships/tags" Target="../tags/tag244.xml"/><Relationship Id="rId14" Type="http://schemas.openxmlformats.org/officeDocument/2006/relationships/image" Target="../media/image14.png"/></Relationships>
</file>

<file path=ppt/slides/_rels/slide55.xml.rels><?xml version="1.0" encoding="UTF-8" standalone="yes"?>
<Relationships xmlns="http://schemas.openxmlformats.org/package/2006/relationships"><Relationship Id="rId8" Type="http://schemas.openxmlformats.org/officeDocument/2006/relationships/tags" Target="../tags/tag254.xml"/><Relationship Id="rId13" Type="http://schemas.openxmlformats.org/officeDocument/2006/relationships/slideLayout" Target="../slideLayouts/slideLayout1.xml"/><Relationship Id="rId3" Type="http://schemas.openxmlformats.org/officeDocument/2006/relationships/tags" Target="../tags/tag249.xml"/><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image" Target="../media/image15.png"/><Relationship Id="rId2" Type="http://schemas.openxmlformats.org/officeDocument/2006/relationships/tags" Target="../tags/tag248.xml"/><Relationship Id="rId16" Type="http://schemas.openxmlformats.org/officeDocument/2006/relationships/customXml" Target="../ink/ink26.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5" Type="http://schemas.openxmlformats.org/officeDocument/2006/relationships/tags" Target="../tags/tag251.xml"/><Relationship Id="rId15" Type="http://schemas.openxmlformats.org/officeDocument/2006/relationships/image" Target="../media/image14.png"/><Relationship Id="rId10" Type="http://schemas.openxmlformats.org/officeDocument/2006/relationships/tags" Target="../tags/tag256.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customXml" Target="../ink/ink25.xml"/></Relationships>
</file>

<file path=ppt/slides/_rels/slide56.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tags" Target="../tags/tag271.xml"/><Relationship Id="rId18" Type="http://schemas.openxmlformats.org/officeDocument/2006/relationships/image" Target="../media/image15.png"/><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customXml" Target="../ink/ink28.xml"/><Relationship Id="rId2" Type="http://schemas.openxmlformats.org/officeDocument/2006/relationships/tags" Target="../tags/tag260.xml"/><Relationship Id="rId16" Type="http://schemas.openxmlformats.org/officeDocument/2006/relationships/image" Target="../media/image14.png"/><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customXml" Target="../ink/ink27.xml"/><Relationship Id="rId10" Type="http://schemas.openxmlformats.org/officeDocument/2006/relationships/tags" Target="../tags/tag268.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274.xml"/><Relationship Id="rId7" Type="http://schemas.openxmlformats.org/officeDocument/2006/relationships/slideLayout" Target="../slideLayouts/slideLayout1.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tags" Target="../tags/tag277.xml"/><Relationship Id="rId5" Type="http://schemas.openxmlformats.org/officeDocument/2006/relationships/tags" Target="../tags/tag276.xml"/><Relationship Id="rId4" Type="http://schemas.openxmlformats.org/officeDocument/2006/relationships/tags" Target="../tags/tag275.xml"/></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80.xml"/><Relationship Id="rId7" Type="http://schemas.openxmlformats.org/officeDocument/2006/relationships/tags" Target="../tags/tag284.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5" Type="http://schemas.openxmlformats.org/officeDocument/2006/relationships/tags" Target="../tags/tag282.xml"/><Relationship Id="rId4" Type="http://schemas.openxmlformats.org/officeDocument/2006/relationships/tags" Target="../tags/tag281.xml"/><Relationship Id="rId9" Type="http://schemas.openxmlformats.org/officeDocument/2006/relationships/image" Target="../media/image28.png"/></Relationships>
</file>

<file path=ppt/slides/_rels/slide59.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5" Type="http://schemas.openxmlformats.org/officeDocument/2006/relationships/tags" Target="../tags/tag289.xml"/><Relationship Id="rId10" Type="http://schemas.openxmlformats.org/officeDocument/2006/relationships/image" Target="../media/image28.png"/><Relationship Id="rId4" Type="http://schemas.openxmlformats.org/officeDocument/2006/relationships/tags" Target="../tags/tag288.xml"/><Relationship Id="rId9"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28.png"/><Relationship Id="rId5" Type="http://schemas.openxmlformats.org/officeDocument/2006/relationships/tags" Target="../tags/tag297.xml"/><Relationship Id="rId10" Type="http://schemas.openxmlformats.org/officeDocument/2006/relationships/slideLayout" Target="../slideLayouts/slideLayout1.xml"/><Relationship Id="rId4" Type="http://schemas.openxmlformats.org/officeDocument/2006/relationships/tags" Target="../tags/tag296.xml"/><Relationship Id="rId9" Type="http://schemas.openxmlformats.org/officeDocument/2006/relationships/tags" Target="../tags/tag301.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xml"/><Relationship Id="rId1" Type="http://schemas.openxmlformats.org/officeDocument/2006/relationships/tags" Target="../tags/tag30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ags" Target="../tags/tag303.xml"/></Relationships>
</file>

<file path=ppt/slides/_rels/slide63.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5" Type="http://schemas.openxmlformats.org/officeDocument/2006/relationships/tags" Target="../tags/tag308.xml"/><Relationship Id="rId10" Type="http://schemas.openxmlformats.org/officeDocument/2006/relationships/image" Target="../media/image28.png"/><Relationship Id="rId4" Type="http://schemas.openxmlformats.org/officeDocument/2006/relationships/tags" Target="../tags/tag307.xml"/><Relationship Id="rId9"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tags" Target="../tags/tag319.xml"/><Relationship Id="rId3" Type="http://schemas.openxmlformats.org/officeDocument/2006/relationships/tags" Target="../tags/tag314.xml"/><Relationship Id="rId7" Type="http://schemas.openxmlformats.org/officeDocument/2006/relationships/tags" Target="../tags/tag31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tags" Target="../tags/tag317.xml"/><Relationship Id="rId11" Type="http://schemas.openxmlformats.org/officeDocument/2006/relationships/image" Target="../media/image28.png"/><Relationship Id="rId5" Type="http://schemas.openxmlformats.org/officeDocument/2006/relationships/tags" Target="../tags/tag316.xml"/><Relationship Id="rId10" Type="http://schemas.openxmlformats.org/officeDocument/2006/relationships/slideLayout" Target="../slideLayouts/slideLayout1.xml"/><Relationship Id="rId4" Type="http://schemas.openxmlformats.org/officeDocument/2006/relationships/tags" Target="../tags/tag315.xml"/><Relationship Id="rId9" Type="http://schemas.openxmlformats.org/officeDocument/2006/relationships/tags" Target="../tags/tag320.xml"/></Relationships>
</file>

<file path=ppt/slides/_rels/slide65.xml.rels><?xml version="1.0" encoding="UTF-8" standalone="yes"?>
<Relationships xmlns="http://schemas.openxmlformats.org/package/2006/relationships"><Relationship Id="rId8" Type="http://schemas.openxmlformats.org/officeDocument/2006/relationships/tags" Target="../tags/tag328.xml"/><Relationship Id="rId3" Type="http://schemas.openxmlformats.org/officeDocument/2006/relationships/tags" Target="../tags/tag323.xml"/><Relationship Id="rId7" Type="http://schemas.openxmlformats.org/officeDocument/2006/relationships/tags" Target="../tags/tag327.xml"/><Relationship Id="rId12" Type="http://schemas.openxmlformats.org/officeDocument/2006/relationships/image" Target="../media/image28.png"/><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slideLayout" Target="../slideLayouts/slideLayout1.xml"/><Relationship Id="rId5" Type="http://schemas.openxmlformats.org/officeDocument/2006/relationships/tags" Target="../tags/tag325.xml"/><Relationship Id="rId10" Type="http://schemas.openxmlformats.org/officeDocument/2006/relationships/tags" Target="../tags/tag330.xml"/><Relationship Id="rId4" Type="http://schemas.openxmlformats.org/officeDocument/2006/relationships/tags" Target="../tags/tag324.xml"/><Relationship Id="rId9" Type="http://schemas.openxmlformats.org/officeDocument/2006/relationships/tags" Target="../tags/tag329.xml"/></Relationships>
</file>

<file path=ppt/slides/_rels/slide66.xml.rels><?xml version="1.0" encoding="UTF-8" standalone="yes"?>
<Relationships xmlns="http://schemas.openxmlformats.org/package/2006/relationships"><Relationship Id="rId8" Type="http://schemas.openxmlformats.org/officeDocument/2006/relationships/tags" Target="../tags/tag338.xml"/><Relationship Id="rId13" Type="http://schemas.openxmlformats.org/officeDocument/2006/relationships/image" Target="../media/image28.png"/><Relationship Id="rId3" Type="http://schemas.openxmlformats.org/officeDocument/2006/relationships/tags" Target="../tags/tag333.xml"/><Relationship Id="rId7" Type="http://schemas.openxmlformats.org/officeDocument/2006/relationships/tags" Target="../tags/tag337.xml"/><Relationship Id="rId12" Type="http://schemas.openxmlformats.org/officeDocument/2006/relationships/slideLayout" Target="../slideLayouts/slideLayout1.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tags" Target="../tags/tag336.xml"/><Relationship Id="rId11" Type="http://schemas.openxmlformats.org/officeDocument/2006/relationships/tags" Target="../tags/tag341.xml"/><Relationship Id="rId5" Type="http://schemas.openxmlformats.org/officeDocument/2006/relationships/tags" Target="../tags/tag335.xml"/><Relationship Id="rId10" Type="http://schemas.openxmlformats.org/officeDocument/2006/relationships/tags" Target="../tags/tag340.xml"/><Relationship Id="rId4" Type="http://schemas.openxmlformats.org/officeDocument/2006/relationships/tags" Target="../tags/tag334.xml"/><Relationship Id="rId9" Type="http://schemas.openxmlformats.org/officeDocument/2006/relationships/tags" Target="../tags/tag339.xml"/></Relationships>
</file>

<file path=ppt/slides/_rels/slide67.xml.rels><?xml version="1.0" encoding="UTF-8" standalone="yes"?>
<Relationships xmlns="http://schemas.openxmlformats.org/package/2006/relationships"><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 Id="rId5" Type="http://schemas.openxmlformats.org/officeDocument/2006/relationships/image" Target="../media/image16.jpeg"/><Relationship Id="rId4"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tags" Target="../tags/tag347.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image" Target="../media/image16.jpeg"/><Relationship Id="rId5" Type="http://schemas.openxmlformats.org/officeDocument/2006/relationships/slideLayout" Target="../slideLayouts/slideLayout1.xml"/><Relationship Id="rId4" Type="http://schemas.openxmlformats.org/officeDocument/2006/relationships/tags" Target="../tags/tag348.xml"/></Relationships>
</file>

<file path=ppt/slides/_rels/slide69.xml.rels><?xml version="1.0" encoding="UTF-8" standalone="yes"?>
<Relationships xmlns="http://schemas.openxmlformats.org/package/2006/relationships"><Relationship Id="rId3" Type="http://schemas.openxmlformats.org/officeDocument/2006/relationships/tags" Target="../tags/tag351.xml"/><Relationship Id="rId7" Type="http://schemas.openxmlformats.org/officeDocument/2006/relationships/image" Target="../media/image16.jpe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slideLayout" Target="../slideLayouts/slideLayout1.xml"/><Relationship Id="rId5" Type="http://schemas.openxmlformats.org/officeDocument/2006/relationships/tags" Target="../tags/tag353.xml"/><Relationship Id="rId4" Type="http://schemas.openxmlformats.org/officeDocument/2006/relationships/tags" Target="../tags/tag352.xml"/></Relationships>
</file>

<file path=ppt/slides/_rels/slide7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356.xml"/><Relationship Id="rId7" Type="http://schemas.openxmlformats.org/officeDocument/2006/relationships/slideLayout" Target="../slideLayouts/slideLayout1.xml"/><Relationship Id="rId2" Type="http://schemas.openxmlformats.org/officeDocument/2006/relationships/tags" Target="../tags/tag355.xml"/><Relationship Id="rId1" Type="http://schemas.openxmlformats.org/officeDocument/2006/relationships/tags" Target="../tags/tag354.xml"/><Relationship Id="rId6" Type="http://schemas.openxmlformats.org/officeDocument/2006/relationships/tags" Target="../tags/tag359.xml"/><Relationship Id="rId5" Type="http://schemas.openxmlformats.org/officeDocument/2006/relationships/tags" Target="../tags/tag358.xml"/><Relationship Id="rId4" Type="http://schemas.openxmlformats.org/officeDocument/2006/relationships/tags" Target="../tags/tag357.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xml"/><Relationship Id="rId1" Type="http://schemas.openxmlformats.org/officeDocument/2006/relationships/tags" Target="../tags/tag360.xml"/></Relationships>
</file>

<file path=ppt/slides/_rels/slide72.xml.rels><?xml version="1.0" encoding="UTF-8" standalone="yes"?>
<Relationships xmlns="http://schemas.openxmlformats.org/package/2006/relationships"><Relationship Id="rId3" Type="http://schemas.openxmlformats.org/officeDocument/2006/relationships/tags" Target="../tags/tag363.xml"/><Relationship Id="rId2" Type="http://schemas.openxmlformats.org/officeDocument/2006/relationships/tags" Target="../tags/tag362.xml"/><Relationship Id="rId1" Type="http://schemas.openxmlformats.org/officeDocument/2006/relationships/tags" Target="../tags/tag361.xml"/><Relationship Id="rId5" Type="http://schemas.openxmlformats.org/officeDocument/2006/relationships/image" Target="../media/image26.png"/><Relationship Id="rId4"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tags" Target="../tags/tag366.xml"/><Relationship Id="rId7" Type="http://schemas.openxmlformats.org/officeDocument/2006/relationships/image" Target="../media/image26.png"/><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1.xml"/><Relationship Id="rId5" Type="http://schemas.openxmlformats.org/officeDocument/2006/relationships/tags" Target="../tags/tag368.xml"/><Relationship Id="rId4" Type="http://schemas.openxmlformats.org/officeDocument/2006/relationships/tags" Target="../tags/tag367.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69.xml"/></Relationships>
</file>

<file path=ppt/slides/_rels/slide75.xml.rels><?xml version="1.0" encoding="UTF-8" standalone="yes"?>
<Relationships xmlns="http://schemas.openxmlformats.org/package/2006/relationships"><Relationship Id="rId8" Type="http://schemas.openxmlformats.org/officeDocument/2006/relationships/tags" Target="../tags/tag377.xml"/><Relationship Id="rId3" Type="http://schemas.openxmlformats.org/officeDocument/2006/relationships/tags" Target="../tags/tag372.xml"/><Relationship Id="rId7" Type="http://schemas.openxmlformats.org/officeDocument/2006/relationships/tags" Target="../tags/tag376.xml"/><Relationship Id="rId2" Type="http://schemas.openxmlformats.org/officeDocument/2006/relationships/tags" Target="../tags/tag371.xml"/><Relationship Id="rId1" Type="http://schemas.openxmlformats.org/officeDocument/2006/relationships/tags" Target="../tags/tag370.xml"/><Relationship Id="rId6" Type="http://schemas.openxmlformats.org/officeDocument/2006/relationships/tags" Target="../tags/tag375.xml"/><Relationship Id="rId5" Type="http://schemas.openxmlformats.org/officeDocument/2006/relationships/tags" Target="../tags/tag374.xml"/><Relationship Id="rId10" Type="http://schemas.openxmlformats.org/officeDocument/2006/relationships/slideLayout" Target="../slideLayouts/slideLayout1.xml"/><Relationship Id="rId4" Type="http://schemas.openxmlformats.org/officeDocument/2006/relationships/tags" Target="../tags/tag373.xml"/><Relationship Id="rId9" Type="http://schemas.openxmlformats.org/officeDocument/2006/relationships/tags" Target="../tags/tag378.xml"/></Relationships>
</file>

<file path=ppt/slides/_rels/slide76.xml.rels><?xml version="1.0" encoding="UTF-8" standalone="yes"?>
<Relationships xmlns="http://schemas.openxmlformats.org/package/2006/relationships"><Relationship Id="rId8" Type="http://schemas.openxmlformats.org/officeDocument/2006/relationships/tags" Target="../tags/tag386.xml"/><Relationship Id="rId3" Type="http://schemas.openxmlformats.org/officeDocument/2006/relationships/tags" Target="../tags/tag381.xml"/><Relationship Id="rId7" Type="http://schemas.openxmlformats.org/officeDocument/2006/relationships/tags" Target="../tags/tag385.xml"/><Relationship Id="rId2" Type="http://schemas.openxmlformats.org/officeDocument/2006/relationships/tags" Target="../tags/tag380.xml"/><Relationship Id="rId1" Type="http://schemas.openxmlformats.org/officeDocument/2006/relationships/tags" Target="../tags/tag379.xml"/><Relationship Id="rId6" Type="http://schemas.openxmlformats.org/officeDocument/2006/relationships/tags" Target="../tags/tag384.xml"/><Relationship Id="rId11" Type="http://schemas.openxmlformats.org/officeDocument/2006/relationships/slideLayout" Target="../slideLayouts/slideLayout1.xml"/><Relationship Id="rId5" Type="http://schemas.openxmlformats.org/officeDocument/2006/relationships/tags" Target="../tags/tag383.xml"/><Relationship Id="rId10" Type="http://schemas.openxmlformats.org/officeDocument/2006/relationships/tags" Target="../tags/tag388.xml"/><Relationship Id="rId4" Type="http://schemas.openxmlformats.org/officeDocument/2006/relationships/tags" Target="../tags/tag382.xml"/><Relationship Id="rId9" Type="http://schemas.openxmlformats.org/officeDocument/2006/relationships/tags" Target="../tags/tag387.xml"/></Relationships>
</file>

<file path=ppt/slides/_rels/slide77.xml.rels><?xml version="1.0" encoding="UTF-8" standalone="yes"?>
<Relationships xmlns="http://schemas.openxmlformats.org/package/2006/relationships"><Relationship Id="rId8" Type="http://schemas.openxmlformats.org/officeDocument/2006/relationships/tags" Target="../tags/tag396.xml"/><Relationship Id="rId3" Type="http://schemas.openxmlformats.org/officeDocument/2006/relationships/tags" Target="../tags/tag391.xml"/><Relationship Id="rId7" Type="http://schemas.openxmlformats.org/officeDocument/2006/relationships/tags" Target="../tags/tag395.xml"/><Relationship Id="rId12" Type="http://schemas.openxmlformats.org/officeDocument/2006/relationships/slideLayout" Target="../slideLayouts/slideLayout1.xml"/><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tags" Target="../tags/tag399.xml"/><Relationship Id="rId5" Type="http://schemas.openxmlformats.org/officeDocument/2006/relationships/tags" Target="../tags/tag393.xml"/><Relationship Id="rId10" Type="http://schemas.openxmlformats.org/officeDocument/2006/relationships/tags" Target="../tags/tag398.xml"/><Relationship Id="rId4" Type="http://schemas.openxmlformats.org/officeDocument/2006/relationships/tags" Target="../tags/tag392.xml"/><Relationship Id="rId9" Type="http://schemas.openxmlformats.org/officeDocument/2006/relationships/tags" Target="../tags/tag397.xml"/></Relationships>
</file>

<file path=ppt/slides/_rels/slide78.xml.rels><?xml version="1.0" encoding="UTF-8" standalone="yes"?>
<Relationships xmlns="http://schemas.openxmlformats.org/package/2006/relationships"><Relationship Id="rId3" Type="http://schemas.openxmlformats.org/officeDocument/2006/relationships/tags" Target="../tags/tag402.xml"/><Relationship Id="rId2" Type="http://schemas.openxmlformats.org/officeDocument/2006/relationships/tags" Target="../tags/tag401.xml"/><Relationship Id="rId1" Type="http://schemas.openxmlformats.org/officeDocument/2006/relationships/tags" Target="../tags/tag400.xml"/><Relationship Id="rId5" Type="http://schemas.openxmlformats.org/officeDocument/2006/relationships/image" Target="../media/image17.png&amp;w=3840&amp;q=75"/><Relationship Id="rId4"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tags" Target="../tags/tag405.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image" Target="../media/image17.png&amp;w=3840&amp;q=75"/><Relationship Id="rId5" Type="http://schemas.openxmlformats.org/officeDocument/2006/relationships/slideLayout" Target="../slideLayouts/slideLayout1.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xml"/><Relationship Id="rId1" Type="http://schemas.openxmlformats.org/officeDocument/2006/relationships/tags" Target="../tags/tag407.xml"/></Relationships>
</file>

<file path=ppt/slides/_rels/slide8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xml"/><Relationship Id="rId1" Type="http://schemas.openxmlformats.org/officeDocument/2006/relationships/tags" Target="../tags/tag408.xml"/></Relationships>
</file>

<file path=ppt/slides/_rels/slide82.xml.rels><?xml version="1.0" encoding="UTF-8" standalone="yes"?>
<Relationships xmlns="http://schemas.openxmlformats.org/package/2006/relationships"><Relationship Id="rId8" Type="http://schemas.openxmlformats.org/officeDocument/2006/relationships/tags" Target="../tags/tag416.xml"/><Relationship Id="rId13" Type="http://schemas.openxmlformats.org/officeDocument/2006/relationships/image" Target="../media/image33.png"/><Relationship Id="rId18" Type="http://schemas.openxmlformats.org/officeDocument/2006/relationships/customXml" Target="../ink/ink32.xml"/><Relationship Id="rId3" Type="http://schemas.openxmlformats.org/officeDocument/2006/relationships/tags" Target="../tags/tag411.xml"/><Relationship Id="rId21" Type="http://schemas.openxmlformats.org/officeDocument/2006/relationships/image" Target="../media/image37.png"/><Relationship Id="rId7" Type="http://schemas.openxmlformats.org/officeDocument/2006/relationships/tags" Target="../tags/tag415.xml"/><Relationship Id="rId12" Type="http://schemas.openxmlformats.org/officeDocument/2006/relationships/customXml" Target="../ink/ink29.xml"/><Relationship Id="rId17" Type="http://schemas.openxmlformats.org/officeDocument/2006/relationships/image" Target="../media/image35.png"/><Relationship Id="rId2" Type="http://schemas.openxmlformats.org/officeDocument/2006/relationships/tags" Target="../tags/tag410.xml"/><Relationship Id="rId16" Type="http://schemas.openxmlformats.org/officeDocument/2006/relationships/customXml" Target="../ink/ink31.xml"/><Relationship Id="rId20" Type="http://schemas.openxmlformats.org/officeDocument/2006/relationships/customXml" Target="../ink/ink33.xml"/><Relationship Id="rId1" Type="http://schemas.openxmlformats.org/officeDocument/2006/relationships/tags" Target="../tags/tag409.xml"/><Relationship Id="rId6" Type="http://schemas.openxmlformats.org/officeDocument/2006/relationships/tags" Target="../tags/tag414.xml"/><Relationship Id="rId11" Type="http://schemas.openxmlformats.org/officeDocument/2006/relationships/image" Target="../media/image32.jpeg"/><Relationship Id="rId5" Type="http://schemas.openxmlformats.org/officeDocument/2006/relationships/tags" Target="../tags/tag413.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12.xml"/><Relationship Id="rId9" Type="http://schemas.openxmlformats.org/officeDocument/2006/relationships/tags" Target="../tags/tag417.xml"/><Relationship Id="rId14" Type="http://schemas.openxmlformats.org/officeDocument/2006/relationships/customXml" Target="../ink/ink30.xml"/><Relationship Id="rId22" Type="http://schemas.openxmlformats.org/officeDocument/2006/relationships/customXml" Target="../ink/ink34.xml"/></Relationships>
</file>

<file path=ppt/slides/_rels/slide83.xml.rels><?xml version="1.0" encoding="UTF-8" standalone="yes"?>
<Relationships xmlns="http://schemas.openxmlformats.org/package/2006/relationships"><Relationship Id="rId8" Type="http://schemas.openxmlformats.org/officeDocument/2006/relationships/tags" Target="../tags/tag425.xml"/><Relationship Id="rId13" Type="http://schemas.openxmlformats.org/officeDocument/2006/relationships/image" Target="../media/image33.png"/><Relationship Id="rId18" Type="http://schemas.openxmlformats.org/officeDocument/2006/relationships/customXml" Target="../ink/ink38.xml"/><Relationship Id="rId3" Type="http://schemas.openxmlformats.org/officeDocument/2006/relationships/tags" Target="../tags/tag420.xml"/><Relationship Id="rId21" Type="http://schemas.openxmlformats.org/officeDocument/2006/relationships/image" Target="../media/image37.png"/><Relationship Id="rId7" Type="http://schemas.openxmlformats.org/officeDocument/2006/relationships/tags" Target="../tags/tag424.xml"/><Relationship Id="rId12" Type="http://schemas.openxmlformats.org/officeDocument/2006/relationships/customXml" Target="../ink/ink35.xml"/><Relationship Id="rId17" Type="http://schemas.openxmlformats.org/officeDocument/2006/relationships/image" Target="../media/image35.png"/><Relationship Id="rId2" Type="http://schemas.openxmlformats.org/officeDocument/2006/relationships/tags" Target="../tags/tag419.xml"/><Relationship Id="rId16" Type="http://schemas.openxmlformats.org/officeDocument/2006/relationships/customXml" Target="../ink/ink37.xml"/><Relationship Id="rId20" Type="http://schemas.openxmlformats.org/officeDocument/2006/relationships/customXml" Target="../ink/ink39.xml"/><Relationship Id="rId1" Type="http://schemas.openxmlformats.org/officeDocument/2006/relationships/tags" Target="../tags/tag418.xml"/><Relationship Id="rId6" Type="http://schemas.openxmlformats.org/officeDocument/2006/relationships/tags" Target="../tags/tag423.xml"/><Relationship Id="rId11" Type="http://schemas.openxmlformats.org/officeDocument/2006/relationships/image" Target="../media/image32.jpeg"/><Relationship Id="rId5" Type="http://schemas.openxmlformats.org/officeDocument/2006/relationships/tags" Target="../tags/tag422.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21.xml"/><Relationship Id="rId9" Type="http://schemas.openxmlformats.org/officeDocument/2006/relationships/tags" Target="../tags/tag426.xml"/><Relationship Id="rId14" Type="http://schemas.openxmlformats.org/officeDocument/2006/relationships/customXml" Target="../ink/ink36.xml"/><Relationship Id="rId22" Type="http://schemas.openxmlformats.org/officeDocument/2006/relationships/customXml" Target="../ink/ink40.xml"/></Relationships>
</file>

<file path=ppt/slides/_rels/slide84.xml.rels><?xml version="1.0" encoding="UTF-8" standalone="yes"?>
<Relationships xmlns="http://schemas.openxmlformats.org/package/2006/relationships"><Relationship Id="rId8" Type="http://schemas.openxmlformats.org/officeDocument/2006/relationships/tags" Target="../tags/tag434.xml"/><Relationship Id="rId13" Type="http://schemas.openxmlformats.org/officeDocument/2006/relationships/image" Target="../media/image33.png"/><Relationship Id="rId18" Type="http://schemas.openxmlformats.org/officeDocument/2006/relationships/customXml" Target="../ink/ink44.xml"/><Relationship Id="rId3" Type="http://schemas.openxmlformats.org/officeDocument/2006/relationships/tags" Target="../tags/tag429.xml"/><Relationship Id="rId21" Type="http://schemas.openxmlformats.org/officeDocument/2006/relationships/image" Target="../media/image37.png"/><Relationship Id="rId7" Type="http://schemas.openxmlformats.org/officeDocument/2006/relationships/tags" Target="../tags/tag433.xml"/><Relationship Id="rId12" Type="http://schemas.openxmlformats.org/officeDocument/2006/relationships/customXml" Target="../ink/ink41.xml"/><Relationship Id="rId17" Type="http://schemas.openxmlformats.org/officeDocument/2006/relationships/image" Target="../media/image35.png"/><Relationship Id="rId2" Type="http://schemas.openxmlformats.org/officeDocument/2006/relationships/tags" Target="../tags/tag428.xml"/><Relationship Id="rId16" Type="http://schemas.openxmlformats.org/officeDocument/2006/relationships/customXml" Target="../ink/ink43.xml"/><Relationship Id="rId20" Type="http://schemas.openxmlformats.org/officeDocument/2006/relationships/customXml" Target="../ink/ink45.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32.jpeg"/><Relationship Id="rId5" Type="http://schemas.openxmlformats.org/officeDocument/2006/relationships/tags" Target="../tags/tag431.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30.xml"/><Relationship Id="rId9" Type="http://schemas.openxmlformats.org/officeDocument/2006/relationships/tags" Target="../tags/tag435.xml"/><Relationship Id="rId14" Type="http://schemas.openxmlformats.org/officeDocument/2006/relationships/customXml" Target="../ink/ink42.xml"/><Relationship Id="rId22" Type="http://schemas.openxmlformats.org/officeDocument/2006/relationships/customXml" Target="../ink/ink46.xml"/></Relationships>
</file>

<file path=ppt/slides/_rels/slide85.xml.rels><?xml version="1.0" encoding="UTF-8" standalone="yes"?>
<Relationships xmlns="http://schemas.openxmlformats.org/package/2006/relationships"><Relationship Id="rId8" Type="http://schemas.openxmlformats.org/officeDocument/2006/relationships/tags" Target="../tags/tag443.xml"/><Relationship Id="rId13" Type="http://schemas.openxmlformats.org/officeDocument/2006/relationships/image" Target="../media/image33.png"/><Relationship Id="rId18" Type="http://schemas.openxmlformats.org/officeDocument/2006/relationships/customXml" Target="../ink/ink50.xml"/><Relationship Id="rId3" Type="http://schemas.openxmlformats.org/officeDocument/2006/relationships/tags" Target="../tags/tag438.xml"/><Relationship Id="rId21" Type="http://schemas.openxmlformats.org/officeDocument/2006/relationships/image" Target="../media/image37.png"/><Relationship Id="rId7" Type="http://schemas.openxmlformats.org/officeDocument/2006/relationships/tags" Target="../tags/tag442.xml"/><Relationship Id="rId12" Type="http://schemas.openxmlformats.org/officeDocument/2006/relationships/customXml" Target="../ink/ink47.xml"/><Relationship Id="rId17" Type="http://schemas.openxmlformats.org/officeDocument/2006/relationships/image" Target="../media/image35.png"/><Relationship Id="rId2" Type="http://schemas.openxmlformats.org/officeDocument/2006/relationships/tags" Target="../tags/tag437.xml"/><Relationship Id="rId16" Type="http://schemas.openxmlformats.org/officeDocument/2006/relationships/customXml" Target="../ink/ink49.xml"/><Relationship Id="rId20" Type="http://schemas.openxmlformats.org/officeDocument/2006/relationships/customXml" Target="../ink/ink51.xml"/><Relationship Id="rId1" Type="http://schemas.openxmlformats.org/officeDocument/2006/relationships/tags" Target="../tags/tag436.xml"/><Relationship Id="rId6" Type="http://schemas.openxmlformats.org/officeDocument/2006/relationships/tags" Target="../tags/tag441.xml"/><Relationship Id="rId11" Type="http://schemas.openxmlformats.org/officeDocument/2006/relationships/image" Target="../media/image32.jpeg"/><Relationship Id="rId5" Type="http://schemas.openxmlformats.org/officeDocument/2006/relationships/tags" Target="../tags/tag440.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39.xml"/><Relationship Id="rId9" Type="http://schemas.openxmlformats.org/officeDocument/2006/relationships/tags" Target="../tags/tag444.xml"/><Relationship Id="rId14" Type="http://schemas.openxmlformats.org/officeDocument/2006/relationships/customXml" Target="../ink/ink48.xml"/><Relationship Id="rId22" Type="http://schemas.openxmlformats.org/officeDocument/2006/relationships/customXml" Target="../ink/ink52.xml"/></Relationships>
</file>

<file path=ppt/slides/_rels/slide86.xml.rels><?xml version="1.0" encoding="UTF-8" standalone="yes"?>
<Relationships xmlns="http://schemas.openxmlformats.org/package/2006/relationships"><Relationship Id="rId8" Type="http://schemas.openxmlformats.org/officeDocument/2006/relationships/tags" Target="../tags/tag452.xml"/><Relationship Id="rId13" Type="http://schemas.openxmlformats.org/officeDocument/2006/relationships/image" Target="../media/image33.png"/><Relationship Id="rId18" Type="http://schemas.openxmlformats.org/officeDocument/2006/relationships/customXml" Target="../ink/ink56.xml"/><Relationship Id="rId3" Type="http://schemas.openxmlformats.org/officeDocument/2006/relationships/tags" Target="../tags/tag447.xml"/><Relationship Id="rId21" Type="http://schemas.openxmlformats.org/officeDocument/2006/relationships/image" Target="../media/image37.png"/><Relationship Id="rId7" Type="http://schemas.openxmlformats.org/officeDocument/2006/relationships/tags" Target="../tags/tag451.xml"/><Relationship Id="rId12" Type="http://schemas.openxmlformats.org/officeDocument/2006/relationships/customXml" Target="../ink/ink53.xml"/><Relationship Id="rId17" Type="http://schemas.openxmlformats.org/officeDocument/2006/relationships/image" Target="../media/image35.png"/><Relationship Id="rId2" Type="http://schemas.openxmlformats.org/officeDocument/2006/relationships/tags" Target="../tags/tag446.xml"/><Relationship Id="rId16" Type="http://schemas.openxmlformats.org/officeDocument/2006/relationships/customXml" Target="../ink/ink55.xml"/><Relationship Id="rId20" Type="http://schemas.openxmlformats.org/officeDocument/2006/relationships/customXml" Target="../ink/ink57.xml"/><Relationship Id="rId1" Type="http://schemas.openxmlformats.org/officeDocument/2006/relationships/tags" Target="../tags/tag445.xml"/><Relationship Id="rId6" Type="http://schemas.openxmlformats.org/officeDocument/2006/relationships/tags" Target="../tags/tag450.xml"/><Relationship Id="rId11" Type="http://schemas.openxmlformats.org/officeDocument/2006/relationships/image" Target="../media/image32.jpeg"/><Relationship Id="rId5" Type="http://schemas.openxmlformats.org/officeDocument/2006/relationships/tags" Target="../tags/tag449.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48.xml"/><Relationship Id="rId9" Type="http://schemas.openxmlformats.org/officeDocument/2006/relationships/tags" Target="../tags/tag453.xml"/><Relationship Id="rId14" Type="http://schemas.openxmlformats.org/officeDocument/2006/relationships/customXml" Target="../ink/ink54.xml"/><Relationship Id="rId22" Type="http://schemas.openxmlformats.org/officeDocument/2006/relationships/customXml" Target="../ink/ink58.xml"/></Relationships>
</file>

<file path=ppt/slides/_rels/slide87.xml.rels><?xml version="1.0" encoding="UTF-8" standalone="yes"?>
<Relationships xmlns="http://schemas.openxmlformats.org/package/2006/relationships"><Relationship Id="rId8" Type="http://schemas.openxmlformats.org/officeDocument/2006/relationships/tags" Target="../tags/tag461.xml"/><Relationship Id="rId13" Type="http://schemas.openxmlformats.org/officeDocument/2006/relationships/image" Target="../media/image33.png"/><Relationship Id="rId18" Type="http://schemas.openxmlformats.org/officeDocument/2006/relationships/customXml" Target="../ink/ink62.xml"/><Relationship Id="rId3" Type="http://schemas.openxmlformats.org/officeDocument/2006/relationships/tags" Target="../tags/tag456.xml"/><Relationship Id="rId21" Type="http://schemas.openxmlformats.org/officeDocument/2006/relationships/image" Target="../media/image37.png"/><Relationship Id="rId7" Type="http://schemas.openxmlformats.org/officeDocument/2006/relationships/tags" Target="../tags/tag460.xml"/><Relationship Id="rId12" Type="http://schemas.openxmlformats.org/officeDocument/2006/relationships/customXml" Target="../ink/ink59.xml"/><Relationship Id="rId17" Type="http://schemas.openxmlformats.org/officeDocument/2006/relationships/image" Target="../media/image35.png"/><Relationship Id="rId2" Type="http://schemas.openxmlformats.org/officeDocument/2006/relationships/tags" Target="../tags/tag455.xml"/><Relationship Id="rId16" Type="http://schemas.openxmlformats.org/officeDocument/2006/relationships/customXml" Target="../ink/ink61.xml"/><Relationship Id="rId20" Type="http://schemas.openxmlformats.org/officeDocument/2006/relationships/customXml" Target="../ink/ink63.xml"/><Relationship Id="rId1" Type="http://schemas.openxmlformats.org/officeDocument/2006/relationships/tags" Target="../tags/tag454.xml"/><Relationship Id="rId6" Type="http://schemas.openxmlformats.org/officeDocument/2006/relationships/tags" Target="../tags/tag459.xml"/><Relationship Id="rId11" Type="http://schemas.openxmlformats.org/officeDocument/2006/relationships/image" Target="../media/image32.jpeg"/><Relationship Id="rId5" Type="http://schemas.openxmlformats.org/officeDocument/2006/relationships/tags" Target="../tags/tag458.xml"/><Relationship Id="rId15" Type="http://schemas.openxmlformats.org/officeDocument/2006/relationships/image" Target="../media/image34.png"/><Relationship Id="rId23" Type="http://schemas.openxmlformats.org/officeDocument/2006/relationships/image" Target="../media/image38.png"/><Relationship Id="rId10" Type="http://schemas.openxmlformats.org/officeDocument/2006/relationships/slideLayout" Target="../slideLayouts/slideLayout1.xml"/><Relationship Id="rId19" Type="http://schemas.openxmlformats.org/officeDocument/2006/relationships/image" Target="../media/image36.png"/><Relationship Id="rId4" Type="http://schemas.openxmlformats.org/officeDocument/2006/relationships/tags" Target="../tags/tag457.xml"/><Relationship Id="rId9" Type="http://schemas.openxmlformats.org/officeDocument/2006/relationships/tags" Target="../tags/tag462.xml"/><Relationship Id="rId14" Type="http://schemas.openxmlformats.org/officeDocument/2006/relationships/customXml" Target="../ink/ink60.xml"/><Relationship Id="rId22" Type="http://schemas.openxmlformats.org/officeDocument/2006/relationships/customXml" Target="../ink/ink64.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63.xml"/></Relationships>
</file>

<file path=ppt/slides/_rels/slide89.xml.rels><?xml version="1.0" encoding="UTF-8" standalone="yes"?>
<Relationships xmlns="http://schemas.openxmlformats.org/package/2006/relationships"><Relationship Id="rId8" Type="http://schemas.openxmlformats.org/officeDocument/2006/relationships/tags" Target="../tags/tag471.xml"/><Relationship Id="rId13" Type="http://schemas.openxmlformats.org/officeDocument/2006/relationships/tags" Target="../tags/tag476.xml"/><Relationship Id="rId18" Type="http://schemas.openxmlformats.org/officeDocument/2006/relationships/image" Target="../media/image40.png"/><Relationship Id="rId3" Type="http://schemas.openxmlformats.org/officeDocument/2006/relationships/tags" Target="../tags/tag466.xml"/><Relationship Id="rId21" Type="http://schemas.openxmlformats.org/officeDocument/2006/relationships/customXml" Target="../ink/ink68.xml"/><Relationship Id="rId7" Type="http://schemas.openxmlformats.org/officeDocument/2006/relationships/tags" Target="../tags/tag470.xml"/><Relationship Id="rId12" Type="http://schemas.openxmlformats.org/officeDocument/2006/relationships/tags" Target="../tags/tag475.xml"/><Relationship Id="rId17" Type="http://schemas.openxmlformats.org/officeDocument/2006/relationships/customXml" Target="../ink/ink66.xml"/><Relationship Id="rId2" Type="http://schemas.openxmlformats.org/officeDocument/2006/relationships/tags" Target="../tags/tag465.xml"/><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tags" Target="../tags/tag464.xml"/><Relationship Id="rId6" Type="http://schemas.openxmlformats.org/officeDocument/2006/relationships/tags" Target="../tags/tag469.xml"/><Relationship Id="rId11" Type="http://schemas.openxmlformats.org/officeDocument/2006/relationships/tags" Target="../tags/tag474.xml"/><Relationship Id="rId24" Type="http://schemas.openxmlformats.org/officeDocument/2006/relationships/image" Target="../media/image43.png"/><Relationship Id="rId5" Type="http://schemas.openxmlformats.org/officeDocument/2006/relationships/tags" Target="../tags/tag468.xml"/><Relationship Id="rId15" Type="http://schemas.openxmlformats.org/officeDocument/2006/relationships/customXml" Target="../ink/ink65.xml"/><Relationship Id="rId23" Type="http://schemas.openxmlformats.org/officeDocument/2006/relationships/customXml" Target="../ink/ink69.xml"/><Relationship Id="rId10" Type="http://schemas.openxmlformats.org/officeDocument/2006/relationships/tags" Target="../tags/tag473.xml"/><Relationship Id="rId19" Type="http://schemas.openxmlformats.org/officeDocument/2006/relationships/customXml" Target="../ink/ink67.xml"/><Relationship Id="rId4" Type="http://schemas.openxmlformats.org/officeDocument/2006/relationships/tags" Target="../tags/tag467.xml"/><Relationship Id="rId9" Type="http://schemas.openxmlformats.org/officeDocument/2006/relationships/tags" Target="../tags/tag472.xml"/><Relationship Id="rId14" Type="http://schemas.openxmlformats.org/officeDocument/2006/relationships/slideLayout" Target="../slideLayouts/slideLayout1.xml"/><Relationship Id="rId22" Type="http://schemas.openxmlformats.org/officeDocument/2006/relationships/image" Target="../media/image42.png"/></Relationships>
</file>

<file path=ppt/slides/_rels/slide90.xml.rels><?xml version="1.0" encoding="UTF-8" standalone="yes"?>
<Relationships xmlns="http://schemas.openxmlformats.org/package/2006/relationships"><Relationship Id="rId8" Type="http://schemas.openxmlformats.org/officeDocument/2006/relationships/tags" Target="../tags/tag484.xml"/><Relationship Id="rId13" Type="http://schemas.openxmlformats.org/officeDocument/2006/relationships/tags" Target="../tags/tag489.xml"/><Relationship Id="rId18" Type="http://schemas.openxmlformats.org/officeDocument/2006/relationships/image" Target="../media/image40.png"/><Relationship Id="rId3" Type="http://schemas.openxmlformats.org/officeDocument/2006/relationships/tags" Target="../tags/tag479.xml"/><Relationship Id="rId21" Type="http://schemas.openxmlformats.org/officeDocument/2006/relationships/customXml" Target="../ink/ink73.xml"/><Relationship Id="rId7" Type="http://schemas.openxmlformats.org/officeDocument/2006/relationships/tags" Target="../tags/tag483.xml"/><Relationship Id="rId12" Type="http://schemas.openxmlformats.org/officeDocument/2006/relationships/tags" Target="../tags/tag488.xml"/><Relationship Id="rId17" Type="http://schemas.openxmlformats.org/officeDocument/2006/relationships/customXml" Target="../ink/ink71.xml"/><Relationship Id="rId2" Type="http://schemas.openxmlformats.org/officeDocument/2006/relationships/tags" Target="../tags/tag478.xml"/><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tags" Target="../tags/tag477.xml"/><Relationship Id="rId6" Type="http://schemas.openxmlformats.org/officeDocument/2006/relationships/tags" Target="../tags/tag482.xml"/><Relationship Id="rId11" Type="http://schemas.openxmlformats.org/officeDocument/2006/relationships/tags" Target="../tags/tag487.xml"/><Relationship Id="rId24" Type="http://schemas.openxmlformats.org/officeDocument/2006/relationships/image" Target="../media/image43.png"/><Relationship Id="rId5" Type="http://schemas.openxmlformats.org/officeDocument/2006/relationships/tags" Target="../tags/tag481.xml"/><Relationship Id="rId15" Type="http://schemas.openxmlformats.org/officeDocument/2006/relationships/customXml" Target="../ink/ink70.xml"/><Relationship Id="rId23" Type="http://schemas.openxmlformats.org/officeDocument/2006/relationships/customXml" Target="../ink/ink74.xml"/><Relationship Id="rId10" Type="http://schemas.openxmlformats.org/officeDocument/2006/relationships/tags" Target="../tags/tag486.xml"/><Relationship Id="rId19" Type="http://schemas.openxmlformats.org/officeDocument/2006/relationships/customXml" Target="../ink/ink72.xml"/><Relationship Id="rId4" Type="http://schemas.openxmlformats.org/officeDocument/2006/relationships/tags" Target="../tags/tag480.xml"/><Relationship Id="rId9" Type="http://schemas.openxmlformats.org/officeDocument/2006/relationships/tags" Target="../tags/tag485.xml"/><Relationship Id="rId14" Type="http://schemas.openxmlformats.org/officeDocument/2006/relationships/slideLayout" Target="../slideLayouts/slideLayout1.xml"/><Relationship Id="rId22" Type="http://schemas.openxmlformats.org/officeDocument/2006/relationships/image" Target="../media/image42.png"/></Relationships>
</file>

<file path=ppt/slides/_rels/slide91.xml.rels><?xml version="1.0" encoding="UTF-8" standalone="yes"?>
<Relationships xmlns="http://schemas.openxmlformats.org/package/2006/relationships"><Relationship Id="rId8" Type="http://schemas.openxmlformats.org/officeDocument/2006/relationships/tags" Target="../tags/tag497.xml"/><Relationship Id="rId13" Type="http://schemas.openxmlformats.org/officeDocument/2006/relationships/tags" Target="../tags/tag502.xml"/><Relationship Id="rId18" Type="http://schemas.openxmlformats.org/officeDocument/2006/relationships/image" Target="../media/image40.png"/><Relationship Id="rId3" Type="http://schemas.openxmlformats.org/officeDocument/2006/relationships/tags" Target="../tags/tag492.xml"/><Relationship Id="rId21" Type="http://schemas.openxmlformats.org/officeDocument/2006/relationships/customXml" Target="../ink/ink78.xml"/><Relationship Id="rId7" Type="http://schemas.openxmlformats.org/officeDocument/2006/relationships/tags" Target="../tags/tag496.xml"/><Relationship Id="rId12" Type="http://schemas.openxmlformats.org/officeDocument/2006/relationships/tags" Target="../tags/tag501.xml"/><Relationship Id="rId17" Type="http://schemas.openxmlformats.org/officeDocument/2006/relationships/customXml" Target="../ink/ink76.xml"/><Relationship Id="rId2" Type="http://schemas.openxmlformats.org/officeDocument/2006/relationships/tags" Target="../tags/tag491.xml"/><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tags" Target="../tags/tag490.xml"/><Relationship Id="rId6" Type="http://schemas.openxmlformats.org/officeDocument/2006/relationships/tags" Target="../tags/tag495.xml"/><Relationship Id="rId11" Type="http://schemas.openxmlformats.org/officeDocument/2006/relationships/tags" Target="../tags/tag500.xml"/><Relationship Id="rId24" Type="http://schemas.openxmlformats.org/officeDocument/2006/relationships/image" Target="../media/image43.png"/><Relationship Id="rId5" Type="http://schemas.openxmlformats.org/officeDocument/2006/relationships/tags" Target="../tags/tag494.xml"/><Relationship Id="rId15" Type="http://schemas.openxmlformats.org/officeDocument/2006/relationships/customXml" Target="../ink/ink75.xml"/><Relationship Id="rId23" Type="http://schemas.openxmlformats.org/officeDocument/2006/relationships/customXml" Target="../ink/ink79.xml"/><Relationship Id="rId10" Type="http://schemas.openxmlformats.org/officeDocument/2006/relationships/tags" Target="../tags/tag499.xml"/><Relationship Id="rId19" Type="http://schemas.openxmlformats.org/officeDocument/2006/relationships/customXml" Target="../ink/ink77.xml"/><Relationship Id="rId4" Type="http://schemas.openxmlformats.org/officeDocument/2006/relationships/tags" Target="../tags/tag493.xml"/><Relationship Id="rId9" Type="http://schemas.openxmlformats.org/officeDocument/2006/relationships/tags" Target="../tags/tag498.xml"/><Relationship Id="rId14" Type="http://schemas.openxmlformats.org/officeDocument/2006/relationships/slideLayout" Target="../slideLayouts/slideLayout1.xml"/><Relationship Id="rId22" Type="http://schemas.openxmlformats.org/officeDocument/2006/relationships/image" Target="../media/image42.png"/></Relationships>
</file>

<file path=ppt/slides/_rels/slide92.xml.rels><?xml version="1.0" encoding="UTF-8" standalone="yes"?>
<Relationships xmlns="http://schemas.openxmlformats.org/package/2006/relationships"><Relationship Id="rId8" Type="http://schemas.openxmlformats.org/officeDocument/2006/relationships/tags" Target="../tags/tag510.xml"/><Relationship Id="rId13" Type="http://schemas.openxmlformats.org/officeDocument/2006/relationships/tags" Target="../tags/tag515.xml"/><Relationship Id="rId18" Type="http://schemas.openxmlformats.org/officeDocument/2006/relationships/image" Target="../media/image40.png"/><Relationship Id="rId3" Type="http://schemas.openxmlformats.org/officeDocument/2006/relationships/tags" Target="../tags/tag505.xml"/><Relationship Id="rId21" Type="http://schemas.openxmlformats.org/officeDocument/2006/relationships/customXml" Target="../ink/ink83.xml"/><Relationship Id="rId7" Type="http://schemas.openxmlformats.org/officeDocument/2006/relationships/tags" Target="../tags/tag509.xml"/><Relationship Id="rId12" Type="http://schemas.openxmlformats.org/officeDocument/2006/relationships/tags" Target="../tags/tag514.xml"/><Relationship Id="rId17" Type="http://schemas.openxmlformats.org/officeDocument/2006/relationships/customXml" Target="../ink/ink81.xml"/><Relationship Id="rId2" Type="http://schemas.openxmlformats.org/officeDocument/2006/relationships/tags" Target="../tags/tag504.xml"/><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tags" Target="../tags/tag503.xml"/><Relationship Id="rId6" Type="http://schemas.openxmlformats.org/officeDocument/2006/relationships/tags" Target="../tags/tag508.xml"/><Relationship Id="rId11" Type="http://schemas.openxmlformats.org/officeDocument/2006/relationships/tags" Target="../tags/tag513.xml"/><Relationship Id="rId24" Type="http://schemas.openxmlformats.org/officeDocument/2006/relationships/image" Target="../media/image43.png"/><Relationship Id="rId5" Type="http://schemas.openxmlformats.org/officeDocument/2006/relationships/tags" Target="../tags/tag507.xml"/><Relationship Id="rId15" Type="http://schemas.openxmlformats.org/officeDocument/2006/relationships/customXml" Target="../ink/ink80.xml"/><Relationship Id="rId23" Type="http://schemas.openxmlformats.org/officeDocument/2006/relationships/customXml" Target="../ink/ink84.xml"/><Relationship Id="rId10" Type="http://schemas.openxmlformats.org/officeDocument/2006/relationships/tags" Target="../tags/tag512.xml"/><Relationship Id="rId19" Type="http://schemas.openxmlformats.org/officeDocument/2006/relationships/customXml" Target="../ink/ink82.xml"/><Relationship Id="rId4" Type="http://schemas.openxmlformats.org/officeDocument/2006/relationships/tags" Target="../tags/tag506.xml"/><Relationship Id="rId9" Type="http://schemas.openxmlformats.org/officeDocument/2006/relationships/tags" Target="../tags/tag511.xml"/><Relationship Id="rId14" Type="http://schemas.openxmlformats.org/officeDocument/2006/relationships/slideLayout" Target="../slideLayouts/slideLayout1.xml"/><Relationship Id="rId22" Type="http://schemas.openxmlformats.org/officeDocument/2006/relationships/image" Target="../media/image42.png"/></Relationships>
</file>

<file path=ppt/slides/_rels/slide9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xml"/><Relationship Id="rId1" Type="http://schemas.openxmlformats.org/officeDocument/2006/relationships/tags" Target="../tags/tag516.xml"/></Relationships>
</file>

<file path=ppt/slides/_rels/slide9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xml"/><Relationship Id="rId1" Type="http://schemas.openxmlformats.org/officeDocument/2006/relationships/tags" Target="../tags/tag517.xml"/></Relationships>
</file>

<file path=ppt/slides/_rels/slide95.xml.rels><?xml version="1.0" encoding="UTF-8" standalone="yes"?>
<Relationships xmlns="http://schemas.openxmlformats.org/package/2006/relationships"><Relationship Id="rId3" Type="http://schemas.openxmlformats.org/officeDocument/2006/relationships/tags" Target="../tags/tag520.xml"/><Relationship Id="rId2" Type="http://schemas.openxmlformats.org/officeDocument/2006/relationships/tags" Target="../tags/tag519.xml"/><Relationship Id="rId1" Type="http://schemas.openxmlformats.org/officeDocument/2006/relationships/tags" Target="../tags/tag518.xml"/><Relationship Id="rId5" Type="http://schemas.openxmlformats.org/officeDocument/2006/relationships/image" Target="../media/image17.png&amp;w=3840&amp;q=75"/><Relationship Id="rId4"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tags" Target="../tags/tag523.xml"/><Relationship Id="rId2" Type="http://schemas.openxmlformats.org/officeDocument/2006/relationships/tags" Target="../tags/tag522.xml"/><Relationship Id="rId1" Type="http://schemas.openxmlformats.org/officeDocument/2006/relationships/tags" Target="../tags/tag521.xml"/><Relationship Id="rId6" Type="http://schemas.openxmlformats.org/officeDocument/2006/relationships/image" Target="../media/image17.png&amp;w=3840&amp;q=75"/><Relationship Id="rId5" Type="http://schemas.openxmlformats.org/officeDocument/2006/relationships/slideLayout" Target="../slideLayouts/slideLayout1.xml"/><Relationship Id="rId4" Type="http://schemas.openxmlformats.org/officeDocument/2006/relationships/tags" Target="../tags/tag524.xml"/></Relationships>
</file>

<file path=ppt/slides/_rels/slide97.xml.rels><?xml version="1.0" encoding="UTF-8" standalone="yes"?>
<Relationships xmlns="http://schemas.openxmlformats.org/package/2006/relationships"><Relationship Id="rId8" Type="http://schemas.openxmlformats.org/officeDocument/2006/relationships/image" Target="../media/image17.png&amp;w=3840&amp;q=75"/><Relationship Id="rId3" Type="http://schemas.openxmlformats.org/officeDocument/2006/relationships/tags" Target="../tags/tag527.xml"/><Relationship Id="rId7" Type="http://schemas.openxmlformats.org/officeDocument/2006/relationships/slideLayout" Target="../slideLayouts/slideLayout1.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tags" Target="../tags/tag530.xml"/><Relationship Id="rId5" Type="http://schemas.openxmlformats.org/officeDocument/2006/relationships/tags" Target="../tags/tag529.xml"/><Relationship Id="rId4" Type="http://schemas.openxmlformats.org/officeDocument/2006/relationships/tags" Target="../tags/tag528.xml"/><Relationship Id="rId9" Type="http://schemas.openxmlformats.org/officeDocument/2006/relationships/image" Target="../media/image46.png"/></Relationships>
</file>

<file path=ppt/slides/_rels/slide98.xml.rels><?xml version="1.0" encoding="UTF-8" standalone="yes"?>
<Relationships xmlns="http://schemas.openxmlformats.org/package/2006/relationships"><Relationship Id="rId8" Type="http://schemas.openxmlformats.org/officeDocument/2006/relationships/tags" Target="../tags/tag538.xml"/><Relationship Id="rId3" Type="http://schemas.openxmlformats.org/officeDocument/2006/relationships/tags" Target="../tags/tag533.xml"/><Relationship Id="rId7" Type="http://schemas.openxmlformats.org/officeDocument/2006/relationships/tags" Target="../tags/tag537.xml"/><Relationship Id="rId12" Type="http://schemas.openxmlformats.org/officeDocument/2006/relationships/image" Target="../media/image47.png"/><Relationship Id="rId2" Type="http://schemas.openxmlformats.org/officeDocument/2006/relationships/tags" Target="../tags/tag532.xml"/><Relationship Id="rId1" Type="http://schemas.openxmlformats.org/officeDocument/2006/relationships/tags" Target="../tags/tag531.xml"/><Relationship Id="rId6" Type="http://schemas.openxmlformats.org/officeDocument/2006/relationships/tags" Target="../tags/tag536.xml"/><Relationship Id="rId11" Type="http://schemas.openxmlformats.org/officeDocument/2006/relationships/image" Target="../media/image46.png"/><Relationship Id="rId5" Type="http://schemas.openxmlformats.org/officeDocument/2006/relationships/tags" Target="../tags/tag535.xml"/><Relationship Id="rId10" Type="http://schemas.openxmlformats.org/officeDocument/2006/relationships/image" Target="../media/image17.png&amp;w=3840&amp;q=75"/><Relationship Id="rId4" Type="http://schemas.openxmlformats.org/officeDocument/2006/relationships/tags" Target="../tags/tag534.xml"/><Relationship Id="rId9"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tags" Target="../tags/tag541.xml"/><Relationship Id="rId7" Type="http://schemas.openxmlformats.org/officeDocument/2006/relationships/image" Target="../media/image26.png"/><Relationship Id="rId2" Type="http://schemas.openxmlformats.org/officeDocument/2006/relationships/tags" Target="../tags/tag540.xml"/><Relationship Id="rId1" Type="http://schemas.openxmlformats.org/officeDocument/2006/relationships/tags" Target="../tags/tag539.xml"/><Relationship Id="rId6" Type="http://schemas.openxmlformats.org/officeDocument/2006/relationships/slideLayout" Target="../slideLayouts/slideLayout1.xml"/><Relationship Id="rId5" Type="http://schemas.openxmlformats.org/officeDocument/2006/relationships/tags" Target="../tags/tag543.xml"/><Relationship Id="rId4" Type="http://schemas.openxmlformats.org/officeDocument/2006/relationships/tags" Target="../tags/tag542.xml"/></Relationships>
</file>

<file path=ppt/slides/_rels/slide10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46.xml"/><Relationship Id="rId7" Type="http://schemas.openxmlformats.org/officeDocument/2006/relationships/tags" Target="../tags/tag550.xml"/><Relationship Id="rId2" Type="http://schemas.openxmlformats.org/officeDocument/2006/relationships/tags" Target="../tags/tag545.xml"/><Relationship Id="rId1" Type="http://schemas.openxmlformats.org/officeDocument/2006/relationships/tags" Target="../tags/tag544.xml"/><Relationship Id="rId6" Type="http://schemas.openxmlformats.org/officeDocument/2006/relationships/tags" Target="../tags/tag549.xml"/><Relationship Id="rId5" Type="http://schemas.openxmlformats.org/officeDocument/2006/relationships/tags" Target="../tags/tag548.xml"/><Relationship Id="rId4" Type="http://schemas.openxmlformats.org/officeDocument/2006/relationships/tags" Target="../tags/tag547.xml"/><Relationship Id="rId9" Type="http://schemas.openxmlformats.org/officeDocument/2006/relationships/image" Target="../media/image26.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5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5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553.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55.xml"/><Relationship Id="rId1" Type="http://schemas.openxmlformats.org/officeDocument/2006/relationships/tags" Target="../tags/tag554.xml"/></Relationships>
</file>

<file path=ppt/slides/_rels/slide105.xml.rels><?xml version="1.0" encoding="UTF-8" standalone="yes"?>
<Relationships xmlns="http://schemas.openxmlformats.org/package/2006/relationships"><Relationship Id="rId3" Type="http://schemas.openxmlformats.org/officeDocument/2006/relationships/tags" Target="../tags/tag558.xml"/><Relationship Id="rId2" Type="http://schemas.openxmlformats.org/officeDocument/2006/relationships/tags" Target="../tags/tag557.xml"/><Relationship Id="rId1" Type="http://schemas.openxmlformats.org/officeDocument/2006/relationships/tags" Target="../tags/tag556.xml"/><Relationship Id="rId4"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tags" Target="../tags/tag561.xml"/><Relationship Id="rId2" Type="http://schemas.openxmlformats.org/officeDocument/2006/relationships/tags" Target="../tags/tag560.xml"/><Relationship Id="rId1" Type="http://schemas.openxmlformats.org/officeDocument/2006/relationships/tags" Target="../tags/tag559.xml"/><Relationship Id="rId6" Type="http://schemas.openxmlformats.org/officeDocument/2006/relationships/image" Target="../media/image23.png"/><Relationship Id="rId5" Type="http://schemas.openxmlformats.org/officeDocument/2006/relationships/image" Target="../media/image22.png&amp;w=3840&amp;q=75"/><Relationship Id="rId4"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64.xml"/><Relationship Id="rId7" Type="http://schemas.openxmlformats.org/officeDocument/2006/relationships/tags" Target="../tags/tag568.xml"/><Relationship Id="rId2" Type="http://schemas.openxmlformats.org/officeDocument/2006/relationships/tags" Target="../tags/tag563.xml"/><Relationship Id="rId1" Type="http://schemas.openxmlformats.org/officeDocument/2006/relationships/tags" Target="../tags/tag562.xml"/><Relationship Id="rId6" Type="http://schemas.openxmlformats.org/officeDocument/2006/relationships/tags" Target="../tags/tag567.xml"/><Relationship Id="rId5" Type="http://schemas.openxmlformats.org/officeDocument/2006/relationships/tags" Target="../tags/tag566.xml"/><Relationship Id="rId10" Type="http://schemas.openxmlformats.org/officeDocument/2006/relationships/image" Target="../media/image23.png"/><Relationship Id="rId4" Type="http://schemas.openxmlformats.org/officeDocument/2006/relationships/tags" Target="../tags/tag565.xml"/><Relationship Id="rId9" Type="http://schemas.openxmlformats.org/officeDocument/2006/relationships/image" Target="../media/image22.png&amp;w=3840&amp;q=75"/></Relationships>
</file>

<file path=ppt/slides/_rels/slide108.xml.rels><?xml version="1.0" encoding="UTF-8" standalone="yes"?>
<Relationships xmlns="http://schemas.openxmlformats.org/package/2006/relationships"><Relationship Id="rId8" Type="http://schemas.openxmlformats.org/officeDocument/2006/relationships/tags" Target="../tags/tag576.xml"/><Relationship Id="rId3" Type="http://schemas.openxmlformats.org/officeDocument/2006/relationships/tags" Target="../tags/tag571.xml"/><Relationship Id="rId7" Type="http://schemas.openxmlformats.org/officeDocument/2006/relationships/tags" Target="../tags/tag575.xml"/><Relationship Id="rId2" Type="http://schemas.openxmlformats.org/officeDocument/2006/relationships/tags" Target="../tags/tag570.xml"/><Relationship Id="rId1" Type="http://schemas.openxmlformats.org/officeDocument/2006/relationships/tags" Target="../tags/tag569.xml"/><Relationship Id="rId6" Type="http://schemas.openxmlformats.org/officeDocument/2006/relationships/tags" Target="../tags/tag574.xml"/><Relationship Id="rId11" Type="http://schemas.openxmlformats.org/officeDocument/2006/relationships/image" Target="../media/image23.png"/><Relationship Id="rId5" Type="http://schemas.openxmlformats.org/officeDocument/2006/relationships/tags" Target="../tags/tag573.xml"/><Relationship Id="rId10" Type="http://schemas.openxmlformats.org/officeDocument/2006/relationships/image" Target="../media/image22.png&amp;w=3840&amp;q=75"/><Relationship Id="rId4" Type="http://schemas.openxmlformats.org/officeDocument/2006/relationships/tags" Target="../tags/tag572.xml"/><Relationship Id="rId9"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77.xml"/></Relationships>
</file>

<file path=ppt/slides/_rels/slide110.xml.rels><?xml version="1.0" encoding="UTF-8" standalone="yes"?>
<Relationships xmlns="http://schemas.openxmlformats.org/package/2006/relationships"><Relationship Id="rId13" Type="http://schemas.openxmlformats.org/officeDocument/2006/relationships/slideLayout" Target="../slideLayouts/slideLayout1.xml"/><Relationship Id="rId18" Type="http://schemas.openxmlformats.org/officeDocument/2006/relationships/customXml" Target="../ink/ink87.xml"/><Relationship Id="rId26" Type="http://schemas.openxmlformats.org/officeDocument/2006/relationships/customXml" Target="../ink/ink91.xml"/><Relationship Id="rId3" Type="http://schemas.openxmlformats.org/officeDocument/2006/relationships/tags" Target="../tags/tag580.xml"/><Relationship Id="rId21" Type="http://schemas.openxmlformats.org/officeDocument/2006/relationships/image" Target="../media/image51.png"/><Relationship Id="rId34" Type="http://schemas.openxmlformats.org/officeDocument/2006/relationships/customXml" Target="../ink/ink95.xml"/><Relationship Id="rId7" Type="http://schemas.openxmlformats.org/officeDocument/2006/relationships/tags" Target="../tags/tag584.xml"/><Relationship Id="rId12" Type="http://schemas.openxmlformats.org/officeDocument/2006/relationships/tags" Target="../tags/tag589.xml"/><Relationship Id="rId17" Type="http://schemas.openxmlformats.org/officeDocument/2006/relationships/image" Target="../media/image49.png"/><Relationship Id="rId25" Type="http://schemas.openxmlformats.org/officeDocument/2006/relationships/image" Target="../media/image53.png"/><Relationship Id="rId33" Type="http://schemas.openxmlformats.org/officeDocument/2006/relationships/image" Target="../media/image57.png"/><Relationship Id="rId2" Type="http://schemas.openxmlformats.org/officeDocument/2006/relationships/tags" Target="../tags/tag579.xml"/><Relationship Id="rId16" Type="http://schemas.openxmlformats.org/officeDocument/2006/relationships/customXml" Target="../ink/ink86.xml"/><Relationship Id="rId20" Type="http://schemas.openxmlformats.org/officeDocument/2006/relationships/customXml" Target="../ink/ink88.xml"/><Relationship Id="rId29" Type="http://schemas.openxmlformats.org/officeDocument/2006/relationships/image" Target="../media/image55.png"/><Relationship Id="rId1" Type="http://schemas.openxmlformats.org/officeDocument/2006/relationships/tags" Target="../tags/tag578.xml"/><Relationship Id="rId6" Type="http://schemas.openxmlformats.org/officeDocument/2006/relationships/tags" Target="../tags/tag583.xml"/><Relationship Id="rId11" Type="http://schemas.openxmlformats.org/officeDocument/2006/relationships/tags" Target="../tags/tag588.xml"/><Relationship Id="rId24" Type="http://schemas.openxmlformats.org/officeDocument/2006/relationships/customXml" Target="../ink/ink90.xml"/><Relationship Id="rId32" Type="http://schemas.openxmlformats.org/officeDocument/2006/relationships/customXml" Target="../ink/ink94.xml"/><Relationship Id="rId5" Type="http://schemas.openxmlformats.org/officeDocument/2006/relationships/tags" Target="../tags/tag582.xml"/><Relationship Id="rId15" Type="http://schemas.openxmlformats.org/officeDocument/2006/relationships/image" Target="../media/image48.png"/><Relationship Id="rId23" Type="http://schemas.openxmlformats.org/officeDocument/2006/relationships/image" Target="../media/image52.png"/><Relationship Id="rId28" Type="http://schemas.openxmlformats.org/officeDocument/2006/relationships/customXml" Target="../ink/ink92.xml"/><Relationship Id="rId10" Type="http://schemas.openxmlformats.org/officeDocument/2006/relationships/tags" Target="../tags/tag587.xml"/><Relationship Id="rId19" Type="http://schemas.openxmlformats.org/officeDocument/2006/relationships/image" Target="../media/image50.png"/><Relationship Id="rId31" Type="http://schemas.openxmlformats.org/officeDocument/2006/relationships/image" Target="../media/image56.png"/><Relationship Id="rId4" Type="http://schemas.openxmlformats.org/officeDocument/2006/relationships/tags" Target="../tags/tag581.xml"/><Relationship Id="rId9" Type="http://schemas.openxmlformats.org/officeDocument/2006/relationships/tags" Target="../tags/tag586.xml"/><Relationship Id="rId14" Type="http://schemas.openxmlformats.org/officeDocument/2006/relationships/customXml" Target="../ink/ink85.xml"/><Relationship Id="rId22" Type="http://schemas.openxmlformats.org/officeDocument/2006/relationships/customXml" Target="../ink/ink89.xml"/><Relationship Id="rId27" Type="http://schemas.openxmlformats.org/officeDocument/2006/relationships/image" Target="../media/image54.png"/><Relationship Id="rId30" Type="http://schemas.openxmlformats.org/officeDocument/2006/relationships/customXml" Target="../ink/ink93.xml"/><Relationship Id="rId35" Type="http://schemas.openxmlformats.org/officeDocument/2006/relationships/image" Target="../media/image58.png"/><Relationship Id="rId8" Type="http://schemas.openxmlformats.org/officeDocument/2006/relationships/tags" Target="../tags/tag585.xml"/></Relationships>
</file>

<file path=ppt/slides/_rels/slide111.xml.rels><?xml version="1.0" encoding="UTF-8" standalone="yes"?>
<Relationships xmlns="http://schemas.openxmlformats.org/package/2006/relationships"><Relationship Id="rId13" Type="http://schemas.openxmlformats.org/officeDocument/2006/relationships/slideLayout" Target="../slideLayouts/slideLayout1.xml"/><Relationship Id="rId18" Type="http://schemas.openxmlformats.org/officeDocument/2006/relationships/customXml" Target="../ink/ink98.xml"/><Relationship Id="rId26" Type="http://schemas.openxmlformats.org/officeDocument/2006/relationships/customXml" Target="../ink/ink102.xml"/><Relationship Id="rId3" Type="http://schemas.openxmlformats.org/officeDocument/2006/relationships/tags" Target="../tags/tag592.xml"/><Relationship Id="rId21" Type="http://schemas.openxmlformats.org/officeDocument/2006/relationships/image" Target="../media/image51.png"/><Relationship Id="rId34" Type="http://schemas.openxmlformats.org/officeDocument/2006/relationships/customXml" Target="../ink/ink106.xml"/><Relationship Id="rId7" Type="http://schemas.openxmlformats.org/officeDocument/2006/relationships/tags" Target="../tags/tag596.xml"/><Relationship Id="rId12" Type="http://schemas.openxmlformats.org/officeDocument/2006/relationships/tags" Target="../tags/tag601.xml"/><Relationship Id="rId17" Type="http://schemas.openxmlformats.org/officeDocument/2006/relationships/image" Target="../media/image49.png"/><Relationship Id="rId25" Type="http://schemas.openxmlformats.org/officeDocument/2006/relationships/image" Target="../media/image53.png"/><Relationship Id="rId33" Type="http://schemas.openxmlformats.org/officeDocument/2006/relationships/image" Target="../media/image57.png"/><Relationship Id="rId2" Type="http://schemas.openxmlformats.org/officeDocument/2006/relationships/tags" Target="../tags/tag591.xml"/><Relationship Id="rId16" Type="http://schemas.openxmlformats.org/officeDocument/2006/relationships/customXml" Target="../ink/ink97.xml"/><Relationship Id="rId20" Type="http://schemas.openxmlformats.org/officeDocument/2006/relationships/customXml" Target="../ink/ink99.xml"/><Relationship Id="rId29" Type="http://schemas.openxmlformats.org/officeDocument/2006/relationships/image" Target="../media/image55.png"/><Relationship Id="rId1" Type="http://schemas.openxmlformats.org/officeDocument/2006/relationships/tags" Target="../tags/tag590.xml"/><Relationship Id="rId6" Type="http://schemas.openxmlformats.org/officeDocument/2006/relationships/tags" Target="../tags/tag595.xml"/><Relationship Id="rId11" Type="http://schemas.openxmlformats.org/officeDocument/2006/relationships/tags" Target="../tags/tag600.xml"/><Relationship Id="rId24" Type="http://schemas.openxmlformats.org/officeDocument/2006/relationships/customXml" Target="../ink/ink101.xml"/><Relationship Id="rId32" Type="http://schemas.openxmlformats.org/officeDocument/2006/relationships/customXml" Target="../ink/ink105.xml"/><Relationship Id="rId5" Type="http://schemas.openxmlformats.org/officeDocument/2006/relationships/tags" Target="../tags/tag594.xml"/><Relationship Id="rId15" Type="http://schemas.openxmlformats.org/officeDocument/2006/relationships/image" Target="../media/image48.png"/><Relationship Id="rId23" Type="http://schemas.openxmlformats.org/officeDocument/2006/relationships/image" Target="../media/image52.png"/><Relationship Id="rId28" Type="http://schemas.openxmlformats.org/officeDocument/2006/relationships/customXml" Target="../ink/ink103.xml"/><Relationship Id="rId10" Type="http://schemas.openxmlformats.org/officeDocument/2006/relationships/tags" Target="../tags/tag599.xml"/><Relationship Id="rId19" Type="http://schemas.openxmlformats.org/officeDocument/2006/relationships/image" Target="../media/image50.png"/><Relationship Id="rId31" Type="http://schemas.openxmlformats.org/officeDocument/2006/relationships/image" Target="../media/image56.png"/><Relationship Id="rId4" Type="http://schemas.openxmlformats.org/officeDocument/2006/relationships/tags" Target="../tags/tag593.xml"/><Relationship Id="rId9" Type="http://schemas.openxmlformats.org/officeDocument/2006/relationships/tags" Target="../tags/tag598.xml"/><Relationship Id="rId14" Type="http://schemas.openxmlformats.org/officeDocument/2006/relationships/customXml" Target="../ink/ink96.xml"/><Relationship Id="rId22" Type="http://schemas.openxmlformats.org/officeDocument/2006/relationships/customXml" Target="../ink/ink100.xml"/><Relationship Id="rId27" Type="http://schemas.openxmlformats.org/officeDocument/2006/relationships/image" Target="../media/image54.png"/><Relationship Id="rId30" Type="http://schemas.openxmlformats.org/officeDocument/2006/relationships/customXml" Target="../ink/ink104.xml"/><Relationship Id="rId35" Type="http://schemas.openxmlformats.org/officeDocument/2006/relationships/image" Target="../media/image58.png"/><Relationship Id="rId8" Type="http://schemas.openxmlformats.org/officeDocument/2006/relationships/tags" Target="../tags/tag597.xml"/></Relationships>
</file>

<file path=ppt/slides/_rels/slide112.xml.rels><?xml version="1.0" encoding="UTF-8" standalone="yes"?>
<Relationships xmlns="http://schemas.openxmlformats.org/package/2006/relationships"><Relationship Id="rId13" Type="http://schemas.openxmlformats.org/officeDocument/2006/relationships/slideLayout" Target="../slideLayouts/slideLayout1.xml"/><Relationship Id="rId18" Type="http://schemas.openxmlformats.org/officeDocument/2006/relationships/customXml" Target="../ink/ink109.xml"/><Relationship Id="rId26" Type="http://schemas.openxmlformats.org/officeDocument/2006/relationships/customXml" Target="../ink/ink113.xml"/><Relationship Id="rId3" Type="http://schemas.openxmlformats.org/officeDocument/2006/relationships/tags" Target="../tags/tag604.xml"/><Relationship Id="rId21" Type="http://schemas.openxmlformats.org/officeDocument/2006/relationships/image" Target="../media/image51.png"/><Relationship Id="rId34" Type="http://schemas.openxmlformats.org/officeDocument/2006/relationships/customXml" Target="../ink/ink117.xml"/><Relationship Id="rId7" Type="http://schemas.openxmlformats.org/officeDocument/2006/relationships/tags" Target="../tags/tag608.xml"/><Relationship Id="rId12" Type="http://schemas.openxmlformats.org/officeDocument/2006/relationships/tags" Target="../tags/tag613.xml"/><Relationship Id="rId17" Type="http://schemas.openxmlformats.org/officeDocument/2006/relationships/image" Target="../media/image49.png"/><Relationship Id="rId25" Type="http://schemas.openxmlformats.org/officeDocument/2006/relationships/image" Target="../media/image53.png"/><Relationship Id="rId33" Type="http://schemas.openxmlformats.org/officeDocument/2006/relationships/image" Target="../media/image57.png"/><Relationship Id="rId2" Type="http://schemas.openxmlformats.org/officeDocument/2006/relationships/tags" Target="../tags/tag603.xml"/><Relationship Id="rId16" Type="http://schemas.openxmlformats.org/officeDocument/2006/relationships/customXml" Target="../ink/ink108.xml"/><Relationship Id="rId20" Type="http://schemas.openxmlformats.org/officeDocument/2006/relationships/customXml" Target="../ink/ink110.xml"/><Relationship Id="rId29" Type="http://schemas.openxmlformats.org/officeDocument/2006/relationships/image" Target="../media/image55.png"/><Relationship Id="rId1" Type="http://schemas.openxmlformats.org/officeDocument/2006/relationships/tags" Target="../tags/tag602.xml"/><Relationship Id="rId6" Type="http://schemas.openxmlformats.org/officeDocument/2006/relationships/tags" Target="../tags/tag607.xml"/><Relationship Id="rId11" Type="http://schemas.openxmlformats.org/officeDocument/2006/relationships/tags" Target="../tags/tag612.xml"/><Relationship Id="rId24" Type="http://schemas.openxmlformats.org/officeDocument/2006/relationships/customXml" Target="../ink/ink112.xml"/><Relationship Id="rId32" Type="http://schemas.openxmlformats.org/officeDocument/2006/relationships/customXml" Target="../ink/ink116.xml"/><Relationship Id="rId5" Type="http://schemas.openxmlformats.org/officeDocument/2006/relationships/tags" Target="../tags/tag606.xml"/><Relationship Id="rId15" Type="http://schemas.openxmlformats.org/officeDocument/2006/relationships/image" Target="../media/image48.png"/><Relationship Id="rId23" Type="http://schemas.openxmlformats.org/officeDocument/2006/relationships/image" Target="../media/image52.png"/><Relationship Id="rId28" Type="http://schemas.openxmlformats.org/officeDocument/2006/relationships/customXml" Target="../ink/ink114.xml"/><Relationship Id="rId10" Type="http://schemas.openxmlformats.org/officeDocument/2006/relationships/tags" Target="../tags/tag611.xml"/><Relationship Id="rId19" Type="http://schemas.openxmlformats.org/officeDocument/2006/relationships/image" Target="../media/image50.png"/><Relationship Id="rId31" Type="http://schemas.openxmlformats.org/officeDocument/2006/relationships/image" Target="../media/image56.png"/><Relationship Id="rId4" Type="http://schemas.openxmlformats.org/officeDocument/2006/relationships/tags" Target="../tags/tag605.xml"/><Relationship Id="rId9" Type="http://schemas.openxmlformats.org/officeDocument/2006/relationships/tags" Target="../tags/tag610.xml"/><Relationship Id="rId14" Type="http://schemas.openxmlformats.org/officeDocument/2006/relationships/customXml" Target="../ink/ink107.xml"/><Relationship Id="rId22" Type="http://schemas.openxmlformats.org/officeDocument/2006/relationships/customXml" Target="../ink/ink111.xml"/><Relationship Id="rId27" Type="http://schemas.openxmlformats.org/officeDocument/2006/relationships/image" Target="../media/image54.png"/><Relationship Id="rId30" Type="http://schemas.openxmlformats.org/officeDocument/2006/relationships/customXml" Target="../ink/ink115.xml"/><Relationship Id="rId35" Type="http://schemas.openxmlformats.org/officeDocument/2006/relationships/image" Target="../media/image58.png"/><Relationship Id="rId8" Type="http://schemas.openxmlformats.org/officeDocument/2006/relationships/tags" Target="../tags/tag609.xml"/></Relationships>
</file>

<file path=ppt/slides/_rels/slide113.xml.rels><?xml version="1.0" encoding="UTF-8" standalone="yes"?>
<Relationships xmlns="http://schemas.openxmlformats.org/package/2006/relationships"><Relationship Id="rId8" Type="http://schemas.openxmlformats.org/officeDocument/2006/relationships/tags" Target="../tags/tag621.xml"/><Relationship Id="rId13" Type="http://schemas.openxmlformats.org/officeDocument/2006/relationships/slideLayout" Target="../slideLayouts/slideLayout1.xml"/><Relationship Id="rId18" Type="http://schemas.openxmlformats.org/officeDocument/2006/relationships/image" Target="../media/image60.png"/><Relationship Id="rId3" Type="http://schemas.openxmlformats.org/officeDocument/2006/relationships/tags" Target="../tags/tag616.xml"/><Relationship Id="rId7" Type="http://schemas.openxmlformats.org/officeDocument/2006/relationships/tags" Target="../tags/tag620.xml"/><Relationship Id="rId12" Type="http://schemas.openxmlformats.org/officeDocument/2006/relationships/tags" Target="../tags/tag625.xml"/><Relationship Id="rId17" Type="http://schemas.openxmlformats.org/officeDocument/2006/relationships/customXml" Target="../ink/ink119.xml"/><Relationship Id="rId2" Type="http://schemas.openxmlformats.org/officeDocument/2006/relationships/tags" Target="../tags/tag615.xml"/><Relationship Id="rId16" Type="http://schemas.openxmlformats.org/officeDocument/2006/relationships/image" Target="../media/image59.png"/><Relationship Id="rId20" Type="http://schemas.openxmlformats.org/officeDocument/2006/relationships/image" Target="../media/image61.png"/><Relationship Id="rId1" Type="http://schemas.openxmlformats.org/officeDocument/2006/relationships/tags" Target="../tags/tag614.xml"/><Relationship Id="rId6" Type="http://schemas.openxmlformats.org/officeDocument/2006/relationships/tags" Target="../tags/tag619.xml"/><Relationship Id="rId11" Type="http://schemas.openxmlformats.org/officeDocument/2006/relationships/tags" Target="../tags/tag624.xml"/><Relationship Id="rId5" Type="http://schemas.openxmlformats.org/officeDocument/2006/relationships/tags" Target="../tags/tag618.xml"/><Relationship Id="rId15" Type="http://schemas.openxmlformats.org/officeDocument/2006/relationships/customXml" Target="../ink/ink118.xml"/><Relationship Id="rId10" Type="http://schemas.openxmlformats.org/officeDocument/2006/relationships/tags" Target="../tags/tag623.xml"/><Relationship Id="rId19" Type="http://schemas.openxmlformats.org/officeDocument/2006/relationships/customXml" Target="../ink/ink120.xml"/><Relationship Id="rId4" Type="http://schemas.openxmlformats.org/officeDocument/2006/relationships/tags" Target="../tags/tag617.xml"/><Relationship Id="rId9" Type="http://schemas.openxmlformats.org/officeDocument/2006/relationships/tags" Target="../tags/tag622.xml"/><Relationship Id="rId14" Type="http://schemas.openxmlformats.org/officeDocument/2006/relationships/notesSlide" Target="../notesSlides/notesSlide6.xml"/></Relationships>
</file>

<file path=ppt/slides/_rels/slide114.xml.rels><?xml version="1.0" encoding="UTF-8" standalone="yes"?>
<Relationships xmlns="http://schemas.openxmlformats.org/package/2006/relationships"><Relationship Id="rId8" Type="http://schemas.openxmlformats.org/officeDocument/2006/relationships/tags" Target="../tags/tag633.xml"/><Relationship Id="rId13" Type="http://schemas.openxmlformats.org/officeDocument/2006/relationships/slideLayout" Target="../slideLayouts/slideLayout1.xml"/><Relationship Id="rId18" Type="http://schemas.openxmlformats.org/officeDocument/2006/relationships/image" Target="../media/image60.png"/><Relationship Id="rId3" Type="http://schemas.openxmlformats.org/officeDocument/2006/relationships/tags" Target="../tags/tag628.xml"/><Relationship Id="rId7" Type="http://schemas.openxmlformats.org/officeDocument/2006/relationships/tags" Target="../tags/tag632.xml"/><Relationship Id="rId12" Type="http://schemas.openxmlformats.org/officeDocument/2006/relationships/tags" Target="../tags/tag637.xml"/><Relationship Id="rId17" Type="http://schemas.openxmlformats.org/officeDocument/2006/relationships/customXml" Target="../ink/ink122.xml"/><Relationship Id="rId2" Type="http://schemas.openxmlformats.org/officeDocument/2006/relationships/tags" Target="../tags/tag627.xml"/><Relationship Id="rId16" Type="http://schemas.openxmlformats.org/officeDocument/2006/relationships/image" Target="../media/image59.png"/><Relationship Id="rId20" Type="http://schemas.openxmlformats.org/officeDocument/2006/relationships/image" Target="../media/image61.png"/><Relationship Id="rId1" Type="http://schemas.openxmlformats.org/officeDocument/2006/relationships/tags" Target="../tags/tag626.xml"/><Relationship Id="rId6" Type="http://schemas.openxmlformats.org/officeDocument/2006/relationships/tags" Target="../tags/tag631.xml"/><Relationship Id="rId11" Type="http://schemas.openxmlformats.org/officeDocument/2006/relationships/tags" Target="../tags/tag636.xml"/><Relationship Id="rId5" Type="http://schemas.openxmlformats.org/officeDocument/2006/relationships/tags" Target="../tags/tag630.xml"/><Relationship Id="rId15" Type="http://schemas.openxmlformats.org/officeDocument/2006/relationships/customXml" Target="../ink/ink121.xml"/><Relationship Id="rId10" Type="http://schemas.openxmlformats.org/officeDocument/2006/relationships/tags" Target="../tags/tag635.xml"/><Relationship Id="rId19" Type="http://schemas.openxmlformats.org/officeDocument/2006/relationships/customXml" Target="../ink/ink123.xml"/><Relationship Id="rId4" Type="http://schemas.openxmlformats.org/officeDocument/2006/relationships/tags" Target="../tags/tag629.xml"/><Relationship Id="rId9" Type="http://schemas.openxmlformats.org/officeDocument/2006/relationships/tags" Target="../tags/tag634.xml"/><Relationship Id="rId14" Type="http://schemas.openxmlformats.org/officeDocument/2006/relationships/notesSlide" Target="../notesSlides/notesSlide7.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638.xml"/></Relationships>
</file>

<file path=ppt/slides/_rels/slide1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xml"/><Relationship Id="rId1" Type="http://schemas.openxmlformats.org/officeDocument/2006/relationships/tags" Target="../tags/tag639.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640.xml"/></Relationships>
</file>

<file path=ppt/slides/_rels/slide118.xml.rels><?xml version="1.0" encoding="UTF-8" standalone="yes"?>
<Relationships xmlns="http://schemas.openxmlformats.org/package/2006/relationships"><Relationship Id="rId3" Type="http://schemas.openxmlformats.org/officeDocument/2006/relationships/tags" Target="../tags/tag643.xml"/><Relationship Id="rId2" Type="http://schemas.openxmlformats.org/officeDocument/2006/relationships/tags" Target="../tags/tag642.xml"/><Relationship Id="rId1" Type="http://schemas.openxmlformats.org/officeDocument/2006/relationships/tags" Target="../tags/tag641.xml"/><Relationship Id="rId5" Type="http://schemas.openxmlformats.org/officeDocument/2006/relationships/image" Target="../media/image63.png"/><Relationship Id="rId4"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tags" Target="../tags/tag646.xml"/><Relationship Id="rId2" Type="http://schemas.openxmlformats.org/officeDocument/2006/relationships/tags" Target="../tags/tag645.xml"/><Relationship Id="rId1" Type="http://schemas.openxmlformats.org/officeDocument/2006/relationships/tags" Target="../tags/tag644.xml"/><Relationship Id="rId6" Type="http://schemas.openxmlformats.org/officeDocument/2006/relationships/image" Target="../media/image63.png"/><Relationship Id="rId5" Type="http://schemas.openxmlformats.org/officeDocument/2006/relationships/slideLayout" Target="../slideLayouts/slideLayout1.xml"/><Relationship Id="rId4" Type="http://schemas.openxmlformats.org/officeDocument/2006/relationships/tags" Target="../tags/tag647.xml"/></Relationships>
</file>

<file path=ppt/slides/_rels/slide120.xml.rels><?xml version="1.0" encoding="UTF-8" standalone="yes"?>
<Relationships xmlns="http://schemas.openxmlformats.org/package/2006/relationships"><Relationship Id="rId3" Type="http://schemas.openxmlformats.org/officeDocument/2006/relationships/tags" Target="../tags/tag650.xml"/><Relationship Id="rId7" Type="http://schemas.openxmlformats.org/officeDocument/2006/relationships/image" Target="../media/image63.png"/><Relationship Id="rId2" Type="http://schemas.openxmlformats.org/officeDocument/2006/relationships/tags" Target="../tags/tag649.xml"/><Relationship Id="rId1" Type="http://schemas.openxmlformats.org/officeDocument/2006/relationships/tags" Target="../tags/tag648.xml"/><Relationship Id="rId6" Type="http://schemas.openxmlformats.org/officeDocument/2006/relationships/slideLayout" Target="../slideLayouts/slideLayout1.xml"/><Relationship Id="rId5" Type="http://schemas.openxmlformats.org/officeDocument/2006/relationships/tags" Target="../tags/tag652.xml"/><Relationship Id="rId4" Type="http://schemas.openxmlformats.org/officeDocument/2006/relationships/tags" Target="../tags/tag651.xml"/></Relationships>
</file>

<file path=ppt/slides/_rels/slide1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653.xml"/></Relationships>
</file>

<file path=ppt/slides/_rels/slide122.xml.rels><?xml version="1.0" encoding="UTF-8" standalone="yes"?>
<Relationships xmlns="http://schemas.openxmlformats.org/package/2006/relationships"><Relationship Id="rId3" Type="http://schemas.openxmlformats.org/officeDocument/2006/relationships/tags" Target="../tags/tag656.xml"/><Relationship Id="rId2" Type="http://schemas.openxmlformats.org/officeDocument/2006/relationships/tags" Target="../tags/tag655.xml"/><Relationship Id="rId1" Type="http://schemas.openxmlformats.org/officeDocument/2006/relationships/tags" Target="../tags/tag654.xml"/><Relationship Id="rId5" Type="http://schemas.openxmlformats.org/officeDocument/2006/relationships/image" Target="../media/image63.png"/><Relationship Id="rId4"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tags" Target="../tags/tag659.xml"/><Relationship Id="rId2" Type="http://schemas.openxmlformats.org/officeDocument/2006/relationships/tags" Target="../tags/tag658.xml"/><Relationship Id="rId1" Type="http://schemas.openxmlformats.org/officeDocument/2006/relationships/tags" Target="../tags/tag657.xml"/><Relationship Id="rId6" Type="http://schemas.openxmlformats.org/officeDocument/2006/relationships/image" Target="../media/image63.png"/><Relationship Id="rId5" Type="http://schemas.openxmlformats.org/officeDocument/2006/relationships/slideLayout" Target="../slideLayouts/slideLayout1.xml"/><Relationship Id="rId4" Type="http://schemas.openxmlformats.org/officeDocument/2006/relationships/tags" Target="../tags/tag660.xml"/></Relationships>
</file>

<file path=ppt/slides/_rels/slide124.xml.rels><?xml version="1.0" encoding="UTF-8" standalone="yes"?>
<Relationships xmlns="http://schemas.openxmlformats.org/package/2006/relationships"><Relationship Id="rId3" Type="http://schemas.openxmlformats.org/officeDocument/2006/relationships/tags" Target="../tags/tag663.xml"/><Relationship Id="rId7" Type="http://schemas.openxmlformats.org/officeDocument/2006/relationships/image" Target="../media/image63.png"/><Relationship Id="rId2" Type="http://schemas.openxmlformats.org/officeDocument/2006/relationships/tags" Target="../tags/tag662.xml"/><Relationship Id="rId1" Type="http://schemas.openxmlformats.org/officeDocument/2006/relationships/tags" Target="../tags/tag661.xml"/><Relationship Id="rId6" Type="http://schemas.openxmlformats.org/officeDocument/2006/relationships/slideLayout" Target="../slideLayouts/slideLayout1.xml"/><Relationship Id="rId5" Type="http://schemas.openxmlformats.org/officeDocument/2006/relationships/tags" Target="../tags/tag665.xml"/><Relationship Id="rId4" Type="http://schemas.openxmlformats.org/officeDocument/2006/relationships/tags" Target="../tags/tag664.xml"/></Relationships>
</file>

<file path=ppt/slides/_rels/slide125.xml.rels><?xml version="1.0" encoding="UTF-8" standalone="yes"?>
<Relationships xmlns="http://schemas.openxmlformats.org/package/2006/relationships"><Relationship Id="rId3" Type="http://schemas.openxmlformats.org/officeDocument/2006/relationships/tags" Target="../tags/tag668.xml"/><Relationship Id="rId2" Type="http://schemas.openxmlformats.org/officeDocument/2006/relationships/tags" Target="../tags/tag667.xml"/><Relationship Id="rId1" Type="http://schemas.openxmlformats.org/officeDocument/2006/relationships/tags" Target="../tags/tag666.xml"/><Relationship Id="rId5" Type="http://schemas.openxmlformats.org/officeDocument/2006/relationships/image" Target="../media/image63.png"/><Relationship Id="rId4"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tags" Target="../tags/tag671.xml"/><Relationship Id="rId2" Type="http://schemas.openxmlformats.org/officeDocument/2006/relationships/tags" Target="../tags/tag670.xml"/><Relationship Id="rId1" Type="http://schemas.openxmlformats.org/officeDocument/2006/relationships/tags" Target="../tags/tag669.xml"/><Relationship Id="rId6" Type="http://schemas.openxmlformats.org/officeDocument/2006/relationships/image" Target="../media/image63.png"/><Relationship Id="rId5" Type="http://schemas.openxmlformats.org/officeDocument/2006/relationships/slideLayout" Target="../slideLayouts/slideLayout1.xml"/><Relationship Id="rId4" Type="http://schemas.openxmlformats.org/officeDocument/2006/relationships/tags" Target="../tags/tag672.xml"/></Relationships>
</file>

<file path=ppt/slides/_rels/slide127.xml.rels><?xml version="1.0" encoding="UTF-8" standalone="yes"?>
<Relationships xmlns="http://schemas.openxmlformats.org/package/2006/relationships"><Relationship Id="rId3" Type="http://schemas.openxmlformats.org/officeDocument/2006/relationships/tags" Target="../tags/tag675.xml"/><Relationship Id="rId7" Type="http://schemas.openxmlformats.org/officeDocument/2006/relationships/image" Target="../media/image63.png"/><Relationship Id="rId2" Type="http://schemas.openxmlformats.org/officeDocument/2006/relationships/tags" Target="../tags/tag674.xml"/><Relationship Id="rId1" Type="http://schemas.openxmlformats.org/officeDocument/2006/relationships/tags" Target="../tags/tag673.xml"/><Relationship Id="rId6" Type="http://schemas.openxmlformats.org/officeDocument/2006/relationships/slideLayout" Target="../slideLayouts/slideLayout1.xml"/><Relationship Id="rId5" Type="http://schemas.openxmlformats.org/officeDocument/2006/relationships/tags" Target="../tags/tag677.xml"/><Relationship Id="rId4" Type="http://schemas.openxmlformats.org/officeDocument/2006/relationships/tags" Target="../tags/tag676.xml"/></Relationships>
</file>

<file path=ppt/slides/_rels/slide128.xml.rels><?xml version="1.0" encoding="UTF-8" standalone="yes"?>
<Relationships xmlns="http://schemas.openxmlformats.org/package/2006/relationships"><Relationship Id="rId3" Type="http://schemas.openxmlformats.org/officeDocument/2006/relationships/tags" Target="../tags/tag680.xml"/><Relationship Id="rId2" Type="http://schemas.openxmlformats.org/officeDocument/2006/relationships/tags" Target="../tags/tag679.xml"/><Relationship Id="rId1" Type="http://schemas.openxmlformats.org/officeDocument/2006/relationships/tags" Target="../tags/tag678.xml"/><Relationship Id="rId5" Type="http://schemas.openxmlformats.org/officeDocument/2006/relationships/image" Target="../media/image64.jpg"/><Relationship Id="rId4"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tags" Target="../tags/tag683.xml"/><Relationship Id="rId2" Type="http://schemas.openxmlformats.org/officeDocument/2006/relationships/tags" Target="../tags/tag682.xml"/><Relationship Id="rId1" Type="http://schemas.openxmlformats.org/officeDocument/2006/relationships/tags" Target="../tags/tag681.xml"/><Relationship Id="rId6" Type="http://schemas.openxmlformats.org/officeDocument/2006/relationships/image" Target="../media/image64.jpg"/><Relationship Id="rId5" Type="http://schemas.openxmlformats.org/officeDocument/2006/relationships/slideLayout" Target="../slideLayouts/slideLayout1.xml"/><Relationship Id="rId4" Type="http://schemas.openxmlformats.org/officeDocument/2006/relationships/tags" Target="../tags/tag684.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amp;w=3840&amp;q=75"/><Relationship Id="rId2" Type="http://schemas.openxmlformats.org/officeDocument/2006/relationships/slideLayout" Target="../slideLayouts/slideLayout1.xml"/><Relationship Id="rId1" Type="http://schemas.openxmlformats.org/officeDocument/2006/relationships/tags" Target="../tags/tag6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ustling ancient Roman street scene circa 50 AD in 16:9 format, with stone-paved roads, classical architecture, and citizens in authentic togas and tunics moving through the forum. Rendered in clean photorealistic detail with soft natural daylight, crisp textures on marble columns and cobblestones, and historically accurate period elements creating an immersive yet visually clear composition.">
            <a:extLst>
              <a:ext uri="{FF2B5EF4-FFF2-40B4-BE49-F238E27FC236}">
                <a16:creationId xmlns:a16="http://schemas.microsoft.com/office/drawing/2014/main" id="{24BF06ED-AD4A-B37D-E9FD-2C88788EC82C}"/>
              </a:ext>
            </a:extLst>
          </p:cNvPr>
          <p:cNvPicPr>
            <a:picLocks noChangeAspect="1"/>
          </p:cNvPicPr>
          <p:nvPr/>
        </p:nvPicPr>
        <p:blipFill>
          <a:blip r:embed="rId3"/>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1EBDB483-66A3-07DA-F37D-5E38213DB057}"/>
              </a:ext>
            </a:extLst>
          </p:cNvPr>
          <p:cNvSpPr txBox="1"/>
          <p:nvPr/>
        </p:nvSpPr>
        <p:spPr>
          <a:xfrm>
            <a:off x="513567" y="526093"/>
            <a:ext cx="4834810" cy="1323439"/>
          </a:xfrm>
          <a:prstGeom prst="rect">
            <a:avLst/>
          </a:prstGeom>
          <a:solidFill>
            <a:srgbClr val="604A37">
              <a:alpha val="39312"/>
            </a:srgbClr>
          </a:solidFill>
        </p:spPr>
        <p:txBody>
          <a:bodyPr wrap="square" rtlCol="0">
            <a:spAutoFit/>
          </a:bodyPr>
          <a:lstStyle/>
          <a:p>
            <a:pPr algn="ctr"/>
            <a:r>
              <a:rPr lang="en-US" sz="8000" b="1" dirty="0">
                <a:solidFill>
                  <a:schemeClr val="bg1"/>
                </a:solidFill>
                <a:effectLst>
                  <a:outerShdw blurRad="50800" dist="38100" dir="2700000" algn="tl" rotWithShape="0">
                    <a:prstClr val="black">
                      <a:alpha val="75025"/>
                    </a:prstClr>
                  </a:outerShdw>
                </a:effectLst>
                <a:latin typeface="Montserrat" pitchFamily="2" charset="77"/>
              </a:rPr>
              <a:t>Romans</a:t>
            </a:r>
          </a:p>
        </p:txBody>
      </p:sp>
    </p:spTree>
    <p:custDataLst>
      <p:tags r:id="rId1"/>
    </p:custDataLst>
    <p:extLst>
      <p:ext uri="{BB962C8B-B14F-4D97-AF65-F5344CB8AC3E}">
        <p14:creationId xmlns:p14="http://schemas.microsoft.com/office/powerpoint/2010/main" val="389082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0EE791C-D833-BE72-123F-B49EB0800634}"/>
              </a:ext>
            </a:extLst>
          </p:cNvPr>
          <p:cNvPicPr>
            <a:picLocks noChangeAspect="1"/>
          </p:cNvPicPr>
          <p:nvPr/>
        </p:nvPicPr>
        <p:blipFill>
          <a:blip r:embed="rId3"/>
          <a:srcRect t="19"/>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322993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ED36F5A-1C3A-E0A6-8567-7FD3F26BD79F}"/>
              </a:ext>
            </a:extLst>
          </p:cNvPr>
          <p:cNvPicPr>
            <a:picLocks noChangeAspect="1"/>
          </p:cNvPicPr>
          <p:nvPr/>
        </p:nvPicPr>
        <p:blipFill>
          <a:blip r:embed="rId3"/>
          <a:srcRect t="5720" b="19294"/>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370316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274FDC9-097B-FB85-F7F3-E486558BEE3D}"/>
              </a:ext>
            </a:extLst>
          </p:cNvPr>
          <p:cNvPicPr>
            <a:picLocks noChangeAspect="1"/>
          </p:cNvPicPr>
          <p:nvPr/>
        </p:nvPicPr>
        <p:blipFill>
          <a:blip r:embed="rId3"/>
          <a:srcRect r="872" b="1"/>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294340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8784595-9373-5FE7-D6BF-6B5E54D57B72}"/>
              </a:ext>
            </a:extLst>
          </p:cNvPr>
          <p:cNvPicPr>
            <a:picLocks noChangeAspect="1"/>
          </p:cNvPicPr>
          <p:nvPr/>
        </p:nvPicPr>
        <p:blipFill>
          <a:blip r:embed="rId3"/>
          <a:srcRect l="871" r="1" b="1"/>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263644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04DC520-AFAB-AE37-E2D9-128BA0AA9816}"/>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EDEC8529-B323-2620-9255-23D3A3E3B11A}"/>
              </a:ext>
            </a:extLst>
          </p:cNvPr>
          <p:cNvSpPr txBox="1"/>
          <p:nvPr/>
        </p:nvSpPr>
        <p:spPr>
          <a:xfrm>
            <a:off x="1123800" y="3890151"/>
            <a:ext cx="2758652" cy="1446550"/>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150" normalizeH="0" baseline="0" noProof="0" dirty="0">
                <a:ln>
                  <a:noFill/>
                </a:ln>
                <a:uLnTx/>
                <a:uFillTx/>
                <a:latin typeface="+mj-lt"/>
                <a:ea typeface="+mn-ea"/>
                <a:cs typeface="+mn-cs"/>
              </a:rPr>
              <a:t>Arachne vs. Minerva</a:t>
            </a:r>
            <a:endParaRPr kumimoji="0" lang="en-US" sz="4400" i="1" u="none" strike="noStrike" kern="1200" cap="none" spc="-150" normalizeH="0" baseline="0" noProof="0" dirty="0">
              <a:ln>
                <a:noFill/>
              </a:ln>
              <a:uLnTx/>
              <a:uFillTx/>
              <a:latin typeface="+mj-lt"/>
              <a:ea typeface="+mn-ea"/>
              <a:cs typeface="+mn-cs"/>
            </a:endParaRPr>
          </a:p>
        </p:txBody>
      </p:sp>
    </p:spTree>
    <p:custDataLst>
      <p:tags r:id="rId1"/>
    </p:custDataLst>
    <p:extLst>
      <p:ext uri="{BB962C8B-B14F-4D97-AF65-F5344CB8AC3E}">
        <p14:creationId xmlns:p14="http://schemas.microsoft.com/office/powerpoint/2010/main" val="33902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3CFC16D-63FF-2DD2-F331-57EA40802C93}"/>
              </a:ext>
            </a:extLst>
          </p:cNvPr>
          <p:cNvPicPr>
            <a:picLocks noChangeAspect="1"/>
          </p:cNvPicPr>
          <p:nvPr/>
        </p:nvPicPr>
        <p:blipFill>
          <a:blip r:embed="rId4"/>
          <a:srcRect t="15746"/>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3751C6E0-E7A4-E86D-ABE9-7282084469C5}"/>
              </a:ext>
            </a:extLst>
          </p:cNvPr>
          <p:cNvSpPr txBox="1"/>
          <p:nvPr/>
        </p:nvSpPr>
        <p:spPr>
          <a:xfrm>
            <a:off x="727611" y="771345"/>
            <a:ext cx="2570226" cy="1446550"/>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150" normalizeH="0" baseline="0" noProof="0" dirty="0">
                <a:ln>
                  <a:noFill/>
                </a:ln>
                <a:solidFill>
                  <a:schemeClr val="bg1"/>
                </a:solidFill>
                <a:uLnTx/>
                <a:uFillTx/>
                <a:latin typeface="+mj-lt"/>
                <a:ea typeface="+mn-ea"/>
                <a:cs typeface="+mn-cs"/>
              </a:rPr>
              <a:t>Niobe and Latona</a:t>
            </a:r>
            <a:endParaRPr kumimoji="0" lang="en-US" sz="4400" i="1" u="none" strike="noStrike" kern="1200" cap="none" spc="-150" normalizeH="0" baseline="0" noProof="0" dirty="0">
              <a:ln>
                <a:noFill/>
              </a:ln>
              <a:solidFill>
                <a:schemeClr val="bg1"/>
              </a:solidFill>
              <a:uLnTx/>
              <a:uFillTx/>
              <a:latin typeface="+mj-lt"/>
              <a:ea typeface="+mn-ea"/>
              <a:cs typeface="+mn-cs"/>
            </a:endParaRPr>
          </a:p>
        </p:txBody>
      </p:sp>
    </p:spTree>
    <p:custDataLst>
      <p:tags r:id="rId1"/>
    </p:custDataLst>
    <p:extLst>
      <p:ext uri="{BB962C8B-B14F-4D97-AF65-F5344CB8AC3E}">
        <p14:creationId xmlns:p14="http://schemas.microsoft.com/office/powerpoint/2010/main" val="326212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9B1A84D-9543-9B98-49C7-DCCFAC147F0B}"/>
              </a:ext>
            </a:extLst>
          </p:cNvPr>
          <p:cNvPicPr>
            <a:picLocks noChangeAspect="1"/>
          </p:cNvPicPr>
          <p:nvPr/>
        </p:nvPicPr>
        <p:blipFill>
          <a:blip r:embed="rId4"/>
          <a:srcRect t="6545" b="8884"/>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17210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35B3D10-44CE-FD4B-B373-76E70D109C73}"/>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14159E63-D963-697A-FAAD-4E2778E01BBA}"/>
              </a:ext>
            </a:extLst>
          </p:cNvPr>
          <p:cNvSpPr txBox="1"/>
          <p:nvPr/>
        </p:nvSpPr>
        <p:spPr>
          <a:xfrm>
            <a:off x="838987" y="562335"/>
            <a:ext cx="2758652" cy="1446550"/>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150" normalizeH="0" baseline="0" noProof="0" dirty="0">
                <a:ln>
                  <a:noFill/>
                </a:ln>
                <a:uLnTx/>
                <a:uFillTx/>
                <a:latin typeface="+mj-lt"/>
                <a:ea typeface="+mn-ea"/>
                <a:cs typeface="+mn-cs"/>
              </a:rPr>
              <a:t>Marsyas vs. Apollo</a:t>
            </a:r>
            <a:endParaRPr kumimoji="0" lang="en-US" sz="4400" i="1" u="none" strike="noStrike" kern="1200" cap="none" spc="-150" normalizeH="0" baseline="0" noProof="0" dirty="0">
              <a:ln>
                <a:noFill/>
              </a:ln>
              <a:uLnTx/>
              <a:uFillTx/>
              <a:latin typeface="+mj-lt"/>
              <a:ea typeface="+mn-ea"/>
              <a:cs typeface="+mn-cs"/>
            </a:endParaRPr>
          </a:p>
        </p:txBody>
      </p:sp>
    </p:spTree>
    <p:custDataLst>
      <p:tags r:id="rId1"/>
    </p:custDataLst>
    <p:extLst>
      <p:ext uri="{BB962C8B-B14F-4D97-AF65-F5344CB8AC3E}">
        <p14:creationId xmlns:p14="http://schemas.microsoft.com/office/powerpoint/2010/main" val="420319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3E24F5-A6A6-E75A-C3A1-4B4B5149D131}"/>
              </a:ext>
            </a:extLst>
          </p:cNvPr>
          <p:cNvPicPr>
            <a:picLocks noChangeAspect="1"/>
          </p:cNvPicPr>
          <p:nvPr/>
        </p:nvPicPr>
        <p:blipFill>
          <a:blip r:embed="rId3"/>
          <a:srcRect l="9441" t="30942" r="9345" b="28042"/>
          <a:stretch>
            <a:fillRect/>
          </a:stretch>
        </p:blipFill>
        <p:spPr>
          <a:xfrm>
            <a:off x="119920" y="224851"/>
            <a:ext cx="11957873" cy="1678900"/>
          </a:xfrm>
          <a:prstGeom prst="rect">
            <a:avLst/>
          </a:prstGeom>
        </p:spPr>
      </p:pic>
      <p:sp>
        <p:nvSpPr>
          <p:cNvPr id="4" name="TextBox 3">
            <a:extLst>
              <a:ext uri="{FF2B5EF4-FFF2-40B4-BE49-F238E27FC236}">
                <a16:creationId xmlns:a16="http://schemas.microsoft.com/office/drawing/2014/main" id="{01479148-D7EF-A4EB-809C-487839E2D436}"/>
              </a:ext>
            </a:extLst>
          </p:cNvPr>
          <p:cNvSpPr txBox="1"/>
          <p:nvPr/>
        </p:nvSpPr>
        <p:spPr>
          <a:xfrm>
            <a:off x="3852471" y="824460"/>
            <a:ext cx="4512039" cy="923330"/>
          </a:xfrm>
          <a:prstGeom prst="rect">
            <a:avLst/>
          </a:prstGeom>
          <a:noFill/>
        </p:spPr>
        <p:txBody>
          <a:bodyPr wrap="square" rtlCol="0">
            <a:spAutoFit/>
          </a:bodyPr>
          <a:lstStyle/>
          <a:p>
            <a:pPr algn="ctr"/>
            <a:r>
              <a:rPr lang="en-US" sz="5400" b="1" dirty="0"/>
              <a:t>The Rule:</a:t>
            </a:r>
          </a:p>
        </p:txBody>
      </p:sp>
      <p:sp>
        <p:nvSpPr>
          <p:cNvPr id="5" name="TextBox 4">
            <a:extLst>
              <a:ext uri="{FF2B5EF4-FFF2-40B4-BE49-F238E27FC236}">
                <a16:creationId xmlns:a16="http://schemas.microsoft.com/office/drawing/2014/main" id="{B4016485-913C-549A-4D8D-1220049046F5}"/>
              </a:ext>
            </a:extLst>
          </p:cNvPr>
          <p:cNvSpPr txBox="1"/>
          <p:nvPr/>
        </p:nvSpPr>
        <p:spPr>
          <a:xfrm>
            <a:off x="898158" y="2862404"/>
            <a:ext cx="10420663" cy="2585323"/>
          </a:xfrm>
          <a:prstGeom prst="rect">
            <a:avLst/>
          </a:prstGeom>
          <a:noFill/>
        </p:spPr>
        <p:txBody>
          <a:bodyPr wrap="square" rtlCol="0">
            <a:spAutoFit/>
          </a:bodyPr>
          <a:lstStyle/>
          <a:p>
            <a:pPr algn="ctr"/>
            <a:r>
              <a:rPr lang="en-US" sz="5400" b="1" dirty="0">
                <a:solidFill>
                  <a:schemeClr val="bg1"/>
                </a:solidFill>
              </a:rPr>
              <a:t>A mortal who answers back to a god gets obliterated, and the god doesn't owe him an explanation</a:t>
            </a:r>
          </a:p>
        </p:txBody>
      </p:sp>
    </p:spTree>
    <p:custDataLst>
      <p:tags r:id="rId1"/>
    </p:custDataLst>
    <p:extLst>
      <p:ext uri="{BB962C8B-B14F-4D97-AF65-F5344CB8AC3E}">
        <p14:creationId xmlns:p14="http://schemas.microsoft.com/office/powerpoint/2010/main" val="214674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975CD-D0FB-B010-15CF-69ACCD86A6CE}"/>
            </a:ext>
          </a:extLst>
        </p:cNvPr>
        <p:cNvGrpSpPr/>
        <p:nvPr/>
      </p:nvGrpSpPr>
      <p:grpSpPr>
        <a:xfrm>
          <a:off x="0" y="0"/>
          <a:ext cx="0" cy="0"/>
          <a:chOff x="0" y="0"/>
          <a:chExt cx="0" cy="0"/>
        </a:xfrm>
      </p:grpSpPr>
      <p:pic>
        <p:nvPicPr>
          <p:cNvPr id="2" name="Picture 1" descr="A historically accurate scene set in Corinth, AD 57, in the lamplit main room of a prosperous Roman house in the evening. The apostle Paul—a middle-aged Jewish man with dark hair, beard, and distinctive forehead markings as shown in the reference image, wearing a simple wool tunic and himation—stands mid-stride with right hand raised in a formal orator's gesture, dictating with intensity. At a low table, a young scribe (Tertius) writes with a reed pen (calamus) on a papyrus scroll, an inkpot of black ink and spare reed pens beside him, wax tablets with notes nearby. A clay oil lamp lights the table; a cylindrical leather scroll-case stands on the floor. Rendered in clean photorealistic detail with warm lamplight, accurate historical elements, and no anachronisms—no books, quills, candles, or clocks.">
            <a:extLst>
              <a:ext uri="{FF2B5EF4-FFF2-40B4-BE49-F238E27FC236}">
                <a16:creationId xmlns:a16="http://schemas.microsoft.com/office/drawing/2014/main" id="{DDC04DD0-899A-0A46-C31E-A9A4FF73E996}"/>
              </a:ext>
            </a:extLst>
          </p:cNvPr>
          <p:cNvPicPr>
            <a:picLocks noChangeAspect="1"/>
          </p:cNvPicPr>
          <p:nvPr/>
        </p:nvPicPr>
        <p:blipFill>
          <a:blip r:embed="rId3"/>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56699D1-6B34-3C4C-2F74-F5748CBB5878}"/>
              </a:ext>
            </a:extLst>
          </p:cNvPr>
          <p:cNvSpPr txBox="1"/>
          <p:nvPr/>
        </p:nvSpPr>
        <p:spPr>
          <a:xfrm>
            <a:off x="1094282" y="532354"/>
            <a:ext cx="5128017" cy="132343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“But who are you, O man, to answer back to God?</a:t>
            </a:r>
            <a:endParaRPr kumimoji="0" lang="en-US" sz="4000" i="1" u="none" strike="noStrike" kern="1200" cap="none" spc="-150" normalizeH="0" baseline="0" noProof="0" dirty="0">
              <a:ln>
                <a:noFill/>
              </a:ln>
              <a:uLnTx/>
              <a:uFillTx/>
              <a:latin typeface="+mj-lt"/>
              <a:ea typeface="+mn-ea"/>
              <a:cs typeface="+mn-cs"/>
            </a:endParaRPr>
          </a:p>
        </p:txBody>
      </p:sp>
      <p:pic>
        <p:nvPicPr>
          <p:cNvPr id="4" name="Picture 3" descr="A historically accurate scene set in Corinth, AD 57, in the lamplit main room of a prosperous Roman house in the evening. The apostle Paul—a middle-aged Jewish man with dark hair, beard, and distinctive forehead markings as shown in the reference image, wearing a simple wool tunic and himation—stands mid-stride with right hand raised in a formal orator's gesture, dictating with intensity. At a low table, a young scribe (Tertius) writes with a reed pen (calamus) on a papyrus scroll, an inkpot of black ink and spare reed pens beside him, wax tablets with notes nearby. A clay oil lamp lights the table; a cylindrical leather scroll-case stands on the floor. Rendered in clean photorealistic detail with warm lamplight, accurate historical elements, and no anachronisms—no books, quills, candles, or clocks.">
            <a:extLst>
              <a:ext uri="{FF2B5EF4-FFF2-40B4-BE49-F238E27FC236}">
                <a16:creationId xmlns:a16="http://schemas.microsoft.com/office/drawing/2014/main" id="{8F7FF165-7B3A-4932-458F-21C1B103A010}"/>
              </a:ext>
            </a:extLst>
          </p:cNvPr>
          <p:cNvPicPr>
            <a:picLocks noChangeAspect="1"/>
          </p:cNvPicPr>
          <p:nvPr/>
        </p:nvPicPr>
        <p:blipFill>
          <a:blip r:embed="rId4"/>
          <a:srcRect l="45020" t="4887" r="44448" b="62789"/>
          <a:stretch>
            <a:fillRect/>
          </a:stretch>
        </p:blipFill>
        <p:spPr>
          <a:xfrm>
            <a:off x="5545571" y="331705"/>
            <a:ext cx="1295400" cy="2216378"/>
          </a:xfrm>
          <a:prstGeom prst="rect">
            <a:avLst/>
          </a:prstGeom>
        </p:spPr>
      </p:pic>
      <p:pic>
        <p:nvPicPr>
          <p:cNvPr id="5" name="Picture 4" descr="A historically accurate scene set in Corinth, AD 57, in the lamplit main room of a prosperous Roman house in the evening. The apostle Paul—a middle-aged Jewish man with dark hair, beard, and distinctive forehead markings as shown in the reference image, wearing a simple wool tunic and himation—stands mid-stride with right hand raised in a formal orator's gesture, dictating with intensity. At a low table, a young scribe (Tertius) writes with a reed pen (calamus) on a papyrus scroll, an inkpot of black ink and spare reed pens beside him, wax tablets with notes nearby. A clay oil lamp lights the table; a cylindrical leather scroll-case stands on the floor. Rendered in clean photorealistic detail with warm lamplight, accurate historical elements, and no anachronisms—no books, quills, candles, or clocks.">
            <a:extLst>
              <a:ext uri="{FF2B5EF4-FFF2-40B4-BE49-F238E27FC236}">
                <a16:creationId xmlns:a16="http://schemas.microsoft.com/office/drawing/2014/main" id="{23669A53-EE50-B2EB-7E92-4E65B006BF48}"/>
              </a:ext>
            </a:extLst>
          </p:cNvPr>
          <p:cNvPicPr>
            <a:picLocks noChangeAspect="1"/>
          </p:cNvPicPr>
          <p:nvPr/>
        </p:nvPicPr>
        <p:blipFill>
          <a:blip r:embed="rId5"/>
          <a:srcRect l="16682" t="29765" r="62892" b="49600"/>
          <a:stretch>
            <a:fillRect/>
          </a:stretch>
        </p:blipFill>
        <p:spPr>
          <a:xfrm>
            <a:off x="2053155" y="2029961"/>
            <a:ext cx="2512194" cy="1414914"/>
          </a:xfrm>
          <a:prstGeom prst="rect">
            <a:avLst/>
          </a:prstGeom>
        </p:spPr>
      </p:pic>
    </p:spTree>
    <p:custDataLst>
      <p:tags r:id="rId1"/>
    </p:custDataLst>
    <p:extLst>
      <p:ext uri="{BB962C8B-B14F-4D97-AF65-F5344CB8AC3E}">
        <p14:creationId xmlns:p14="http://schemas.microsoft.com/office/powerpoint/2010/main" val="177074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BC6C189-8725-E028-C5F5-EE1A094E8D03}"/>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F0294FDB-260D-ADDD-0FEC-A4D082A987CD}"/>
                  </a:ext>
                </a:extLst>
              </p14:cNvPr>
              <p14:cNvContentPartPr/>
              <p14:nvPr>
                <p:custDataLst>
                  <p:tags r:id="rId11"/>
                </p:custDataLst>
              </p14:nvPr>
            </p14:nvContentPartPr>
            <p14:xfrm>
              <a:off x="6797445" y="3084120"/>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6"/>
              <a:stretch>
                <a:fillRect/>
              </a:stretch>
            </p:blipFill>
            <p:spPr>
              <a:xfrm>
                <a:off x="6761445" y="3046620"/>
                <a:ext cx="3376800" cy="83625"/>
              </a:xfrm>
              <a:prstGeom prst="rect">
                <a:avLst/>
              </a:prstGeom>
            </p:spPr>
          </p:pic>
        </mc:Fallback>
      </mc:AlternateContent>
    </p:spTree>
    <p:custDataLst>
      <p:tags r:id="rId1"/>
    </p:custDataLst>
    <p:extLst>
      <p:ext uri="{BB962C8B-B14F-4D97-AF65-F5344CB8AC3E}">
        <p14:creationId xmlns:p14="http://schemas.microsoft.com/office/powerpoint/2010/main" val="190313966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BC6C189-8725-E028-C5F5-EE1A094E8D03}"/>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F0294FDB-260D-ADDD-0FEC-A4D082A987CD}"/>
                  </a:ext>
                </a:extLst>
              </p14:cNvPr>
              <p14:cNvContentPartPr/>
              <p14:nvPr>
                <p:custDataLst>
                  <p:tags r:id="rId11"/>
                </p:custDataLst>
              </p14:nvPr>
            </p14:nvContentPartPr>
            <p14:xfrm>
              <a:off x="6797445" y="3084120"/>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6"/>
              <a:stretch>
                <a:fillRect/>
              </a:stretch>
            </p:blipFill>
            <p:spPr>
              <a:xfrm>
                <a:off x="6761445" y="3046620"/>
                <a:ext cx="3376800" cy="83625"/>
              </a:xfrm>
              <a:prstGeom prst="rect">
                <a:avLst/>
              </a:prstGeom>
            </p:spPr>
          </p:pic>
        </mc:Fallback>
      </mc:AlternateContent>
    </p:spTree>
    <p:custDataLst>
      <p:tags r:id="rId1"/>
    </p:custDataLst>
    <p:extLst>
      <p:ext uri="{BB962C8B-B14F-4D97-AF65-F5344CB8AC3E}">
        <p14:creationId xmlns:p14="http://schemas.microsoft.com/office/powerpoint/2010/main" val="36068273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a:t>
            </a:r>
          </a:p>
        </p:txBody>
      </p:sp>
      <p:grpSp>
        <p:nvGrpSpPr>
          <p:cNvPr id="10" name="Group 9">
            <a:extLst>
              <a:ext uri="{FF2B5EF4-FFF2-40B4-BE49-F238E27FC236}">
                <a16:creationId xmlns:a16="http://schemas.microsoft.com/office/drawing/2014/main" id="{FEC9BC9A-0C2A-1E4B-4F69-830371929BE8}"/>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F21742F4-D3D2-B050-015C-220759E7D7C5}"/>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E84D68-D58B-5532-21A8-F174B2475897}"/>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00B3962-2999-6FED-F125-9C815C4894D1}"/>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4">
            <p14:nvContentPartPr>
              <p14:cNvPr id="14" name="Ink 13">
                <a:extLst>
                  <a:ext uri="{FF2B5EF4-FFF2-40B4-BE49-F238E27FC236}">
                    <a16:creationId xmlns:a16="http://schemas.microsoft.com/office/drawing/2014/main" id="{3BC6C189-8725-E028-C5F5-EE1A094E8D03}"/>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5"/>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Ink 14">
                <a:extLst>
                  <a:ext uri="{FF2B5EF4-FFF2-40B4-BE49-F238E27FC236}">
                    <a16:creationId xmlns:a16="http://schemas.microsoft.com/office/drawing/2014/main" id="{F0294FDB-260D-ADDD-0FEC-A4D082A987CD}"/>
                  </a:ext>
                </a:extLst>
              </p14:cNvPr>
              <p14:cNvContentPartPr/>
              <p14:nvPr>
                <p:custDataLst>
                  <p:tags r:id="rId12"/>
                </p:custDataLst>
              </p14:nvPr>
            </p14:nvContentPartPr>
            <p14:xfrm>
              <a:off x="6797445" y="3084120"/>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7"/>
              <a:stretch>
                <a:fillRect/>
              </a:stretch>
            </p:blipFill>
            <p:spPr>
              <a:xfrm>
                <a:off x="6761445" y="3046620"/>
                <a:ext cx="3376800" cy="83625"/>
              </a:xfrm>
              <a:prstGeom prst="rect">
                <a:avLst/>
              </a:prstGeom>
            </p:spPr>
          </p:pic>
        </mc:Fallback>
      </mc:AlternateContent>
    </p:spTree>
    <p:custDataLst>
      <p:tags r:id="rId1"/>
    </p:custDataLst>
    <p:extLst>
      <p:ext uri="{BB962C8B-B14F-4D97-AF65-F5344CB8AC3E}">
        <p14:creationId xmlns:p14="http://schemas.microsoft.com/office/powerpoint/2010/main" val="282030842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a:t>
            </a:r>
          </a:p>
        </p:txBody>
      </p:sp>
      <p:grpSp>
        <p:nvGrpSpPr>
          <p:cNvPr id="10" name="Group 9">
            <a:extLst>
              <a:ext uri="{FF2B5EF4-FFF2-40B4-BE49-F238E27FC236}">
                <a16:creationId xmlns:a16="http://schemas.microsoft.com/office/drawing/2014/main" id="{FEC9BC9A-0C2A-1E4B-4F69-830371929BE8}"/>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F21742F4-D3D2-B050-015C-220759E7D7C5}"/>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E84D68-D58B-5532-21A8-F174B2475897}"/>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00B3962-2999-6FED-F125-9C815C4894D1}"/>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3BC6C189-8725-E028-C5F5-EE1A094E8D03}"/>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6"/>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Ink 14">
                <a:extLst>
                  <a:ext uri="{FF2B5EF4-FFF2-40B4-BE49-F238E27FC236}">
                    <a16:creationId xmlns:a16="http://schemas.microsoft.com/office/drawing/2014/main" id="{F0294FDB-260D-ADDD-0FEC-A4D082A987CD}"/>
                  </a:ext>
                </a:extLst>
              </p14:cNvPr>
              <p14:cNvContentPartPr/>
              <p14:nvPr>
                <p:custDataLst>
                  <p:tags r:id="rId12"/>
                </p:custDataLst>
              </p14:nvPr>
            </p14:nvContentPartPr>
            <p14:xfrm>
              <a:off x="6797445" y="3084120"/>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8"/>
              <a:stretch>
                <a:fillRect/>
              </a:stretch>
            </p:blipFill>
            <p:spPr>
              <a:xfrm>
                <a:off x="6761445" y="3046620"/>
                <a:ext cx="3376800" cy="83625"/>
              </a:xfrm>
              <a:prstGeom prst="rect">
                <a:avLst/>
              </a:prstGeom>
            </p:spPr>
          </p:pic>
        </mc:Fallback>
      </mc:AlternateContent>
      <p:grpSp>
        <p:nvGrpSpPr>
          <p:cNvPr id="16" name="Group 15">
            <a:extLst>
              <a:ext uri="{FF2B5EF4-FFF2-40B4-BE49-F238E27FC236}">
                <a16:creationId xmlns:a16="http://schemas.microsoft.com/office/drawing/2014/main" id="{15EA9B5C-F746-A3EB-BE44-9CAACA62BC88}"/>
              </a:ext>
            </a:extLst>
          </p:cNvPr>
          <p:cNvGrpSpPr/>
          <p:nvPr>
            <p:custDataLst>
              <p:tags r:id="rId13"/>
            </p:custDataLst>
          </p:nvPr>
        </p:nvGrpSpPr>
        <p:grpSpPr>
          <a:xfrm>
            <a:off x="427619" y="4819940"/>
            <a:ext cx="5183687" cy="1687254"/>
            <a:chOff x="4307482" y="5293437"/>
            <a:chExt cx="5183687" cy="1687254"/>
          </a:xfrm>
        </p:grpSpPr>
        <p:sp>
          <p:nvSpPr>
            <p:cNvPr id="17" name="Rectangle 16">
              <a:extLst>
                <a:ext uri="{FF2B5EF4-FFF2-40B4-BE49-F238E27FC236}">
                  <a16:creationId xmlns:a16="http://schemas.microsoft.com/office/drawing/2014/main" id="{6BEB3929-4373-C413-8F6B-0775CAEC59DD}"/>
                </a:ext>
              </a:extLst>
            </p:cNvPr>
            <p:cNvSpPr/>
            <p:nvPr/>
          </p:nvSpPr>
          <p:spPr>
            <a:xfrm>
              <a:off x="4307482" y="5293437"/>
              <a:ext cx="5183687" cy="1687254"/>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BB6747C-0746-47F6-7622-85D8D2B4FCA1}"/>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39D145A-22B1-5D20-9633-CFF32CF7759D}"/>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“to reply against”</a:t>
              </a:r>
            </a:p>
          </p:txBody>
        </p:sp>
      </p:grpSp>
    </p:spTree>
    <p:custDataLst>
      <p:tags r:id="rId1"/>
    </p:custDataLst>
    <p:extLst>
      <p:ext uri="{BB962C8B-B14F-4D97-AF65-F5344CB8AC3E}">
        <p14:creationId xmlns:p14="http://schemas.microsoft.com/office/powerpoint/2010/main" val="50970038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330F642-C6AE-161B-0929-552547EFF6AF}"/>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476EBDD5-6FE0-1C4C-9E06-800185EBAFC8}"/>
              </a:ext>
            </a:extLst>
          </p:cNvPr>
          <p:cNvSpPr txBox="1"/>
          <p:nvPr/>
        </p:nvSpPr>
        <p:spPr>
          <a:xfrm>
            <a:off x="397827" y="726375"/>
            <a:ext cx="4713819" cy="1446550"/>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150" normalizeH="0" baseline="0" noProof="0" dirty="0">
                <a:ln>
                  <a:noFill/>
                </a:ln>
                <a:solidFill>
                  <a:schemeClr val="bg1"/>
                </a:solidFill>
                <a:uLnTx/>
                <a:uFillTx/>
                <a:latin typeface="+mj-lt"/>
                <a:ea typeface="+mn-ea"/>
                <a:cs typeface="+mn-cs"/>
              </a:rPr>
              <a:t>The expectant thunderbolt?</a:t>
            </a:r>
            <a:endParaRPr kumimoji="0" lang="en-US" sz="4400" i="1" u="none" strike="noStrike" kern="1200" cap="none" spc="-150" normalizeH="0" baseline="0" noProof="0" dirty="0">
              <a:ln>
                <a:noFill/>
              </a:ln>
              <a:solidFill>
                <a:schemeClr val="bg1"/>
              </a:solidFill>
              <a:uLnTx/>
              <a:uFillTx/>
              <a:latin typeface="+mj-lt"/>
              <a:ea typeface="+mn-ea"/>
              <a:cs typeface="+mn-cs"/>
            </a:endParaRPr>
          </a:p>
        </p:txBody>
      </p:sp>
    </p:spTree>
    <p:custDataLst>
      <p:tags r:id="rId1"/>
    </p:custDataLst>
    <p:extLst>
      <p:ext uri="{BB962C8B-B14F-4D97-AF65-F5344CB8AC3E}">
        <p14:creationId xmlns:p14="http://schemas.microsoft.com/office/powerpoint/2010/main" val="11873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5A36F-2EB9-DE9C-1FF8-E381A6A9DEE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45F2E77-11B1-7F35-95D5-C2587BBDF0AD}"/>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33C2E9A-7017-437F-ED5F-CDBF643E39FD}"/>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688ADE5-0C74-F9EF-7937-FF5609269414}"/>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70B408D-C76C-0832-9865-3680824C5983}"/>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9BE13ED-B55F-E49B-43DE-A91107322E1C}"/>
              </a:ext>
            </a:extLst>
          </p:cNvPr>
          <p:cNvSpPr txBox="1"/>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60143D7F-DB6C-6EBF-E322-85AB3F78AAA7}"/>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6485E6B0-E715-309D-35AC-728D931530DF}"/>
              </a:ext>
            </a:extLst>
          </p:cNvPr>
          <p:cNvSpPr txBox="1"/>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450B7885-C467-0A05-728B-042E769D7905}"/>
              </a:ext>
            </a:extLst>
          </p:cNvPr>
          <p:cNvSpPr txBox="1"/>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a:t>
            </a: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A39B7C57-514B-9801-0856-75322511B5F8}"/>
                  </a:ext>
                </a:extLst>
              </p14:cNvPr>
              <p14:cNvContentPartPr/>
              <p14:nvPr/>
            </p14:nvContentPartPr>
            <p14:xfrm>
              <a:off x="1860765" y="2390040"/>
              <a:ext cx="2834640" cy="42840"/>
            </p14:xfrm>
          </p:contentPart>
        </mc:Choice>
        <mc:Fallback xmlns="">
          <p:pic>
            <p:nvPicPr>
              <p:cNvPr id="14" name="Ink 13">
                <a:extLst>
                  <a:ext uri="{FF2B5EF4-FFF2-40B4-BE49-F238E27FC236}">
                    <a16:creationId xmlns:a16="http://schemas.microsoft.com/office/drawing/2014/main" id="{3BC6C189-8725-E028-C5F5-EE1A094E8D03}"/>
                  </a:ext>
                </a:extLst>
              </p:cNvPr>
              <p:cNvPicPr/>
              <p:nvPr/>
            </p:nvPicPr>
            <p:blipFill>
              <a:blip r:embed="rId4"/>
              <a:stretch>
                <a:fillRect/>
              </a:stretch>
            </p:blipFill>
            <p:spPr>
              <a:xfrm>
                <a:off x="1825125" y="2354400"/>
                <a:ext cx="2906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4A5CF9CF-BB57-98BA-9035-8D0B2E8345F4}"/>
                  </a:ext>
                </a:extLst>
              </p14:cNvPr>
              <p14:cNvContentPartPr/>
              <p14:nvPr/>
            </p14:nvContentPartPr>
            <p14:xfrm>
              <a:off x="6797445" y="3084120"/>
              <a:ext cx="3305160" cy="9000"/>
            </p14:xfrm>
          </p:contentPart>
        </mc:Choice>
        <mc:Fallback xmlns="">
          <p:pic>
            <p:nvPicPr>
              <p:cNvPr id="15" name="Ink 14">
                <a:extLst>
                  <a:ext uri="{FF2B5EF4-FFF2-40B4-BE49-F238E27FC236}">
                    <a16:creationId xmlns:a16="http://schemas.microsoft.com/office/drawing/2014/main" id="{F0294FDB-260D-ADDD-0FEC-A4D082A987CD}"/>
                  </a:ext>
                </a:extLst>
              </p:cNvPr>
              <p:cNvPicPr/>
              <p:nvPr/>
            </p:nvPicPr>
            <p:blipFill>
              <a:blip r:embed="rId6"/>
              <a:stretch>
                <a:fillRect/>
              </a:stretch>
            </p:blipFill>
            <p:spPr>
              <a:xfrm>
                <a:off x="6761805" y="3048480"/>
                <a:ext cx="3376800" cy="80640"/>
              </a:xfrm>
              <a:prstGeom prst="rect">
                <a:avLst/>
              </a:prstGeom>
            </p:spPr>
          </p:pic>
        </mc:Fallback>
      </mc:AlternateContent>
    </p:spTree>
    <p:custDataLst>
      <p:tags r:id="rId1"/>
    </p:custDataLst>
    <p:extLst>
      <p:ext uri="{BB962C8B-B14F-4D97-AF65-F5344CB8AC3E}">
        <p14:creationId xmlns:p14="http://schemas.microsoft.com/office/powerpoint/2010/main" val="17735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9364A-FD73-5ADC-BAEC-CA596B9A0D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A44B39-4A67-43C7-51D9-1EE5C2C2C037}"/>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7B56163-5431-06CF-FDD1-9F36584E68A1}"/>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745C06-7E37-052A-E313-D1AA46FCEE3F}"/>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1FF1D7-33AE-F1F3-039D-FA058F4A4B2B}"/>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D5F6476-0868-526E-9ABB-1D2C950BD2C2}"/>
              </a:ext>
            </a:extLst>
          </p:cNvPr>
          <p:cNvSpPr txBox="1"/>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01ABD639-92CB-3501-EBC9-549C515D50F2}"/>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1B328FE8-C3F6-5C07-DE75-B1DA51D669CE}"/>
              </a:ext>
            </a:extLst>
          </p:cNvPr>
          <p:cNvSpPr txBox="1"/>
          <p:nvPr/>
        </p:nvSpPr>
        <p:spPr>
          <a:xfrm>
            <a:off x="599684" y="1296052"/>
            <a:ext cx="4886716" cy="3416320"/>
          </a:xfrm>
          <a:prstGeom prst="rect">
            <a:avLst/>
          </a:prstGeom>
          <a:noFill/>
        </p:spPr>
        <p:txBody>
          <a:bodyPr wrap="square" rtlCol="0">
            <a:spAutoFit/>
          </a:bodyPr>
          <a:lstStyle>
            <a:defPPr>
              <a:defRPr lang="en-US"/>
            </a:defPPr>
            <a:lvl1pPr>
              <a:defRPr sz="3600"/>
            </a:lvl1pPr>
          </a:lstStyle>
          <a:p>
            <a:r>
              <a:rPr lang="en-US" dirty="0"/>
              <a:t>But who are you, O man, to answer back to God? Will what is molded say to its molder, “Why have you made me like this?”</a:t>
            </a:r>
          </a:p>
        </p:txBody>
      </p:sp>
      <p:sp>
        <p:nvSpPr>
          <p:cNvPr id="9" name="TextBox 8">
            <a:extLst>
              <a:ext uri="{FF2B5EF4-FFF2-40B4-BE49-F238E27FC236}">
                <a16:creationId xmlns:a16="http://schemas.microsoft.com/office/drawing/2014/main" id="{29ABE745-5DF2-E8F0-731D-FC7046FEA787}"/>
              </a:ext>
            </a:extLst>
          </p:cNvPr>
          <p:cNvSpPr txBox="1"/>
          <p:nvPr/>
        </p:nvSpPr>
        <p:spPr>
          <a:xfrm>
            <a:off x="6676895" y="1296051"/>
            <a:ext cx="4886716" cy="3416320"/>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225C48C8-F86E-236F-3255-BA053622EED8}"/>
                  </a:ext>
                </a:extLst>
              </p14:cNvPr>
              <p14:cNvContentPartPr/>
              <p14:nvPr/>
            </p14:nvContentPartPr>
            <p14:xfrm>
              <a:off x="1860765" y="2390040"/>
              <a:ext cx="2834640" cy="42840"/>
            </p14:xfrm>
          </p:contentPart>
        </mc:Choice>
        <mc:Fallback xmlns="">
          <p:pic>
            <p:nvPicPr>
              <p:cNvPr id="14" name="Ink 13">
                <a:extLst>
                  <a:ext uri="{FF2B5EF4-FFF2-40B4-BE49-F238E27FC236}">
                    <a16:creationId xmlns:a16="http://schemas.microsoft.com/office/drawing/2014/main" id="{225C48C8-F86E-236F-3255-BA053622EED8}"/>
                  </a:ext>
                </a:extLst>
              </p:cNvPr>
              <p:cNvPicPr/>
              <p:nvPr/>
            </p:nvPicPr>
            <p:blipFill>
              <a:blip r:embed="rId4"/>
              <a:stretch>
                <a:fillRect/>
              </a:stretch>
            </p:blipFill>
            <p:spPr>
              <a:xfrm>
                <a:off x="1824765" y="2354040"/>
                <a:ext cx="2906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F0FC312D-99E4-F133-A0E0-2349EF89C5FE}"/>
                  </a:ext>
                </a:extLst>
              </p14:cNvPr>
              <p14:cNvContentPartPr/>
              <p14:nvPr/>
            </p14:nvContentPartPr>
            <p14:xfrm>
              <a:off x="6797445" y="3084120"/>
              <a:ext cx="3305160" cy="9000"/>
            </p14:xfrm>
          </p:contentPart>
        </mc:Choice>
        <mc:Fallback xmlns="">
          <p:pic>
            <p:nvPicPr>
              <p:cNvPr id="15" name="Ink 14">
                <a:extLst>
                  <a:ext uri="{FF2B5EF4-FFF2-40B4-BE49-F238E27FC236}">
                    <a16:creationId xmlns:a16="http://schemas.microsoft.com/office/drawing/2014/main" id="{F0FC312D-99E4-F133-A0E0-2349EF89C5FE}"/>
                  </a:ext>
                </a:extLst>
              </p:cNvPr>
              <p:cNvPicPr/>
              <p:nvPr/>
            </p:nvPicPr>
            <p:blipFill>
              <a:blip r:embed="rId6"/>
              <a:stretch>
                <a:fillRect/>
              </a:stretch>
            </p:blipFill>
            <p:spPr>
              <a:xfrm>
                <a:off x="6761445" y="3046620"/>
                <a:ext cx="3376800" cy="83625"/>
              </a:xfrm>
              <a:prstGeom prst="rect">
                <a:avLst/>
              </a:prstGeom>
            </p:spPr>
          </p:pic>
        </mc:Fallback>
      </mc:AlternateContent>
    </p:spTree>
    <p:custDataLst>
      <p:tags r:id="rId1"/>
    </p:custDataLst>
    <p:extLst>
      <p:ext uri="{BB962C8B-B14F-4D97-AF65-F5344CB8AC3E}">
        <p14:creationId xmlns:p14="http://schemas.microsoft.com/office/powerpoint/2010/main" val="361602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16770E4A-EC37-FE59-68CB-AACAF24EC393}"/>
              </a:ext>
            </a:extLst>
          </p:cNvPr>
          <p:cNvPicPr>
            <a:picLocks noChangeAspect="1"/>
          </p:cNvPicPr>
          <p:nvPr>
            <p:custDataLst>
              <p:tags r:id="rId2"/>
            </p:custDataLst>
          </p:nvPr>
        </p:nvPicPr>
        <p:blipFill>
          <a:blip r:embed="rId5"/>
          <a:srcRect l="871"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D3D7FAA7-4682-E9D2-6A57-9E0C13E2298A}"/>
              </a:ext>
            </a:extLst>
          </p:cNvPr>
          <p:cNvSpPr txBox="1"/>
          <p:nvPr>
            <p:custDataLst>
              <p:tags r:id="rId3"/>
            </p:custDataLst>
          </p:nvPr>
        </p:nvSpPr>
        <p:spPr>
          <a:xfrm>
            <a:off x="934859" y="653756"/>
            <a:ext cx="2512879" cy="132343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The potter in the studio</a:t>
            </a:r>
            <a:endParaRPr lang="en-US" sz="4000" spc="-150" dirty="0">
              <a:latin typeface="+mj-lt"/>
            </a:endParaRPr>
          </a:p>
        </p:txBody>
      </p:sp>
    </p:spTree>
    <p:custDataLst>
      <p:tags r:id="rId1"/>
    </p:custDataLst>
    <p:extLst>
      <p:ext uri="{BB962C8B-B14F-4D97-AF65-F5344CB8AC3E}">
        <p14:creationId xmlns:p14="http://schemas.microsoft.com/office/powerpoint/2010/main" val="76412624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16770E4A-EC37-FE59-68CB-AACAF24EC393}"/>
              </a:ext>
            </a:extLst>
          </p:cNvPr>
          <p:cNvPicPr>
            <a:picLocks noChangeAspect="1"/>
          </p:cNvPicPr>
          <p:nvPr>
            <p:custDataLst>
              <p:tags r:id="rId2"/>
            </p:custDataLst>
          </p:nvPr>
        </p:nvPicPr>
        <p:blipFill>
          <a:blip r:embed="rId6"/>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58B80474-4BD5-F968-4E73-7FBA08FEA991}"/>
              </a:ext>
            </a:extLst>
          </p:cNvPr>
          <p:cNvSpPr txBox="1"/>
          <p:nvPr>
            <p:custDataLst>
              <p:tags r:id="rId3"/>
            </p:custDataLst>
          </p:nvPr>
        </p:nvSpPr>
        <p:spPr>
          <a:xfrm>
            <a:off x="798971" y="4541641"/>
            <a:ext cx="4817659" cy="132343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normalizeH="0" baseline="0" noProof="0" dirty="0">
                <a:ln>
                  <a:noFill/>
                </a:ln>
                <a:uLnTx/>
                <a:uFillTx/>
                <a:latin typeface="+mj-lt"/>
                <a:ea typeface="+mn-ea"/>
                <a:cs typeface="+mn-cs"/>
              </a:rPr>
              <a:t>Jeremiah’s potter remakes the vessel</a:t>
            </a:r>
            <a:endParaRPr kumimoji="0" lang="en-US" sz="4000" i="1" u="none" strike="noStrike" kern="1200" cap="none" normalizeH="0" baseline="0" noProof="0" dirty="0">
              <a:ln>
                <a:noFill/>
              </a:ln>
              <a:uLnTx/>
              <a:uFillTx/>
              <a:latin typeface="+mj-lt"/>
              <a:ea typeface="+mn-ea"/>
              <a:cs typeface="+mn-cs"/>
            </a:endParaRPr>
          </a:p>
        </p:txBody>
      </p:sp>
      <p:sp>
        <p:nvSpPr>
          <p:cNvPr id="6" name="TextBox 5">
            <a:extLst>
              <a:ext uri="{FF2B5EF4-FFF2-40B4-BE49-F238E27FC236}">
                <a16:creationId xmlns:a16="http://schemas.microsoft.com/office/drawing/2014/main" id="{D3D7FAA7-4682-E9D2-6A57-9E0C13E2298A}"/>
              </a:ext>
            </a:extLst>
          </p:cNvPr>
          <p:cNvSpPr txBox="1"/>
          <p:nvPr>
            <p:custDataLst>
              <p:tags r:id="rId4"/>
            </p:custDataLst>
          </p:nvPr>
        </p:nvSpPr>
        <p:spPr>
          <a:xfrm>
            <a:off x="934859" y="653756"/>
            <a:ext cx="2512879" cy="132343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The potter in the studio</a:t>
            </a:r>
            <a:endParaRPr lang="en-US" sz="4000" spc="-150" dirty="0">
              <a:latin typeface="+mj-lt"/>
            </a:endParaRPr>
          </a:p>
        </p:txBody>
      </p:sp>
    </p:spTree>
    <p:custDataLst>
      <p:tags r:id="rId1"/>
    </p:custDataLst>
    <p:extLst>
      <p:ext uri="{BB962C8B-B14F-4D97-AF65-F5344CB8AC3E}">
        <p14:creationId xmlns:p14="http://schemas.microsoft.com/office/powerpoint/2010/main" val="70781195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F0D7C70-C1A6-3A54-FC26-4B9AA7E23231}"/>
              </a:ext>
            </a:extLst>
          </p:cNvPr>
          <p:cNvPicPr>
            <a:picLocks noChangeAspect="1"/>
          </p:cNvPicPr>
          <p:nvPr>
            <p:custDataLst>
              <p:tags r:id="rId3"/>
            </p:custDataLst>
          </p:nvPr>
        </p:nvPicPr>
        <p:blipFill>
          <a:blip r:embed="rId7"/>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8EA63635-C502-B8EC-B565-FA1853A01F4E}"/>
              </a:ext>
            </a:extLst>
          </p:cNvPr>
          <p:cNvSpPr txBox="1"/>
          <p:nvPr>
            <p:custDataLst>
              <p:tags r:id="rId4"/>
            </p:custDataLst>
          </p:nvPr>
        </p:nvSpPr>
        <p:spPr>
          <a:xfrm>
            <a:off x="1284978" y="1268170"/>
            <a:ext cx="3796688" cy="1938992"/>
          </a:xfrm>
          <a:prstGeom prst="rect">
            <a:avLst/>
          </a:prstGeom>
          <a:no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solidFill>
                  <a:schemeClr val="bg1"/>
                </a:solidFill>
                <a:uLnTx/>
                <a:uFillTx/>
                <a:latin typeface="+mj-lt"/>
                <a:ea typeface="+mn-ea"/>
                <a:cs typeface="+mn-cs"/>
              </a:rPr>
              <a:t>Let’s pick up from last class’s verses and </a:t>
            </a:r>
            <a:r>
              <a:rPr lang="en-US" sz="4000" spc="-150" dirty="0">
                <a:solidFill>
                  <a:schemeClr val="bg1"/>
                </a:solidFill>
                <a:latin typeface="+mj-lt"/>
              </a:rPr>
              <a:t> </a:t>
            </a:r>
            <a:r>
              <a:rPr kumimoji="0" lang="en-US" sz="4000" i="0" u="none" strike="noStrike" kern="1200" cap="none" spc="-150" normalizeH="0" baseline="0" noProof="0" dirty="0">
                <a:ln>
                  <a:noFill/>
                </a:ln>
                <a:solidFill>
                  <a:schemeClr val="bg1"/>
                </a:solidFill>
                <a:uLnTx/>
                <a:uFillTx/>
                <a:latin typeface="+mj-lt"/>
                <a:ea typeface="+mn-ea"/>
                <a:cs typeface="+mn-cs"/>
              </a:rPr>
              <a:t>go deeper.</a:t>
            </a:r>
            <a:endParaRPr kumimoji="0" lang="en-US" sz="4000" i="1" u="none" strike="noStrike" kern="1200" cap="none" spc="-150" normalizeH="0" baseline="0" noProof="0" dirty="0">
              <a:ln>
                <a:noFill/>
              </a:ln>
              <a:solidFill>
                <a:schemeClr val="bg1"/>
              </a:solidFill>
              <a:uLnTx/>
              <a:uFillTx/>
              <a:latin typeface="+mj-lt"/>
              <a:ea typeface="+mn-ea"/>
              <a:cs typeface="+mn-cs"/>
            </a:endParaRPr>
          </a:p>
        </p:txBody>
      </p:sp>
      <p:pic>
        <p:nvPicPr>
          <p:cNvPr id="4" name="Picture 3">
            <a:extLst>
              <a:ext uri="{FF2B5EF4-FFF2-40B4-BE49-F238E27FC236}">
                <a16:creationId xmlns:a16="http://schemas.microsoft.com/office/drawing/2014/main" id="{98D80E16-96F8-3440-EDCE-7DE3D57FF367}"/>
              </a:ext>
            </a:extLst>
          </p:cNvPr>
          <p:cNvPicPr>
            <a:picLocks noChangeAspect="1"/>
          </p:cNvPicPr>
          <p:nvPr>
            <p:custDataLst>
              <p:tags r:id="rId5"/>
            </p:custDataLst>
          </p:nvPr>
        </p:nvPicPr>
        <p:blipFill>
          <a:blip r:embed="rId7"/>
          <a:srcRect l="871" t="60996" r="49578"/>
          <a:stretch>
            <a:fillRect/>
          </a:stretch>
        </p:blipFill>
        <p:spPr>
          <a:xfrm flipH="1">
            <a:off x="6095999" y="4183626"/>
            <a:ext cx="6094476" cy="2674374"/>
          </a:xfrm>
          <a:prstGeom prst="rect">
            <a:avLst/>
          </a:prstGeom>
        </p:spPr>
      </p:pic>
    </p:spTree>
    <p:custDataLst>
      <p:tags r:id="rId1"/>
    </p:custDataLst>
    <p:extLst>
      <p:ext uri="{BB962C8B-B14F-4D97-AF65-F5344CB8AC3E}">
        <p14:creationId xmlns:p14="http://schemas.microsoft.com/office/powerpoint/2010/main" val="295033598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CF0D7C70-C1A6-3A54-FC26-4B9AA7E23231}"/>
              </a:ext>
            </a:extLst>
          </p:cNvPr>
          <p:cNvPicPr>
            <a:picLocks noChangeAspect="1"/>
          </p:cNvPicPr>
          <p:nvPr>
            <p:custDataLst>
              <p:tags r:id="rId3"/>
            </p:custDataLst>
          </p:nvPr>
        </p:nvPicPr>
        <p:blipFill>
          <a:blip r:embed="rId6"/>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8EA63635-C502-B8EC-B565-FA1853A01F4E}"/>
              </a:ext>
            </a:extLst>
          </p:cNvPr>
          <p:cNvSpPr txBox="1"/>
          <p:nvPr>
            <p:custDataLst>
              <p:tags r:id="rId4"/>
            </p:custDataLst>
          </p:nvPr>
        </p:nvSpPr>
        <p:spPr>
          <a:xfrm>
            <a:off x="1284978" y="1268170"/>
            <a:ext cx="3796688" cy="1938992"/>
          </a:xfrm>
          <a:prstGeom prst="rect">
            <a:avLst/>
          </a:prstGeom>
          <a:no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solidFill>
                  <a:schemeClr val="bg1"/>
                </a:solidFill>
                <a:uLnTx/>
                <a:uFillTx/>
                <a:latin typeface="+mj-lt"/>
                <a:ea typeface="+mn-ea"/>
                <a:cs typeface="+mn-cs"/>
              </a:rPr>
              <a:t>Let’s pick up from last class’s verses and </a:t>
            </a:r>
            <a:r>
              <a:rPr lang="en-US" sz="4000" spc="-150" dirty="0">
                <a:solidFill>
                  <a:schemeClr val="bg1"/>
                </a:solidFill>
                <a:latin typeface="+mj-lt"/>
              </a:rPr>
              <a:t> </a:t>
            </a:r>
            <a:r>
              <a:rPr kumimoji="0" lang="en-US" sz="4000" i="0" u="none" strike="noStrike" kern="1200" cap="none" spc="-150" normalizeH="0" baseline="0" noProof="0" dirty="0">
                <a:ln>
                  <a:noFill/>
                </a:ln>
                <a:solidFill>
                  <a:schemeClr val="bg1"/>
                </a:solidFill>
                <a:uLnTx/>
                <a:uFillTx/>
                <a:latin typeface="+mj-lt"/>
                <a:ea typeface="+mn-ea"/>
                <a:cs typeface="+mn-cs"/>
              </a:rPr>
              <a:t>go deeper.</a:t>
            </a:r>
            <a:endParaRPr kumimoji="0" lang="en-US" sz="4000" i="1" u="none" strike="noStrike" kern="1200" cap="none" spc="-150" normalizeH="0" baseline="0" noProof="0" dirty="0">
              <a:ln>
                <a:noFill/>
              </a:ln>
              <a:solidFill>
                <a:schemeClr val="bg1"/>
              </a:solidFill>
              <a:uLnTx/>
              <a:uFillTx/>
              <a:latin typeface="+mj-lt"/>
              <a:ea typeface="+mn-ea"/>
              <a:cs typeface="+mn-cs"/>
            </a:endParaRPr>
          </a:p>
        </p:txBody>
      </p:sp>
    </p:spTree>
    <p:custDataLst>
      <p:tags r:id="rId1"/>
    </p:custDataLst>
    <p:extLst>
      <p:ext uri="{BB962C8B-B14F-4D97-AF65-F5344CB8AC3E}">
        <p14:creationId xmlns:p14="http://schemas.microsoft.com/office/powerpoint/2010/main" val="181448014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477B7-F2A7-814D-9530-BD9E6D06B71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CC05CEF-824C-D511-354F-B3E1079F50B3}"/>
              </a:ext>
            </a:extLst>
          </p:cNvPr>
          <p:cNvSpPr txBox="1"/>
          <p:nvPr/>
        </p:nvSpPr>
        <p:spPr>
          <a:xfrm>
            <a:off x="2135890" y="1151402"/>
            <a:ext cx="7950200" cy="1200329"/>
          </a:xfrm>
          <a:prstGeom prst="rect">
            <a:avLst/>
          </a:prstGeom>
          <a:noFill/>
        </p:spPr>
        <p:txBody>
          <a:bodyPr wrap="square" rtlCol="0">
            <a:spAutoFit/>
          </a:bodyPr>
          <a:lstStyle/>
          <a:p>
            <a:pPr algn="ctr"/>
            <a:r>
              <a:rPr lang="en-US" sz="7200" dirty="0">
                <a:solidFill>
                  <a:schemeClr val="bg1"/>
                </a:solidFill>
                <a:latin typeface="+mj-lt"/>
              </a:rPr>
              <a:t>Did God’s word fail?</a:t>
            </a:r>
          </a:p>
        </p:txBody>
      </p:sp>
    </p:spTree>
    <p:custDataLst>
      <p:tags r:id="rId1"/>
    </p:custDataLst>
    <p:extLst>
      <p:ext uri="{BB962C8B-B14F-4D97-AF65-F5344CB8AC3E}">
        <p14:creationId xmlns:p14="http://schemas.microsoft.com/office/powerpoint/2010/main" val="22077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26ED27E-38A0-F9E8-6DC5-29F507269961}"/>
              </a:ext>
            </a:extLst>
          </p:cNvPr>
          <p:cNvPicPr>
            <a:picLocks noChangeAspect="1"/>
          </p:cNvPicPr>
          <p:nvPr>
            <p:custDataLst>
              <p:tags r:id="rId3"/>
            </p:custDataLst>
          </p:nvPr>
        </p:nvPicPr>
        <p:blipFill>
          <a:blip r:embed="rId5"/>
          <a:srcRect r="872" b="1"/>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376021764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26ED27E-38A0-F9E8-6DC5-29F507269961}"/>
              </a:ext>
            </a:extLst>
          </p:cNvPr>
          <p:cNvPicPr>
            <a:picLocks noChangeAspect="1"/>
          </p:cNvPicPr>
          <p:nvPr>
            <p:custDataLst>
              <p:tags r:id="rId3"/>
            </p:custDataLst>
          </p:nvPr>
        </p:nvPicPr>
        <p:blipFill>
          <a:blip r:embed="rId6"/>
          <a:srcRect r="872" b="1"/>
          <a:stretch>
            <a:fillRect/>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915CC164-D87B-2B17-37C5-E3E8231E5368}"/>
              </a:ext>
            </a:extLst>
          </p:cNvPr>
          <p:cNvSpPr txBox="1"/>
          <p:nvPr>
            <p:custDataLst>
              <p:tags r:id="rId4"/>
            </p:custDataLst>
          </p:nvPr>
        </p:nvSpPr>
        <p:spPr>
          <a:xfrm>
            <a:off x="2783363" y="3429000"/>
            <a:ext cx="6625274" cy="1200329"/>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“Not all who are descended from Israel belong to Israel” (Rom. 9:6)</a:t>
            </a:r>
            <a:endParaRPr kumimoji="0" lang="en-US" sz="3600" i="0" u="none" strike="noStrike" kern="1200" cap="none" normalizeH="0" baseline="0" noProof="0" dirty="0">
              <a:ln>
                <a:noFill/>
              </a:ln>
              <a:uLnTx/>
              <a:uFillTx/>
              <a:latin typeface="+mj-lt"/>
            </a:endParaRPr>
          </a:p>
        </p:txBody>
      </p:sp>
    </p:spTree>
    <p:custDataLst>
      <p:tags r:id="rId1"/>
    </p:custDataLst>
    <p:extLst>
      <p:ext uri="{BB962C8B-B14F-4D97-AF65-F5344CB8AC3E}">
        <p14:creationId xmlns:p14="http://schemas.microsoft.com/office/powerpoint/2010/main" val="318273415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dramatic biblical scene in 16:9 format, in the same artistic style as the reference image—soft watercolor textures, swirling atmospheric clouds, and radiant divine light—depicting the Israelites worshipping the golden calf at the base of Mount Sinai. A large golden calf idol stands on a stone altar surrounded by a crowd in ancient robes, some dancing, some bowing, with turbulent skies and lightning above the mountain in the background. Rendered with expressive brushwork, muted earth tones accented by gold, and a sense of spiritual tension and divine judgment.">
            <a:extLst>
              <a:ext uri="{FF2B5EF4-FFF2-40B4-BE49-F238E27FC236}">
                <a16:creationId xmlns:a16="http://schemas.microsoft.com/office/drawing/2014/main" id="{452BB835-D084-9A41-FFFF-8D4833B5726D}"/>
              </a:ext>
            </a:extLst>
          </p:cNvPr>
          <p:cNvPicPr>
            <a:picLocks noChangeAspect="1"/>
          </p:cNvPicPr>
          <p:nvPr>
            <p:custDataLst>
              <p:tags r:id="rId2"/>
            </p:custDataLst>
          </p:nvPr>
        </p:nvPicPr>
        <p:blipFill>
          <a:blip r:embed="rId6"/>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EDDB1B50-0127-E354-C9D5-A8AF612D4334}"/>
              </a:ext>
            </a:extLst>
          </p:cNvPr>
          <p:cNvSpPr txBox="1"/>
          <p:nvPr>
            <p:custDataLst>
              <p:tags r:id="rId3"/>
            </p:custDataLst>
          </p:nvPr>
        </p:nvSpPr>
        <p:spPr>
          <a:xfrm>
            <a:off x="590803" y="696156"/>
            <a:ext cx="4326387" cy="707886"/>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Mercy is never owed</a:t>
            </a:r>
            <a:endParaRPr kumimoji="0" lang="en-US" sz="4000" i="1" u="none" strike="noStrike" kern="1200" cap="none" spc="-150" normalizeH="0" baseline="0" noProof="0" dirty="0">
              <a:ln>
                <a:noFill/>
              </a:ln>
              <a:uLnTx/>
              <a:uFillTx/>
              <a:latin typeface="+mj-lt"/>
              <a:ea typeface="+mn-ea"/>
              <a:cs typeface="+mn-cs"/>
            </a:endParaRPr>
          </a:p>
        </p:txBody>
      </p:sp>
      <p:pic>
        <p:nvPicPr>
          <p:cNvPr id="5" name="Picture 4" descr="An image of the following prompt: A dramatic biblical scene in 16:9 format, in the same artistic style as the reference image—soft watercolor textures, swirling atmospheric clouds, and radiant divine light—depicting the Israelites worshipping the golden calf at the base of Mount Sinai. A large golden calf idol stands on a stone altar surrounded by a crowd in ancient robes, some dancing, some bowing, with turbulent skies and lightning above the mountain in the background. Rendered with expressive brushwork, muted earth tones accented by gold, and a sense of spiritual tension and divine judgment.">
            <a:extLst>
              <a:ext uri="{FF2B5EF4-FFF2-40B4-BE49-F238E27FC236}">
                <a16:creationId xmlns:a16="http://schemas.microsoft.com/office/drawing/2014/main" id="{E5B5B87A-F77C-6CD0-0C13-0B7AB4821D7F}"/>
              </a:ext>
            </a:extLst>
          </p:cNvPr>
          <p:cNvPicPr>
            <a:picLocks noChangeAspect="1"/>
          </p:cNvPicPr>
          <p:nvPr>
            <p:custDataLst>
              <p:tags r:id="rId4"/>
            </p:custDataLst>
          </p:nvPr>
        </p:nvPicPr>
        <p:blipFill>
          <a:blip r:embed="rId7"/>
          <a:srcRect l="40199" t="36673" r="42616" b="39532"/>
          <a:stretch>
            <a:fillRect/>
          </a:stretch>
        </p:blipFill>
        <p:spPr>
          <a:xfrm>
            <a:off x="4939415" y="2527431"/>
            <a:ext cx="2113612" cy="1631548"/>
          </a:xfrm>
          <a:prstGeom prst="rect">
            <a:avLst/>
          </a:prstGeom>
        </p:spPr>
      </p:pic>
    </p:spTree>
    <p:custDataLst>
      <p:tags r:id="rId1"/>
    </p:custDataLst>
    <p:extLst>
      <p:ext uri="{BB962C8B-B14F-4D97-AF65-F5344CB8AC3E}">
        <p14:creationId xmlns:p14="http://schemas.microsoft.com/office/powerpoint/2010/main" val="231515579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dramatic biblical scene in 16:9 format, in the same artistic style as the reference image—soft watercolor textures, swirling atmospheric clouds, and radiant divine light—depicting the Israelites worshipping the golden calf at the base of Mount Sinai. A large golden calf idol stands on a stone altar surrounded by a crowd in ancient robes, some dancing, some bowing, with turbulent skies and lightning above the mountain in the background. Rendered with expressive brushwork, muted earth tones accented by gold, and a sense of spiritual tension and divine judgment.">
            <a:extLst>
              <a:ext uri="{FF2B5EF4-FFF2-40B4-BE49-F238E27FC236}">
                <a16:creationId xmlns:a16="http://schemas.microsoft.com/office/drawing/2014/main" id="{452BB835-D084-9A41-FFFF-8D4833B5726D}"/>
              </a:ext>
            </a:extLst>
          </p:cNvPr>
          <p:cNvPicPr>
            <a:picLocks noChangeAspect="1"/>
          </p:cNvPicPr>
          <p:nvPr>
            <p:custDataLst>
              <p:tags r:id="rId2"/>
            </p:custDataLst>
          </p:nvPr>
        </p:nvPicPr>
        <p:blipFill>
          <a:blip r:embed="rId7"/>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EDDB1B50-0127-E354-C9D5-A8AF612D4334}"/>
              </a:ext>
            </a:extLst>
          </p:cNvPr>
          <p:cNvSpPr txBox="1"/>
          <p:nvPr>
            <p:custDataLst>
              <p:tags r:id="rId3"/>
            </p:custDataLst>
          </p:nvPr>
        </p:nvSpPr>
        <p:spPr>
          <a:xfrm>
            <a:off x="590803" y="696156"/>
            <a:ext cx="4326387" cy="707886"/>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Mercy is never owed</a:t>
            </a:r>
            <a:endParaRPr kumimoji="0" lang="en-US" sz="4000" i="1" u="none" strike="noStrike" kern="1200" cap="none" spc="-150" normalizeH="0" baseline="0" noProof="0" dirty="0">
              <a:ln>
                <a:noFill/>
              </a:ln>
              <a:uLnTx/>
              <a:uFillTx/>
              <a:latin typeface="+mj-lt"/>
              <a:ea typeface="+mn-ea"/>
              <a:cs typeface="+mn-cs"/>
            </a:endParaRPr>
          </a:p>
        </p:txBody>
      </p:sp>
      <p:sp>
        <p:nvSpPr>
          <p:cNvPr id="4" name="TextBox 3">
            <a:extLst>
              <a:ext uri="{FF2B5EF4-FFF2-40B4-BE49-F238E27FC236}">
                <a16:creationId xmlns:a16="http://schemas.microsoft.com/office/drawing/2014/main" id="{7D075C46-A49A-9975-B875-A50742044997}"/>
              </a:ext>
            </a:extLst>
          </p:cNvPr>
          <p:cNvSpPr txBox="1"/>
          <p:nvPr>
            <p:custDataLst>
              <p:tags r:id="rId4"/>
            </p:custDataLst>
          </p:nvPr>
        </p:nvSpPr>
        <p:spPr>
          <a:xfrm>
            <a:off x="5241958" y="696156"/>
            <a:ext cx="6625274" cy="2308324"/>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“I will have mercy on whom I have mercy, and I will have compassion on whom I have compassion.”</a:t>
            </a:r>
          </a:p>
          <a:p>
            <a:pPr algn="ctr">
              <a:defRPr/>
            </a:pPr>
            <a:r>
              <a:rPr lang="en-US" sz="3600" dirty="0">
                <a:latin typeface="+mj-lt"/>
              </a:rPr>
              <a:t> (Rom. 9:15)</a:t>
            </a:r>
            <a:endParaRPr kumimoji="0" lang="en-US" sz="3600" i="0" u="none" strike="noStrike" kern="1200" cap="none" normalizeH="0" baseline="0" noProof="0" dirty="0">
              <a:ln>
                <a:noFill/>
              </a:ln>
              <a:uLnTx/>
              <a:uFillTx/>
              <a:latin typeface="+mj-lt"/>
            </a:endParaRPr>
          </a:p>
        </p:txBody>
      </p:sp>
      <p:pic>
        <p:nvPicPr>
          <p:cNvPr id="5" name="Picture 4" descr="An image of the following prompt: A dramatic biblical scene in 16:9 format, in the same artistic style as the reference image—soft watercolor textures, swirling atmospheric clouds, and radiant divine light—depicting the Israelites worshipping the golden calf at the base of Mount Sinai. A large golden calf idol stands on a stone altar surrounded by a crowd in ancient robes, some dancing, some bowing, with turbulent skies and lightning above the mountain in the background. Rendered with expressive brushwork, muted earth tones accented by gold, and a sense of spiritual tension and divine judgment.">
            <a:extLst>
              <a:ext uri="{FF2B5EF4-FFF2-40B4-BE49-F238E27FC236}">
                <a16:creationId xmlns:a16="http://schemas.microsoft.com/office/drawing/2014/main" id="{E5B5B87A-F77C-6CD0-0C13-0B7AB4821D7F}"/>
              </a:ext>
            </a:extLst>
          </p:cNvPr>
          <p:cNvPicPr>
            <a:picLocks noChangeAspect="1"/>
          </p:cNvPicPr>
          <p:nvPr>
            <p:custDataLst>
              <p:tags r:id="rId5"/>
            </p:custDataLst>
          </p:nvPr>
        </p:nvPicPr>
        <p:blipFill>
          <a:blip r:embed="rId8"/>
          <a:srcRect l="40199" t="36673" r="42616" b="39532"/>
          <a:stretch>
            <a:fillRect/>
          </a:stretch>
        </p:blipFill>
        <p:spPr>
          <a:xfrm>
            <a:off x="4939415" y="2527431"/>
            <a:ext cx="2113612" cy="1631548"/>
          </a:xfrm>
          <a:prstGeom prst="rect">
            <a:avLst/>
          </a:prstGeom>
        </p:spPr>
      </p:pic>
    </p:spTree>
    <p:custDataLst>
      <p:tags r:id="rId1"/>
    </p:custDataLst>
    <p:extLst>
      <p:ext uri="{BB962C8B-B14F-4D97-AF65-F5344CB8AC3E}">
        <p14:creationId xmlns:p14="http://schemas.microsoft.com/office/powerpoint/2010/main" val="182780108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B0BBD246-83A8-DC7B-1B3A-8316CF536B70}"/>
              </a:ext>
            </a:extLst>
          </p:cNvPr>
          <p:cNvPicPr>
            <a:picLocks noChangeAspect="1"/>
          </p:cNvPicPr>
          <p:nvPr>
            <p:custDataLst>
              <p:tags r:id="rId2"/>
            </p:custDataLst>
          </p:nvPr>
        </p:nvPicPr>
        <p:blipFill>
          <a:blip r:embed="rId5"/>
          <a:srcRect l="871" r="1" b="1"/>
          <a:stretch>
            <a:fillRect/>
          </a:stretch>
        </p:blipFill>
        <p:spPr>
          <a:xfrm>
            <a:off x="20" y="1282"/>
            <a:ext cx="12191980" cy="6856718"/>
          </a:xfrm>
          <a:prstGeom prst="rect">
            <a:avLst/>
          </a:prstGeom>
        </p:spPr>
      </p:pic>
      <p:pic>
        <p:nvPicPr>
          <p:cNvPr id="12" name="Picture 1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3BDAD1C5-3747-4CC0-7041-8B2F4E65F4CE}"/>
              </a:ext>
            </a:extLst>
          </p:cNvPr>
          <p:cNvPicPr>
            <a:picLocks noChangeAspect="1"/>
          </p:cNvPicPr>
          <p:nvPr>
            <p:custDataLst>
              <p:tags r:id="rId3"/>
            </p:custDataLst>
          </p:nvPr>
        </p:nvPicPr>
        <p:blipFill>
          <a:blip r:embed="rId6"/>
          <a:srcRect l="30407" t="25981" r="45387" b="43006"/>
          <a:stretch>
            <a:fillRect/>
          </a:stretch>
        </p:blipFill>
        <p:spPr>
          <a:xfrm>
            <a:off x="3629178" y="1775638"/>
            <a:ext cx="2977116" cy="2126511"/>
          </a:xfrm>
          <a:prstGeom prst="rect">
            <a:avLst/>
          </a:prstGeom>
        </p:spPr>
      </p:pic>
    </p:spTree>
    <p:custDataLst>
      <p:tags r:id="rId1"/>
    </p:custDataLst>
    <p:extLst>
      <p:ext uri="{BB962C8B-B14F-4D97-AF65-F5344CB8AC3E}">
        <p14:creationId xmlns:p14="http://schemas.microsoft.com/office/powerpoint/2010/main" val="203723235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B0BBD246-83A8-DC7B-1B3A-8316CF536B70}"/>
              </a:ext>
            </a:extLst>
          </p:cNvPr>
          <p:cNvPicPr>
            <a:picLocks noChangeAspect="1"/>
          </p:cNvPicPr>
          <p:nvPr>
            <p:custDataLst>
              <p:tags r:id="rId2"/>
            </p:custDataLst>
          </p:nvPr>
        </p:nvPicPr>
        <p:blipFill>
          <a:blip r:embed="rId6"/>
          <a:srcRect l="871" r="1" b="1"/>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0127A9C-1198-4CA1-95A1-C8F9F94DD04C}"/>
              </a:ext>
            </a:extLst>
          </p:cNvPr>
          <p:cNvSpPr txBox="1"/>
          <p:nvPr>
            <p:custDataLst>
              <p:tags r:id="rId3"/>
            </p:custDataLst>
          </p:nvPr>
        </p:nvSpPr>
        <p:spPr>
          <a:xfrm>
            <a:off x="228600" y="452393"/>
            <a:ext cx="11734799" cy="1754326"/>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For the Scripture says to Pharaoh, “For this very purpose I have raised you up, that I might show my power in you, and that my name might be proclaimed in all the earth.” (Rom. 9:17)</a:t>
            </a:r>
            <a:endParaRPr kumimoji="0" lang="en-US" sz="3600" i="0" u="none" strike="noStrike" kern="1200" cap="none" normalizeH="0" baseline="0" noProof="0" dirty="0">
              <a:ln>
                <a:noFill/>
              </a:ln>
              <a:uLnTx/>
              <a:uFillTx/>
              <a:latin typeface="+mj-lt"/>
            </a:endParaRPr>
          </a:p>
        </p:txBody>
      </p:sp>
      <p:pic>
        <p:nvPicPr>
          <p:cNvPr id="12" name="Picture 1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3BDAD1C5-3747-4CC0-7041-8B2F4E65F4CE}"/>
              </a:ext>
            </a:extLst>
          </p:cNvPr>
          <p:cNvPicPr>
            <a:picLocks noChangeAspect="1"/>
          </p:cNvPicPr>
          <p:nvPr>
            <p:custDataLst>
              <p:tags r:id="rId4"/>
            </p:custDataLst>
          </p:nvPr>
        </p:nvPicPr>
        <p:blipFill>
          <a:blip r:embed="rId7"/>
          <a:srcRect l="30407" t="25981" r="45387" b="43006"/>
          <a:stretch>
            <a:fillRect/>
          </a:stretch>
        </p:blipFill>
        <p:spPr>
          <a:xfrm>
            <a:off x="3629178" y="1775638"/>
            <a:ext cx="2977116" cy="2126511"/>
          </a:xfrm>
          <a:prstGeom prst="rect">
            <a:avLst/>
          </a:prstGeom>
        </p:spPr>
      </p:pic>
    </p:spTree>
    <p:custDataLst>
      <p:tags r:id="rId1"/>
    </p:custDataLst>
    <p:extLst>
      <p:ext uri="{BB962C8B-B14F-4D97-AF65-F5344CB8AC3E}">
        <p14:creationId xmlns:p14="http://schemas.microsoft.com/office/powerpoint/2010/main" val="388515112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C20D0-04BA-344E-D1AC-F7839909179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9E49837-0485-FEB6-8581-DC9617D2AB92}"/>
              </a:ext>
            </a:extLst>
          </p:cNvPr>
          <p:cNvSpPr/>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D578897-3A1C-29F2-3F8A-876718C5F779}"/>
              </a:ext>
            </a:extLst>
          </p:cNvPr>
          <p:cNvSpPr/>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5BED16E-1119-4C81-88E0-080F692F5D4D}"/>
              </a:ext>
            </a:extLst>
          </p:cNvPr>
          <p:cNvSpPr txBox="1"/>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36797D1B-2431-6960-5167-F765E938A85D}"/>
              </a:ext>
            </a:extLst>
          </p:cNvPr>
          <p:cNvSpPr txBox="1"/>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FE38DC98-3192-C956-293E-942DF7323725}"/>
              </a:ext>
            </a:extLst>
          </p:cNvPr>
          <p:cNvGrpSpPr/>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CE641BD0-6782-80DE-E886-93D121AC77BC}"/>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C28987-DEF2-7F6C-7F7B-FCC41F160514}"/>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E0C8B4-F702-1694-4475-85698E65327D}"/>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ABB418C7-9C66-29E1-6159-010C0BC696E0}"/>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7715F61B-CDFD-C189-3E07-F9EBE73F7FBF}"/>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42E39FF2-F474-DCA2-E409-BA0A6E32A2FE}"/>
                </a:ext>
              </a:extLst>
            </p:cNvPr>
            <p:cNvPicPr>
              <a:picLocks noChangeAspect="1"/>
            </p:cNvPicPr>
            <p:nvPr/>
          </p:nvPicPr>
          <p:blipFill>
            <a:blip r:embed="rId3"/>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9229EEB6-EFA1-BF1A-5EBB-1A15FE1547BE}"/>
              </a:ext>
            </a:extLst>
          </p:cNvPr>
          <p:cNvPicPr>
            <a:picLocks noChangeAspect="1"/>
          </p:cNvPicPr>
          <p:nvPr/>
        </p:nvPicPr>
        <p:blipFill>
          <a:blip r:embed="rId4"/>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E494DA03-D9F3-C9CD-1DFA-E6613AB2B33D}"/>
              </a:ext>
            </a:extLst>
          </p:cNvPr>
          <p:cNvPicPr>
            <a:picLocks noChangeAspect="1"/>
          </p:cNvPicPr>
          <p:nvPr/>
        </p:nvPicPr>
        <p:blipFill>
          <a:blip r:embed="rId4"/>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7F43C95C-58D2-DC3E-28A6-F2CACE7299B7}"/>
              </a:ext>
            </a:extLst>
          </p:cNvPr>
          <p:cNvSpPr/>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DCFF1A2A-4D7E-67FD-A978-A02E86AE36EE}"/>
              </a:ext>
            </a:extLst>
          </p:cNvPr>
          <p:cNvSpPr/>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A1D7476-A72B-4930-53CC-D2A0DFC5C8CB}"/>
              </a:ext>
            </a:extLst>
          </p:cNvPr>
          <p:cNvSpPr txBox="1"/>
          <p:nvPr/>
        </p:nvSpPr>
        <p:spPr>
          <a:xfrm>
            <a:off x="604642" y="2638928"/>
            <a:ext cx="4886716" cy="2800767"/>
          </a:xfrm>
          <a:prstGeom prst="rect">
            <a:avLst/>
          </a:prstGeom>
          <a:noFill/>
        </p:spPr>
        <p:txBody>
          <a:bodyPr wrap="square" rtlCol="0">
            <a:spAutoFit/>
          </a:bodyPr>
          <a:lstStyle>
            <a:defPPr>
              <a:defRPr lang="en-US"/>
            </a:defPPr>
            <a:lvl1pPr>
              <a:defRPr sz="3600"/>
            </a:lvl1pPr>
          </a:lstStyle>
          <a:p>
            <a:pPr algn="ctr"/>
            <a:r>
              <a:rPr lang="en-US" sz="8800" dirty="0"/>
              <a:t>Election to what?</a:t>
            </a:r>
          </a:p>
        </p:txBody>
      </p:sp>
      <p:sp>
        <p:nvSpPr>
          <p:cNvPr id="30" name="TextBox 29">
            <a:extLst>
              <a:ext uri="{FF2B5EF4-FFF2-40B4-BE49-F238E27FC236}">
                <a16:creationId xmlns:a16="http://schemas.microsoft.com/office/drawing/2014/main" id="{C1CEE2D1-E06D-4AC8-7029-32610D6623BE}"/>
              </a:ext>
            </a:extLst>
          </p:cNvPr>
          <p:cNvSpPr txBox="1"/>
          <p:nvPr/>
        </p:nvSpPr>
        <p:spPr>
          <a:xfrm>
            <a:off x="7728133" y="2205028"/>
            <a:ext cx="2898591" cy="1569660"/>
          </a:xfrm>
          <a:prstGeom prst="rect">
            <a:avLst/>
          </a:prstGeom>
          <a:noFill/>
        </p:spPr>
        <p:txBody>
          <a:bodyPr wrap="square" rtlCol="0">
            <a:spAutoFit/>
          </a:bodyPr>
          <a:lstStyle>
            <a:defPPr>
              <a:defRPr lang="en-US"/>
            </a:defPPr>
            <a:lvl1pPr>
              <a:defRPr sz="3600"/>
            </a:lvl1pPr>
          </a:lstStyle>
          <a:p>
            <a:pPr algn="ctr"/>
            <a:r>
              <a:rPr lang="en-US" sz="4800" dirty="0"/>
              <a:t>Historical Role?</a:t>
            </a:r>
          </a:p>
        </p:txBody>
      </p:sp>
      <p:sp>
        <p:nvSpPr>
          <p:cNvPr id="31" name="TextBox 30">
            <a:extLst>
              <a:ext uri="{FF2B5EF4-FFF2-40B4-BE49-F238E27FC236}">
                <a16:creationId xmlns:a16="http://schemas.microsoft.com/office/drawing/2014/main" id="{9B0527E1-2C14-42A7-90EB-C5B8F97494D6}"/>
              </a:ext>
            </a:extLst>
          </p:cNvPr>
          <p:cNvSpPr txBox="1"/>
          <p:nvPr/>
        </p:nvSpPr>
        <p:spPr>
          <a:xfrm>
            <a:off x="7694704" y="5049688"/>
            <a:ext cx="2898591" cy="830997"/>
          </a:xfrm>
          <a:prstGeom prst="rect">
            <a:avLst/>
          </a:prstGeom>
          <a:noFill/>
        </p:spPr>
        <p:txBody>
          <a:bodyPr wrap="square" rtlCol="0">
            <a:spAutoFit/>
          </a:bodyPr>
          <a:lstStyle>
            <a:defPPr>
              <a:defRPr lang="en-US"/>
            </a:defPPr>
            <a:lvl1pPr>
              <a:defRPr sz="3600"/>
            </a:lvl1pPr>
          </a:lstStyle>
          <a:p>
            <a:pPr algn="ctr"/>
            <a:r>
              <a:rPr lang="en-US" sz="4800" dirty="0"/>
              <a:t>Salvation</a:t>
            </a:r>
          </a:p>
        </p:txBody>
      </p:sp>
    </p:spTree>
    <p:custDataLst>
      <p:tags r:id="rId1"/>
    </p:custDataLst>
    <p:extLst>
      <p:ext uri="{BB962C8B-B14F-4D97-AF65-F5344CB8AC3E}">
        <p14:creationId xmlns:p14="http://schemas.microsoft.com/office/powerpoint/2010/main" val="279298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163F-1826-1C65-67EE-E31564087EE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A28F21-3006-AE79-5903-0669DA468B75}"/>
              </a:ext>
            </a:extLst>
          </p:cNvPr>
          <p:cNvSpPr/>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37D8B43-BC80-7E1B-031F-E14AB40F656D}"/>
              </a:ext>
            </a:extLst>
          </p:cNvPr>
          <p:cNvSpPr/>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DA6CA9A-7595-4A10-0C75-8B72211060AA}"/>
              </a:ext>
            </a:extLst>
          </p:cNvPr>
          <p:cNvSpPr txBox="1"/>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9A194621-A4C0-2F18-DE0B-70D4BF7EE2D7}"/>
              </a:ext>
            </a:extLst>
          </p:cNvPr>
          <p:cNvSpPr txBox="1"/>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FADEE183-4F7A-F853-5681-3532EA7A7BD5}"/>
              </a:ext>
            </a:extLst>
          </p:cNvPr>
          <p:cNvGrpSpPr/>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233CA7E3-A8FD-B929-4574-3F4E1C6A1750}"/>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8EC6961-4C6C-C009-5F73-907A11F9AD3D}"/>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E27B438-3B09-B0DE-29B8-D0B035B52060}"/>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7D57895D-88B6-0C35-FADD-D2BE992000B4}"/>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4B606B5C-F844-2F2F-8BDE-D1D3388F2FDE}"/>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3598B1B7-969A-0FFF-D0B4-38A89F05E91B}"/>
                </a:ext>
              </a:extLst>
            </p:cNvPr>
            <p:cNvPicPr>
              <a:picLocks noChangeAspect="1"/>
            </p:cNvPicPr>
            <p:nvPr/>
          </p:nvPicPr>
          <p:blipFill>
            <a:blip r:embed="rId3"/>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F9573C67-814D-0894-BC6D-59EFB7B33138}"/>
              </a:ext>
            </a:extLst>
          </p:cNvPr>
          <p:cNvPicPr>
            <a:picLocks noChangeAspect="1"/>
          </p:cNvPicPr>
          <p:nvPr/>
        </p:nvPicPr>
        <p:blipFill>
          <a:blip r:embed="rId4"/>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C7874260-203F-07E3-57B3-A2A650468666}"/>
              </a:ext>
            </a:extLst>
          </p:cNvPr>
          <p:cNvPicPr>
            <a:picLocks noChangeAspect="1"/>
          </p:cNvPicPr>
          <p:nvPr/>
        </p:nvPicPr>
        <p:blipFill>
          <a:blip r:embed="rId4"/>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E1E5EA63-C29B-BF7F-3BF9-A16E98BF7BBA}"/>
              </a:ext>
            </a:extLst>
          </p:cNvPr>
          <p:cNvSpPr/>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DDCFD3A2-BBAA-A265-44C8-3BCF585E14E1}"/>
              </a:ext>
            </a:extLst>
          </p:cNvPr>
          <p:cNvSpPr/>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DDCB25B-1209-16D7-4836-2B2483CA77EA}"/>
              </a:ext>
            </a:extLst>
          </p:cNvPr>
          <p:cNvSpPr txBox="1"/>
          <p:nvPr/>
        </p:nvSpPr>
        <p:spPr>
          <a:xfrm>
            <a:off x="636270" y="3332111"/>
            <a:ext cx="4886716" cy="1446550"/>
          </a:xfrm>
          <a:prstGeom prst="rect">
            <a:avLst/>
          </a:prstGeom>
          <a:noFill/>
        </p:spPr>
        <p:txBody>
          <a:bodyPr wrap="square" rtlCol="0">
            <a:spAutoFit/>
          </a:bodyPr>
          <a:lstStyle>
            <a:defPPr>
              <a:defRPr lang="en-US"/>
            </a:defPPr>
            <a:lvl1pPr>
              <a:defRPr sz="3600"/>
            </a:lvl1pPr>
          </a:lstStyle>
          <a:p>
            <a:pPr algn="ctr"/>
            <a:r>
              <a:rPr lang="en-US" sz="8800" dirty="0"/>
              <a:t>Called?</a:t>
            </a:r>
          </a:p>
        </p:txBody>
      </p:sp>
      <p:sp>
        <p:nvSpPr>
          <p:cNvPr id="30" name="TextBox 29">
            <a:extLst>
              <a:ext uri="{FF2B5EF4-FFF2-40B4-BE49-F238E27FC236}">
                <a16:creationId xmlns:a16="http://schemas.microsoft.com/office/drawing/2014/main" id="{01A7A83F-A8DA-B0B9-0D9F-FA1F9F473BDB}"/>
              </a:ext>
            </a:extLst>
          </p:cNvPr>
          <p:cNvSpPr txBox="1"/>
          <p:nvPr/>
        </p:nvSpPr>
        <p:spPr>
          <a:xfrm>
            <a:off x="7728133" y="2205028"/>
            <a:ext cx="2898591" cy="1569660"/>
          </a:xfrm>
          <a:prstGeom prst="rect">
            <a:avLst/>
          </a:prstGeom>
          <a:noFill/>
        </p:spPr>
        <p:txBody>
          <a:bodyPr wrap="square" rtlCol="0">
            <a:spAutoFit/>
          </a:bodyPr>
          <a:lstStyle>
            <a:defPPr>
              <a:defRPr lang="en-US"/>
            </a:defPPr>
            <a:lvl1pPr>
              <a:defRPr sz="3600"/>
            </a:lvl1pPr>
          </a:lstStyle>
          <a:p>
            <a:pPr algn="ctr"/>
            <a:r>
              <a:rPr lang="en-US" sz="4800" dirty="0"/>
              <a:t>Historical Role?</a:t>
            </a:r>
          </a:p>
        </p:txBody>
      </p:sp>
      <p:sp>
        <p:nvSpPr>
          <p:cNvPr id="31" name="TextBox 30">
            <a:extLst>
              <a:ext uri="{FF2B5EF4-FFF2-40B4-BE49-F238E27FC236}">
                <a16:creationId xmlns:a16="http://schemas.microsoft.com/office/drawing/2014/main" id="{5F898F22-F3B6-01EE-75FC-E364F32026D8}"/>
              </a:ext>
            </a:extLst>
          </p:cNvPr>
          <p:cNvSpPr txBox="1"/>
          <p:nvPr/>
        </p:nvSpPr>
        <p:spPr>
          <a:xfrm>
            <a:off x="7694704" y="5049688"/>
            <a:ext cx="2898591" cy="830997"/>
          </a:xfrm>
          <a:prstGeom prst="rect">
            <a:avLst/>
          </a:prstGeom>
          <a:noFill/>
        </p:spPr>
        <p:txBody>
          <a:bodyPr wrap="square" rtlCol="0">
            <a:spAutoFit/>
          </a:bodyPr>
          <a:lstStyle>
            <a:defPPr>
              <a:defRPr lang="en-US"/>
            </a:defPPr>
            <a:lvl1pPr>
              <a:defRPr sz="3600"/>
            </a:lvl1pPr>
          </a:lstStyle>
          <a:p>
            <a:pPr algn="ctr"/>
            <a:r>
              <a:rPr lang="en-US" sz="4800" dirty="0"/>
              <a:t>Salvation</a:t>
            </a:r>
          </a:p>
        </p:txBody>
      </p:sp>
    </p:spTree>
    <p:custDataLst>
      <p:tags r:id="rId1"/>
    </p:custDataLst>
    <p:extLst>
      <p:ext uri="{BB962C8B-B14F-4D97-AF65-F5344CB8AC3E}">
        <p14:creationId xmlns:p14="http://schemas.microsoft.com/office/powerpoint/2010/main" val="180619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5065-9B91-6E6E-F280-F41E200530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88D25A2-2EE1-2DB1-D7A3-0886C8F11A97}"/>
              </a:ext>
            </a:extLst>
          </p:cNvPr>
          <p:cNvSpPr/>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A05A3F4-4203-AD02-A89D-7B13ED0AFD4B}"/>
              </a:ext>
            </a:extLst>
          </p:cNvPr>
          <p:cNvSpPr/>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C574E0-442B-263A-A6CF-7E53B287861C}"/>
              </a:ext>
            </a:extLst>
          </p:cNvPr>
          <p:cNvSpPr txBox="1"/>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D4CBB365-A57E-9D67-F9A5-643E62428A90}"/>
              </a:ext>
            </a:extLst>
          </p:cNvPr>
          <p:cNvSpPr txBox="1"/>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CC940398-2AE6-377D-E5EE-53280A8434F5}"/>
              </a:ext>
            </a:extLst>
          </p:cNvPr>
          <p:cNvGrpSpPr/>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652AD27C-83FF-46D4-4F50-0F4974408577}"/>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D589CA7-9F68-A200-E042-1C749E4F026D}"/>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99E9EB8-068D-3F95-328D-86F640DD1854}"/>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BE074797-0B81-4A36-541A-F7A938792AB9}"/>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DD76D0AA-1AAE-616C-71A9-58C3F736A95E}"/>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5869E322-127F-7E82-DBD8-E408CD851854}"/>
                </a:ext>
              </a:extLst>
            </p:cNvPr>
            <p:cNvPicPr>
              <a:picLocks noChangeAspect="1"/>
            </p:cNvPicPr>
            <p:nvPr/>
          </p:nvPicPr>
          <p:blipFill>
            <a:blip r:embed="rId3"/>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8AB19587-4B1A-4B99-CD55-5309C72D3B7C}"/>
              </a:ext>
            </a:extLst>
          </p:cNvPr>
          <p:cNvPicPr>
            <a:picLocks noChangeAspect="1"/>
          </p:cNvPicPr>
          <p:nvPr/>
        </p:nvPicPr>
        <p:blipFill>
          <a:blip r:embed="rId4"/>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23C93E0B-8751-C8BF-9F05-D7BF024BA56A}"/>
              </a:ext>
            </a:extLst>
          </p:cNvPr>
          <p:cNvPicPr>
            <a:picLocks noChangeAspect="1"/>
          </p:cNvPicPr>
          <p:nvPr/>
        </p:nvPicPr>
        <p:blipFill>
          <a:blip r:embed="rId4"/>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4571AC02-8816-98CC-9570-DF00F70B9B8B}"/>
              </a:ext>
            </a:extLst>
          </p:cNvPr>
          <p:cNvSpPr/>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6198E3C4-344B-3759-33A8-EC1162E3B5E3}"/>
              </a:ext>
            </a:extLst>
          </p:cNvPr>
          <p:cNvSpPr/>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F4AFA22-01BB-BBCF-F985-74B93E3AE270}"/>
              </a:ext>
            </a:extLst>
          </p:cNvPr>
          <p:cNvSpPr txBox="1"/>
          <p:nvPr/>
        </p:nvSpPr>
        <p:spPr>
          <a:xfrm>
            <a:off x="636270" y="3332111"/>
            <a:ext cx="4886716" cy="1446550"/>
          </a:xfrm>
          <a:prstGeom prst="rect">
            <a:avLst/>
          </a:prstGeom>
          <a:noFill/>
        </p:spPr>
        <p:txBody>
          <a:bodyPr wrap="square" rtlCol="0">
            <a:spAutoFit/>
          </a:bodyPr>
          <a:lstStyle>
            <a:defPPr>
              <a:defRPr lang="en-US"/>
            </a:defPPr>
            <a:lvl1pPr>
              <a:defRPr sz="3600"/>
            </a:lvl1pPr>
          </a:lstStyle>
          <a:p>
            <a:pPr algn="ctr"/>
            <a:r>
              <a:rPr lang="en-US" sz="8800" dirty="0"/>
              <a:t>Saved?</a:t>
            </a:r>
          </a:p>
        </p:txBody>
      </p:sp>
      <p:sp>
        <p:nvSpPr>
          <p:cNvPr id="30" name="TextBox 29">
            <a:extLst>
              <a:ext uri="{FF2B5EF4-FFF2-40B4-BE49-F238E27FC236}">
                <a16:creationId xmlns:a16="http://schemas.microsoft.com/office/drawing/2014/main" id="{CADCEF61-C5D4-07A0-DE04-AC537E275C28}"/>
              </a:ext>
            </a:extLst>
          </p:cNvPr>
          <p:cNvSpPr txBox="1"/>
          <p:nvPr/>
        </p:nvSpPr>
        <p:spPr>
          <a:xfrm>
            <a:off x="7728133" y="2205028"/>
            <a:ext cx="2898591" cy="1569660"/>
          </a:xfrm>
          <a:prstGeom prst="rect">
            <a:avLst/>
          </a:prstGeom>
          <a:noFill/>
        </p:spPr>
        <p:txBody>
          <a:bodyPr wrap="square" rtlCol="0">
            <a:spAutoFit/>
          </a:bodyPr>
          <a:lstStyle>
            <a:defPPr>
              <a:defRPr lang="en-US"/>
            </a:defPPr>
            <a:lvl1pPr>
              <a:defRPr sz="3600"/>
            </a:lvl1pPr>
          </a:lstStyle>
          <a:p>
            <a:pPr algn="ctr"/>
            <a:r>
              <a:rPr lang="en-US" sz="4800" dirty="0"/>
              <a:t>Historical Role?</a:t>
            </a:r>
          </a:p>
        </p:txBody>
      </p:sp>
      <p:sp>
        <p:nvSpPr>
          <p:cNvPr id="31" name="TextBox 30">
            <a:extLst>
              <a:ext uri="{FF2B5EF4-FFF2-40B4-BE49-F238E27FC236}">
                <a16:creationId xmlns:a16="http://schemas.microsoft.com/office/drawing/2014/main" id="{15607F14-0405-CBA7-F120-6F87D358E52E}"/>
              </a:ext>
            </a:extLst>
          </p:cNvPr>
          <p:cNvSpPr txBox="1"/>
          <p:nvPr/>
        </p:nvSpPr>
        <p:spPr>
          <a:xfrm>
            <a:off x="7694704" y="5049688"/>
            <a:ext cx="2898591" cy="830997"/>
          </a:xfrm>
          <a:prstGeom prst="rect">
            <a:avLst/>
          </a:prstGeom>
          <a:noFill/>
        </p:spPr>
        <p:txBody>
          <a:bodyPr wrap="square" rtlCol="0">
            <a:spAutoFit/>
          </a:bodyPr>
          <a:lstStyle>
            <a:defPPr>
              <a:defRPr lang="en-US"/>
            </a:defPPr>
            <a:lvl1pPr>
              <a:defRPr sz="3600"/>
            </a:lvl1pPr>
          </a:lstStyle>
          <a:p>
            <a:pPr algn="ctr"/>
            <a:r>
              <a:rPr lang="en-US" sz="4800" dirty="0"/>
              <a:t>Salvation</a:t>
            </a:r>
          </a:p>
        </p:txBody>
      </p:sp>
    </p:spTree>
    <p:custDataLst>
      <p:tags r:id="rId1"/>
    </p:custDataLst>
    <p:extLst>
      <p:ext uri="{BB962C8B-B14F-4D97-AF65-F5344CB8AC3E}">
        <p14:creationId xmlns:p14="http://schemas.microsoft.com/office/powerpoint/2010/main" val="297877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DFC5-4A2D-F31D-5D82-7EBDFFF161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3151BD8-3F4B-C7D7-DA09-36C87423B8B5}"/>
              </a:ext>
            </a:extLst>
          </p:cNvPr>
          <p:cNvSpPr/>
          <p:nvPr>
            <p:custDataLst>
              <p:tags r:id="rId2"/>
            </p:custDataLst>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A1132EC-AA6A-3D14-71F6-2A1651CB13A7}"/>
              </a:ext>
            </a:extLst>
          </p:cNvPr>
          <p:cNvSpPr/>
          <p:nvPr>
            <p:custDataLst>
              <p:tags r:id="rId3"/>
            </p:custDataLst>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EE0150-2949-8412-F84D-ACDAEF048CE8}"/>
              </a:ext>
            </a:extLst>
          </p:cNvPr>
          <p:cNvSpPr txBox="1"/>
          <p:nvPr>
            <p:custDataLst>
              <p:tags r:id="rId4"/>
            </p:custDataLst>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2606BF66-5802-D553-5230-FCCAE12DC142}"/>
              </a:ext>
            </a:extLst>
          </p:cNvPr>
          <p:cNvSpPr txBox="1"/>
          <p:nvPr>
            <p:custDataLst>
              <p:tags r:id="rId5"/>
            </p:custDataLst>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4B1BC120-EDD7-DB4D-70D9-E5A316B94ECC}"/>
              </a:ext>
            </a:extLst>
          </p:cNvPr>
          <p:cNvGrpSpPr/>
          <p:nvPr>
            <p:custDataLst>
              <p:tags r:id="rId6"/>
            </p:custDataLst>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6080D828-60B7-82CE-8064-604975B27F4E}"/>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10244B-CB1F-0D37-D05F-9B278570378D}"/>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D590E00-6553-6A58-9137-0E85E2A1512E}"/>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A21D8D62-D2A1-8116-9C22-6201488BA23B}"/>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07D5B4E3-356D-663D-CEBC-6E16654E7DC9}"/>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6C0E4824-B3B9-8D54-E7DF-62BE8C1FD0D5}"/>
                </a:ext>
              </a:extLst>
            </p:cNvPr>
            <p:cNvPicPr>
              <a:picLocks noChangeAspect="1"/>
            </p:cNvPicPr>
            <p:nvPr/>
          </p:nvPicPr>
          <p:blipFill>
            <a:blip r:embed="rId14"/>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B94078A4-16B5-CA28-35D5-C09CDF81023C}"/>
              </a:ext>
            </a:extLst>
          </p:cNvPr>
          <p:cNvPicPr>
            <a:picLocks noChangeAspect="1"/>
          </p:cNvPicPr>
          <p:nvPr>
            <p:custDataLst>
              <p:tags r:id="rId7"/>
            </p:custDataLst>
          </p:nvPr>
        </p:nvPicPr>
        <p:blipFill>
          <a:blip r:embed="rId15"/>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237443B5-C763-428B-00E7-7988E661B357}"/>
              </a:ext>
            </a:extLst>
          </p:cNvPr>
          <p:cNvPicPr>
            <a:picLocks noChangeAspect="1"/>
          </p:cNvPicPr>
          <p:nvPr>
            <p:custDataLst>
              <p:tags r:id="rId8"/>
            </p:custDataLst>
          </p:nvPr>
        </p:nvPicPr>
        <p:blipFill>
          <a:blip r:embed="rId15"/>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56D89B02-10A1-7E93-C402-5F56E349D136}"/>
              </a:ext>
            </a:extLst>
          </p:cNvPr>
          <p:cNvSpPr/>
          <p:nvPr>
            <p:custDataLst>
              <p:tags r:id="rId9"/>
            </p:custDataLst>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59108058-824A-A929-433F-5A0F7793B2FC}"/>
              </a:ext>
            </a:extLst>
          </p:cNvPr>
          <p:cNvSpPr/>
          <p:nvPr>
            <p:custDataLst>
              <p:tags r:id="rId10"/>
            </p:custDataLst>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A075F80-C651-7DB3-4AD0-6CDDDE90D812}"/>
              </a:ext>
            </a:extLst>
          </p:cNvPr>
          <p:cNvSpPr txBox="1"/>
          <p:nvPr>
            <p:custDataLst>
              <p:tags r:id="rId11"/>
            </p:custDataLst>
          </p:nvPr>
        </p:nvSpPr>
        <p:spPr>
          <a:xfrm>
            <a:off x="-4568581" y="3332111"/>
            <a:ext cx="4886716" cy="1446550"/>
          </a:xfrm>
          <a:prstGeom prst="rect">
            <a:avLst/>
          </a:prstGeom>
          <a:noFill/>
        </p:spPr>
        <p:txBody>
          <a:bodyPr wrap="square" rtlCol="0">
            <a:spAutoFit/>
          </a:bodyPr>
          <a:lstStyle>
            <a:defPPr>
              <a:defRPr lang="en-US"/>
            </a:defPPr>
            <a:lvl1pPr>
              <a:defRPr sz="3600"/>
            </a:lvl1pPr>
          </a:lstStyle>
          <a:p>
            <a:pPr algn="ctr"/>
            <a:r>
              <a:rPr lang="en-US" sz="8800" dirty="0"/>
              <a:t>Saved?</a:t>
            </a:r>
          </a:p>
        </p:txBody>
      </p:sp>
      <p:sp>
        <p:nvSpPr>
          <p:cNvPr id="31" name="TextBox 30">
            <a:extLst>
              <a:ext uri="{FF2B5EF4-FFF2-40B4-BE49-F238E27FC236}">
                <a16:creationId xmlns:a16="http://schemas.microsoft.com/office/drawing/2014/main" id="{2977B148-C665-3135-8AA3-F594975A0AAD}"/>
              </a:ext>
            </a:extLst>
          </p:cNvPr>
          <p:cNvSpPr txBox="1"/>
          <p:nvPr>
            <p:custDataLst>
              <p:tags r:id="rId12"/>
            </p:custDataLst>
          </p:nvPr>
        </p:nvSpPr>
        <p:spPr>
          <a:xfrm>
            <a:off x="649091" y="3510104"/>
            <a:ext cx="4761652" cy="1323439"/>
          </a:xfrm>
          <a:prstGeom prst="rect">
            <a:avLst/>
          </a:prstGeom>
          <a:noFill/>
        </p:spPr>
        <p:txBody>
          <a:bodyPr wrap="square" rtlCol="0">
            <a:spAutoFit/>
          </a:bodyPr>
          <a:lstStyle>
            <a:defPPr>
              <a:defRPr lang="en-US"/>
            </a:defPPr>
            <a:lvl1pPr>
              <a:defRPr sz="3600"/>
            </a:lvl1pPr>
          </a:lstStyle>
          <a:p>
            <a:pPr algn="ctr"/>
            <a:r>
              <a:rPr lang="en-US" sz="8000" dirty="0"/>
              <a:t>Salvation</a:t>
            </a:r>
          </a:p>
        </p:txBody>
      </p:sp>
    </p:spTree>
    <p:custDataLst>
      <p:tags r:id="rId1"/>
    </p:custDataLst>
    <p:extLst>
      <p:ext uri="{BB962C8B-B14F-4D97-AF65-F5344CB8AC3E}">
        <p14:creationId xmlns:p14="http://schemas.microsoft.com/office/powerpoint/2010/main" val="3153172292"/>
      </p:ext>
    </p:extLst>
  </p:cSld>
  <p:clrMapOvr>
    <a:masterClrMapping/>
  </p:clrMapOvr>
  <mc:AlternateContent xmlns:mc="http://schemas.openxmlformats.org/markup-compatibility/2006">
    <mc:Choice xmlns:p14="http://schemas.microsoft.com/office/powerpoint/2010/main" Requires="p14">
      <p:transition spd="slow" p14:dur="125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DFC5-4A2D-F31D-5D82-7EBDFFF161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3151BD8-3F4B-C7D7-DA09-36C87423B8B5}"/>
              </a:ext>
            </a:extLst>
          </p:cNvPr>
          <p:cNvSpPr/>
          <p:nvPr>
            <p:custDataLst>
              <p:tags r:id="rId2"/>
            </p:custDataLst>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A1132EC-AA6A-3D14-71F6-2A1651CB13A7}"/>
              </a:ext>
            </a:extLst>
          </p:cNvPr>
          <p:cNvSpPr/>
          <p:nvPr>
            <p:custDataLst>
              <p:tags r:id="rId3"/>
            </p:custDataLst>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EE0150-2949-8412-F84D-ACDAEF048CE8}"/>
              </a:ext>
            </a:extLst>
          </p:cNvPr>
          <p:cNvSpPr txBox="1"/>
          <p:nvPr>
            <p:custDataLst>
              <p:tags r:id="rId4"/>
            </p:custDataLst>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2606BF66-5802-D553-5230-FCCAE12DC142}"/>
              </a:ext>
            </a:extLst>
          </p:cNvPr>
          <p:cNvSpPr txBox="1"/>
          <p:nvPr>
            <p:custDataLst>
              <p:tags r:id="rId5"/>
            </p:custDataLst>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4B1BC120-EDD7-DB4D-70D9-E5A316B94ECC}"/>
              </a:ext>
            </a:extLst>
          </p:cNvPr>
          <p:cNvGrpSpPr/>
          <p:nvPr>
            <p:custDataLst>
              <p:tags r:id="rId6"/>
            </p:custDataLst>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6080D828-60B7-82CE-8064-604975B27F4E}"/>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10244B-CB1F-0D37-D05F-9B278570378D}"/>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D590E00-6553-6A58-9137-0E85E2A1512E}"/>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A21D8D62-D2A1-8116-9C22-6201488BA23B}"/>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07D5B4E3-356D-663D-CEBC-6E16654E7DC9}"/>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6C0E4824-B3B9-8D54-E7DF-62BE8C1FD0D5}"/>
                </a:ext>
              </a:extLst>
            </p:cNvPr>
            <p:cNvPicPr>
              <a:picLocks noChangeAspect="1"/>
            </p:cNvPicPr>
            <p:nvPr/>
          </p:nvPicPr>
          <p:blipFill>
            <a:blip r:embed="rId15"/>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B94078A4-16B5-CA28-35D5-C09CDF81023C}"/>
              </a:ext>
            </a:extLst>
          </p:cNvPr>
          <p:cNvPicPr>
            <a:picLocks noChangeAspect="1"/>
          </p:cNvPicPr>
          <p:nvPr>
            <p:custDataLst>
              <p:tags r:id="rId7"/>
            </p:custDataLst>
          </p:nvPr>
        </p:nvPicPr>
        <p:blipFill>
          <a:blip r:embed="rId16"/>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237443B5-C763-428B-00E7-7988E661B357}"/>
              </a:ext>
            </a:extLst>
          </p:cNvPr>
          <p:cNvPicPr>
            <a:picLocks noChangeAspect="1"/>
          </p:cNvPicPr>
          <p:nvPr>
            <p:custDataLst>
              <p:tags r:id="rId8"/>
            </p:custDataLst>
          </p:nvPr>
        </p:nvPicPr>
        <p:blipFill>
          <a:blip r:embed="rId16"/>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56D89B02-10A1-7E93-C402-5F56E349D136}"/>
              </a:ext>
            </a:extLst>
          </p:cNvPr>
          <p:cNvSpPr/>
          <p:nvPr>
            <p:custDataLst>
              <p:tags r:id="rId9"/>
            </p:custDataLst>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59108058-824A-A929-433F-5A0F7793B2FC}"/>
              </a:ext>
            </a:extLst>
          </p:cNvPr>
          <p:cNvSpPr/>
          <p:nvPr>
            <p:custDataLst>
              <p:tags r:id="rId10"/>
            </p:custDataLst>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A075F80-C651-7DB3-4AD0-6CDDDE90D812}"/>
              </a:ext>
            </a:extLst>
          </p:cNvPr>
          <p:cNvSpPr txBox="1"/>
          <p:nvPr>
            <p:custDataLst>
              <p:tags r:id="rId11"/>
            </p:custDataLst>
          </p:nvPr>
        </p:nvSpPr>
        <p:spPr>
          <a:xfrm>
            <a:off x="-4568581" y="3332111"/>
            <a:ext cx="4886716" cy="1446550"/>
          </a:xfrm>
          <a:prstGeom prst="rect">
            <a:avLst/>
          </a:prstGeom>
          <a:noFill/>
        </p:spPr>
        <p:txBody>
          <a:bodyPr wrap="square" rtlCol="0">
            <a:spAutoFit/>
          </a:bodyPr>
          <a:lstStyle>
            <a:defPPr>
              <a:defRPr lang="en-US"/>
            </a:defPPr>
            <a:lvl1pPr>
              <a:defRPr sz="3600"/>
            </a:lvl1pPr>
          </a:lstStyle>
          <a:p>
            <a:pPr algn="ctr"/>
            <a:r>
              <a:rPr lang="en-US" sz="8800" dirty="0"/>
              <a:t>Saved?</a:t>
            </a:r>
          </a:p>
        </p:txBody>
      </p:sp>
      <p:sp>
        <p:nvSpPr>
          <p:cNvPr id="31" name="TextBox 30">
            <a:extLst>
              <a:ext uri="{FF2B5EF4-FFF2-40B4-BE49-F238E27FC236}">
                <a16:creationId xmlns:a16="http://schemas.microsoft.com/office/drawing/2014/main" id="{2977B148-C665-3135-8AA3-F594975A0AAD}"/>
              </a:ext>
            </a:extLst>
          </p:cNvPr>
          <p:cNvSpPr txBox="1"/>
          <p:nvPr>
            <p:custDataLst>
              <p:tags r:id="rId12"/>
            </p:custDataLst>
          </p:nvPr>
        </p:nvSpPr>
        <p:spPr>
          <a:xfrm>
            <a:off x="649091" y="3510104"/>
            <a:ext cx="4761652" cy="1323439"/>
          </a:xfrm>
          <a:prstGeom prst="rect">
            <a:avLst/>
          </a:prstGeom>
          <a:noFill/>
        </p:spPr>
        <p:txBody>
          <a:bodyPr wrap="square" rtlCol="0">
            <a:spAutoFit/>
          </a:bodyPr>
          <a:lstStyle>
            <a:defPPr>
              <a:defRPr lang="en-US"/>
            </a:defPPr>
            <a:lvl1pPr>
              <a:defRPr sz="3600"/>
            </a:lvl1pPr>
          </a:lstStyle>
          <a:p>
            <a:pPr algn="ctr"/>
            <a:r>
              <a:rPr lang="en-US" sz="8000" dirty="0"/>
              <a:t>Salvation</a:t>
            </a:r>
          </a:p>
        </p:txBody>
      </p:sp>
      <p:sp>
        <p:nvSpPr>
          <p:cNvPr id="5" name="TextBox 4">
            <a:extLst>
              <a:ext uri="{FF2B5EF4-FFF2-40B4-BE49-F238E27FC236}">
                <a16:creationId xmlns:a16="http://schemas.microsoft.com/office/drawing/2014/main" id="{3ABDEC23-B865-D3FE-3E90-5F80F6247910}"/>
              </a:ext>
            </a:extLst>
          </p:cNvPr>
          <p:cNvSpPr txBox="1"/>
          <p:nvPr>
            <p:custDataLst>
              <p:tags r:id="rId13"/>
            </p:custDataLst>
          </p:nvPr>
        </p:nvSpPr>
        <p:spPr>
          <a:xfrm>
            <a:off x="7728133" y="2598003"/>
            <a:ext cx="2898591" cy="830997"/>
          </a:xfrm>
          <a:prstGeom prst="rect">
            <a:avLst/>
          </a:prstGeom>
          <a:noFill/>
        </p:spPr>
        <p:txBody>
          <a:bodyPr wrap="square" rtlCol="0">
            <a:spAutoFit/>
          </a:bodyPr>
          <a:lstStyle>
            <a:defPPr>
              <a:defRPr lang="en-US"/>
            </a:defPPr>
            <a:lvl1pPr>
              <a:defRPr sz="3600"/>
            </a:lvl1pPr>
          </a:lstStyle>
          <a:p>
            <a:pPr algn="ctr"/>
            <a:r>
              <a:rPr lang="en-US" sz="4800" spc="-150" dirty="0"/>
              <a:t>Individual?</a:t>
            </a:r>
          </a:p>
        </p:txBody>
      </p:sp>
    </p:spTree>
    <p:custDataLst>
      <p:tags r:id="rId1"/>
    </p:custDataLst>
    <p:extLst>
      <p:ext uri="{BB962C8B-B14F-4D97-AF65-F5344CB8AC3E}">
        <p14:creationId xmlns:p14="http://schemas.microsoft.com/office/powerpoint/2010/main" val="325720425"/>
      </p:ext>
    </p:extLst>
  </p:cSld>
  <p:clrMapOvr>
    <a:masterClrMapping/>
  </p:clrMapOvr>
  <mc:AlternateContent xmlns:mc="http://schemas.openxmlformats.org/markup-compatibility/2006">
    <mc:Choice xmlns:p14="http://schemas.microsoft.com/office/powerpoint/2010/main" Requires="p14">
      <p:transition spd="slow" p14:dur="125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DFC5-4A2D-F31D-5D82-7EBDFFF161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3151BD8-3F4B-C7D7-DA09-36C87423B8B5}"/>
              </a:ext>
            </a:extLst>
          </p:cNvPr>
          <p:cNvSpPr/>
          <p:nvPr>
            <p:custDataLst>
              <p:tags r:id="rId2"/>
            </p:custDataLst>
          </p:nvPr>
        </p:nvSpPr>
        <p:spPr>
          <a:xfrm>
            <a:off x="0" y="3175"/>
            <a:ext cx="6096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A1132EC-AA6A-3D14-71F6-2A1651CB13A7}"/>
              </a:ext>
            </a:extLst>
          </p:cNvPr>
          <p:cNvSpPr/>
          <p:nvPr>
            <p:custDataLst>
              <p:tags r:id="rId3"/>
            </p:custDataLst>
          </p:nvPr>
        </p:nvSpPr>
        <p:spPr>
          <a:xfrm>
            <a:off x="6096000" y="0"/>
            <a:ext cx="6096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EE0150-2949-8412-F84D-ACDAEF048CE8}"/>
              </a:ext>
            </a:extLst>
          </p:cNvPr>
          <p:cNvSpPr txBox="1"/>
          <p:nvPr>
            <p:custDataLst>
              <p:tags r:id="rId4"/>
            </p:custDataLst>
          </p:nvPr>
        </p:nvSpPr>
        <p:spPr>
          <a:xfrm>
            <a:off x="636270" y="590015"/>
            <a:ext cx="4823460" cy="769441"/>
          </a:xfrm>
          <a:prstGeom prst="rect">
            <a:avLst/>
          </a:prstGeom>
          <a:noFill/>
        </p:spPr>
        <p:txBody>
          <a:bodyPr wrap="square" rtlCol="0">
            <a:spAutoFit/>
          </a:bodyPr>
          <a:lstStyle/>
          <a:p>
            <a:pPr algn="ctr"/>
            <a:r>
              <a:rPr lang="en-US" sz="4400" dirty="0"/>
              <a:t>ONE QUESTION</a:t>
            </a:r>
          </a:p>
        </p:txBody>
      </p:sp>
      <p:sp>
        <p:nvSpPr>
          <p:cNvPr id="7" name="TextBox 6">
            <a:extLst>
              <a:ext uri="{FF2B5EF4-FFF2-40B4-BE49-F238E27FC236}">
                <a16:creationId xmlns:a16="http://schemas.microsoft.com/office/drawing/2014/main" id="{2606BF66-5802-D553-5230-FCCAE12DC142}"/>
              </a:ext>
            </a:extLst>
          </p:cNvPr>
          <p:cNvSpPr txBox="1"/>
          <p:nvPr>
            <p:custDataLst>
              <p:tags r:id="rId5"/>
            </p:custDataLst>
          </p:nvPr>
        </p:nvSpPr>
        <p:spPr>
          <a:xfrm>
            <a:off x="6096000" y="251460"/>
            <a:ext cx="6096000" cy="1446550"/>
          </a:xfrm>
          <a:prstGeom prst="rect">
            <a:avLst/>
          </a:prstGeom>
          <a:noFill/>
        </p:spPr>
        <p:txBody>
          <a:bodyPr wrap="square" rtlCol="0">
            <a:spAutoFit/>
          </a:bodyPr>
          <a:lstStyle/>
          <a:p>
            <a:pPr algn="ctr"/>
            <a:r>
              <a:rPr lang="en-US" sz="4400" dirty="0"/>
              <a:t>TWO POSSIBLE ANSWERS</a:t>
            </a:r>
          </a:p>
        </p:txBody>
      </p:sp>
      <p:grpSp>
        <p:nvGrpSpPr>
          <p:cNvPr id="23" name="Group 22">
            <a:extLst>
              <a:ext uri="{FF2B5EF4-FFF2-40B4-BE49-F238E27FC236}">
                <a16:creationId xmlns:a16="http://schemas.microsoft.com/office/drawing/2014/main" id="{4B1BC120-EDD7-DB4D-70D9-E5A316B94ECC}"/>
              </a:ext>
            </a:extLst>
          </p:cNvPr>
          <p:cNvGrpSpPr/>
          <p:nvPr>
            <p:custDataLst>
              <p:tags r:id="rId6"/>
            </p:custDataLst>
          </p:nvPr>
        </p:nvGrpSpPr>
        <p:grpSpPr>
          <a:xfrm>
            <a:off x="636270" y="1530932"/>
            <a:ext cx="5012929" cy="5361001"/>
            <a:chOff x="636270" y="1530932"/>
            <a:chExt cx="5012929" cy="5361001"/>
          </a:xfrm>
        </p:grpSpPr>
        <p:sp>
          <p:nvSpPr>
            <p:cNvPr id="8" name="Rectangle 7">
              <a:extLst>
                <a:ext uri="{FF2B5EF4-FFF2-40B4-BE49-F238E27FC236}">
                  <a16:creationId xmlns:a16="http://schemas.microsoft.com/office/drawing/2014/main" id="{6080D828-60B7-82CE-8064-604975B27F4E}"/>
                </a:ext>
              </a:extLst>
            </p:cNvPr>
            <p:cNvSpPr/>
            <p:nvPr/>
          </p:nvSpPr>
          <p:spPr>
            <a:xfrm>
              <a:off x="636270" y="1986558"/>
              <a:ext cx="4823460" cy="4244340"/>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10244B-CB1F-0D37-D05F-9B278570378D}"/>
                </a:ext>
              </a:extLst>
            </p:cNvPr>
            <p:cNvSpPr/>
            <p:nvPr/>
          </p:nvSpPr>
          <p:spPr>
            <a:xfrm>
              <a:off x="903844" y="1965325"/>
              <a:ext cx="411480" cy="1206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D590E00-6553-6A58-9137-0E85E2A1512E}"/>
                </a:ext>
              </a:extLst>
            </p:cNvPr>
            <p:cNvSpPr txBox="1"/>
            <p:nvPr/>
          </p:nvSpPr>
          <p:spPr>
            <a:xfrm>
              <a:off x="801270" y="1530932"/>
              <a:ext cx="601133" cy="1107996"/>
            </a:xfrm>
            <a:prstGeom prst="rect">
              <a:avLst/>
            </a:prstGeom>
            <a:noFill/>
          </p:spPr>
          <p:txBody>
            <a:bodyPr wrap="square" rtlCol="0">
              <a:spAutoFit/>
            </a:bodyPr>
            <a:lstStyle/>
            <a:p>
              <a:r>
                <a:rPr lang="en-US" sz="6600" b="1" dirty="0"/>
                <a:t>“</a:t>
              </a:r>
            </a:p>
          </p:txBody>
        </p:sp>
        <p:sp>
          <p:nvSpPr>
            <p:cNvPr id="10" name="Freeform 9">
              <a:extLst>
                <a:ext uri="{FF2B5EF4-FFF2-40B4-BE49-F238E27FC236}">
                  <a16:creationId xmlns:a16="http://schemas.microsoft.com/office/drawing/2014/main" id="{A21D8D62-D2A1-8116-9C22-6201488BA23B}"/>
                </a:ext>
              </a:extLst>
            </p:cNvPr>
            <p:cNvSpPr>
              <a:spLocks noChangeAspect="1"/>
            </p:cNvSpPr>
            <p:nvPr/>
          </p:nvSpPr>
          <p:spPr>
            <a:xfrm>
              <a:off x="913369"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07D5B4E3-356D-663D-CEBC-6E16654E7DC9}"/>
                </a:ext>
              </a:extLst>
            </p:cNvPr>
            <p:cNvSpPr>
              <a:spLocks noChangeAspect="1"/>
            </p:cNvSpPr>
            <p:nvPr/>
          </p:nvSpPr>
          <p:spPr>
            <a:xfrm>
              <a:off x="1103723" y="1981700"/>
              <a:ext cx="201168" cy="100584"/>
            </a:xfrm>
            <a:custGeom>
              <a:avLst/>
              <a:gdLst>
                <a:gd name="csX0" fmla="*/ 0 w 381000"/>
                <a:gd name="csY0" fmla="*/ 0 h 190500"/>
                <a:gd name="csX1" fmla="*/ 12307 w 381000"/>
                <a:gd name="csY1" fmla="*/ 0 h 190500"/>
                <a:gd name="csX2" fmla="*/ 14828 w 381000"/>
                <a:gd name="csY2" fmla="*/ 25004 h 190500"/>
                <a:gd name="csX3" fmla="*/ 193992 w 381000"/>
                <a:gd name="csY3" fmla="*/ 171027 h 190500"/>
                <a:gd name="csX4" fmla="*/ 373157 w 381000"/>
                <a:gd name="csY4" fmla="*/ 25004 h 190500"/>
                <a:gd name="csX5" fmla="*/ 375677 w 381000"/>
                <a:gd name="csY5" fmla="*/ 0 h 190500"/>
                <a:gd name="csX6" fmla="*/ 381000 w 381000"/>
                <a:gd name="csY6" fmla="*/ 0 h 190500"/>
                <a:gd name="csX7" fmla="*/ 190500 w 381000"/>
                <a:gd name="csY7" fmla="*/ 190500 h 190500"/>
                <a:gd name="csX8" fmla="*/ 0 w 381000"/>
                <a:gd name="csY8" fmla="*/ 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000" h="190500">
                  <a:moveTo>
                    <a:pt x="0" y="0"/>
                  </a:moveTo>
                  <a:lnTo>
                    <a:pt x="12307" y="0"/>
                  </a:lnTo>
                  <a:lnTo>
                    <a:pt x="14828" y="25004"/>
                  </a:lnTo>
                  <a:cubicBezTo>
                    <a:pt x="31880" y="108339"/>
                    <a:pt x="105615" y="171027"/>
                    <a:pt x="193992" y="171027"/>
                  </a:cubicBezTo>
                  <a:cubicBezTo>
                    <a:pt x="282369" y="171027"/>
                    <a:pt x="356104" y="108339"/>
                    <a:pt x="373157" y="25004"/>
                  </a:cubicBezTo>
                  <a:lnTo>
                    <a:pt x="375677" y="0"/>
                  </a:lnTo>
                  <a:lnTo>
                    <a:pt x="381000" y="0"/>
                  </a:lnTo>
                  <a:cubicBezTo>
                    <a:pt x="381000" y="105210"/>
                    <a:pt x="295710" y="190500"/>
                    <a:pt x="190500" y="190500"/>
                  </a:cubicBezTo>
                  <a:cubicBezTo>
                    <a:pt x="85290" y="190500"/>
                    <a:pt x="0" y="105210"/>
                    <a:pt x="0" y="0"/>
                  </a:cubicBezTo>
                  <a:close/>
                </a:path>
              </a:pathLst>
            </a:custGeom>
            <a:solidFill>
              <a:schemeClr val="bg1"/>
            </a:solid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Picture 21">
              <a:extLst>
                <a:ext uri="{FF2B5EF4-FFF2-40B4-BE49-F238E27FC236}">
                  <a16:creationId xmlns:a16="http://schemas.microsoft.com/office/drawing/2014/main" id="{6C0E4824-B3B9-8D54-E7DF-62BE8C1FD0D5}"/>
                </a:ext>
              </a:extLst>
            </p:cNvPr>
            <p:cNvPicPr>
              <a:picLocks noChangeAspect="1"/>
            </p:cNvPicPr>
            <p:nvPr/>
          </p:nvPicPr>
          <p:blipFill>
            <a:blip r:embed="rId16"/>
            <a:stretch>
              <a:fillRect/>
            </a:stretch>
          </p:blipFill>
          <p:spPr>
            <a:xfrm rot="10800000">
              <a:off x="4201399" y="5126633"/>
              <a:ext cx="1447800" cy="1765300"/>
            </a:xfrm>
            <a:prstGeom prst="rect">
              <a:avLst/>
            </a:prstGeom>
          </p:spPr>
        </p:pic>
      </p:grpSp>
      <p:pic>
        <p:nvPicPr>
          <p:cNvPr id="25" name="Picture 24">
            <a:extLst>
              <a:ext uri="{FF2B5EF4-FFF2-40B4-BE49-F238E27FC236}">
                <a16:creationId xmlns:a16="http://schemas.microsoft.com/office/drawing/2014/main" id="{B94078A4-16B5-CA28-35D5-C09CDF81023C}"/>
              </a:ext>
            </a:extLst>
          </p:cNvPr>
          <p:cNvPicPr>
            <a:picLocks noChangeAspect="1"/>
          </p:cNvPicPr>
          <p:nvPr>
            <p:custDataLst>
              <p:tags r:id="rId7"/>
            </p:custDataLst>
          </p:nvPr>
        </p:nvPicPr>
        <p:blipFill>
          <a:blip r:embed="rId17"/>
          <a:stretch>
            <a:fillRect/>
          </a:stretch>
        </p:blipFill>
        <p:spPr>
          <a:xfrm>
            <a:off x="7661275" y="1359456"/>
            <a:ext cx="2965450" cy="3137360"/>
          </a:xfrm>
          <a:prstGeom prst="rect">
            <a:avLst/>
          </a:prstGeom>
        </p:spPr>
      </p:pic>
      <p:pic>
        <p:nvPicPr>
          <p:cNvPr id="26" name="Picture 25">
            <a:extLst>
              <a:ext uri="{FF2B5EF4-FFF2-40B4-BE49-F238E27FC236}">
                <a16:creationId xmlns:a16="http://schemas.microsoft.com/office/drawing/2014/main" id="{237443B5-C763-428B-00E7-7988E661B357}"/>
              </a:ext>
            </a:extLst>
          </p:cNvPr>
          <p:cNvPicPr>
            <a:picLocks noChangeAspect="1"/>
          </p:cNvPicPr>
          <p:nvPr>
            <p:custDataLst>
              <p:tags r:id="rId8"/>
            </p:custDataLst>
          </p:nvPr>
        </p:nvPicPr>
        <p:blipFill>
          <a:blip r:embed="rId17"/>
          <a:stretch>
            <a:fillRect/>
          </a:stretch>
        </p:blipFill>
        <p:spPr>
          <a:xfrm>
            <a:off x="7661275" y="3968925"/>
            <a:ext cx="2965450" cy="3137360"/>
          </a:xfrm>
          <a:prstGeom prst="rect">
            <a:avLst/>
          </a:prstGeom>
        </p:spPr>
      </p:pic>
      <p:sp>
        <p:nvSpPr>
          <p:cNvPr id="27" name="Pentagon 26">
            <a:extLst>
              <a:ext uri="{FF2B5EF4-FFF2-40B4-BE49-F238E27FC236}">
                <a16:creationId xmlns:a16="http://schemas.microsoft.com/office/drawing/2014/main" id="{56D89B02-10A1-7E93-C402-5F56E349D136}"/>
              </a:ext>
            </a:extLst>
          </p:cNvPr>
          <p:cNvSpPr/>
          <p:nvPr>
            <p:custDataLst>
              <p:tags r:id="rId9"/>
            </p:custDataLst>
          </p:nvPr>
        </p:nvSpPr>
        <p:spPr>
          <a:xfrm>
            <a:off x="5649199" y="2794000"/>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7">
            <a:extLst>
              <a:ext uri="{FF2B5EF4-FFF2-40B4-BE49-F238E27FC236}">
                <a16:creationId xmlns:a16="http://schemas.microsoft.com/office/drawing/2014/main" id="{59108058-824A-A929-433F-5A0F7793B2FC}"/>
              </a:ext>
            </a:extLst>
          </p:cNvPr>
          <p:cNvSpPr/>
          <p:nvPr>
            <p:custDataLst>
              <p:tags r:id="rId10"/>
            </p:custDataLst>
          </p:nvPr>
        </p:nvSpPr>
        <p:spPr>
          <a:xfrm>
            <a:off x="5649199" y="5147687"/>
            <a:ext cx="1632134" cy="635000"/>
          </a:xfrm>
          <a:prstGeom prst="homePlate">
            <a:avLst/>
          </a:prstGeom>
          <a:solidFill>
            <a:schemeClr val="accent4"/>
          </a:solidFill>
          <a:ln w="666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A075F80-C651-7DB3-4AD0-6CDDDE90D812}"/>
              </a:ext>
            </a:extLst>
          </p:cNvPr>
          <p:cNvSpPr txBox="1"/>
          <p:nvPr>
            <p:custDataLst>
              <p:tags r:id="rId11"/>
            </p:custDataLst>
          </p:nvPr>
        </p:nvSpPr>
        <p:spPr>
          <a:xfrm>
            <a:off x="-4568581" y="3332111"/>
            <a:ext cx="4886716" cy="1446550"/>
          </a:xfrm>
          <a:prstGeom prst="rect">
            <a:avLst/>
          </a:prstGeom>
          <a:noFill/>
        </p:spPr>
        <p:txBody>
          <a:bodyPr wrap="square" rtlCol="0">
            <a:spAutoFit/>
          </a:bodyPr>
          <a:lstStyle>
            <a:defPPr>
              <a:defRPr lang="en-US"/>
            </a:defPPr>
            <a:lvl1pPr>
              <a:defRPr sz="3600"/>
            </a:lvl1pPr>
          </a:lstStyle>
          <a:p>
            <a:pPr algn="ctr"/>
            <a:r>
              <a:rPr lang="en-US" sz="8800" dirty="0"/>
              <a:t>Saved?</a:t>
            </a:r>
          </a:p>
        </p:txBody>
      </p:sp>
      <p:sp>
        <p:nvSpPr>
          <p:cNvPr id="31" name="TextBox 30">
            <a:extLst>
              <a:ext uri="{FF2B5EF4-FFF2-40B4-BE49-F238E27FC236}">
                <a16:creationId xmlns:a16="http://schemas.microsoft.com/office/drawing/2014/main" id="{2977B148-C665-3135-8AA3-F594975A0AAD}"/>
              </a:ext>
            </a:extLst>
          </p:cNvPr>
          <p:cNvSpPr txBox="1"/>
          <p:nvPr>
            <p:custDataLst>
              <p:tags r:id="rId12"/>
            </p:custDataLst>
          </p:nvPr>
        </p:nvSpPr>
        <p:spPr>
          <a:xfrm>
            <a:off x="649091" y="3510104"/>
            <a:ext cx="4761652" cy="1323439"/>
          </a:xfrm>
          <a:prstGeom prst="rect">
            <a:avLst/>
          </a:prstGeom>
          <a:noFill/>
        </p:spPr>
        <p:txBody>
          <a:bodyPr wrap="square" rtlCol="0">
            <a:spAutoFit/>
          </a:bodyPr>
          <a:lstStyle>
            <a:defPPr>
              <a:defRPr lang="en-US"/>
            </a:defPPr>
            <a:lvl1pPr>
              <a:defRPr sz="3600"/>
            </a:lvl1pPr>
          </a:lstStyle>
          <a:p>
            <a:pPr algn="ctr"/>
            <a:r>
              <a:rPr lang="en-US" sz="8000" dirty="0"/>
              <a:t>Salvation</a:t>
            </a:r>
          </a:p>
        </p:txBody>
      </p:sp>
      <p:sp>
        <p:nvSpPr>
          <p:cNvPr id="5" name="TextBox 4">
            <a:extLst>
              <a:ext uri="{FF2B5EF4-FFF2-40B4-BE49-F238E27FC236}">
                <a16:creationId xmlns:a16="http://schemas.microsoft.com/office/drawing/2014/main" id="{3ABDEC23-B865-D3FE-3E90-5F80F6247910}"/>
              </a:ext>
            </a:extLst>
          </p:cNvPr>
          <p:cNvSpPr txBox="1"/>
          <p:nvPr>
            <p:custDataLst>
              <p:tags r:id="rId13"/>
            </p:custDataLst>
          </p:nvPr>
        </p:nvSpPr>
        <p:spPr>
          <a:xfrm>
            <a:off x="7728133" y="2598003"/>
            <a:ext cx="2898591" cy="830997"/>
          </a:xfrm>
          <a:prstGeom prst="rect">
            <a:avLst/>
          </a:prstGeom>
          <a:noFill/>
        </p:spPr>
        <p:txBody>
          <a:bodyPr wrap="square" rtlCol="0">
            <a:spAutoFit/>
          </a:bodyPr>
          <a:lstStyle>
            <a:defPPr>
              <a:defRPr lang="en-US"/>
            </a:defPPr>
            <a:lvl1pPr>
              <a:defRPr sz="3600"/>
            </a:lvl1pPr>
          </a:lstStyle>
          <a:p>
            <a:pPr algn="ctr"/>
            <a:r>
              <a:rPr lang="en-US" sz="4800" spc="-150" dirty="0"/>
              <a:t>Individual?</a:t>
            </a:r>
          </a:p>
        </p:txBody>
      </p:sp>
      <p:sp>
        <p:nvSpPr>
          <p:cNvPr id="6" name="TextBox 5">
            <a:extLst>
              <a:ext uri="{FF2B5EF4-FFF2-40B4-BE49-F238E27FC236}">
                <a16:creationId xmlns:a16="http://schemas.microsoft.com/office/drawing/2014/main" id="{832BB804-7363-BDA3-BD7D-0177537E47FC}"/>
              </a:ext>
            </a:extLst>
          </p:cNvPr>
          <p:cNvSpPr txBox="1"/>
          <p:nvPr>
            <p:custDataLst>
              <p:tags r:id="rId14"/>
            </p:custDataLst>
          </p:nvPr>
        </p:nvSpPr>
        <p:spPr>
          <a:xfrm>
            <a:off x="7694704" y="4627653"/>
            <a:ext cx="2898591" cy="1569660"/>
          </a:xfrm>
          <a:prstGeom prst="rect">
            <a:avLst/>
          </a:prstGeom>
          <a:noFill/>
        </p:spPr>
        <p:txBody>
          <a:bodyPr wrap="square" rtlCol="0">
            <a:spAutoFit/>
          </a:bodyPr>
          <a:lstStyle>
            <a:defPPr>
              <a:defRPr lang="en-US"/>
            </a:defPPr>
            <a:lvl1pPr>
              <a:defRPr sz="3600"/>
            </a:lvl1pPr>
          </a:lstStyle>
          <a:p>
            <a:pPr algn="ctr"/>
            <a:r>
              <a:rPr lang="en-US" sz="4800" dirty="0"/>
              <a:t>The faithful</a:t>
            </a:r>
          </a:p>
        </p:txBody>
      </p:sp>
    </p:spTree>
    <p:custDataLst>
      <p:tags r:id="rId1"/>
    </p:custDataLst>
    <p:extLst>
      <p:ext uri="{BB962C8B-B14F-4D97-AF65-F5344CB8AC3E}">
        <p14:creationId xmlns:p14="http://schemas.microsoft.com/office/powerpoint/2010/main" val="2028821995"/>
      </p:ext>
    </p:extLst>
  </p:cSld>
  <p:clrMapOvr>
    <a:masterClrMapping/>
  </p:clrMapOvr>
  <mc:AlternateContent xmlns:mc="http://schemas.openxmlformats.org/markup-compatibility/2006">
    <mc:Choice xmlns:p14="http://schemas.microsoft.com/office/powerpoint/2010/main" Requires="p14">
      <p:transition spd="slow" p14:dur="125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14157372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D2AE2-4FAB-08EA-309F-9D1410DC2831}"/>
              </a:ext>
            </a:extLst>
          </p:cNvPr>
          <p:cNvPicPr>
            <a:picLocks noChangeAspect="1"/>
          </p:cNvPicPr>
          <p:nvPr>
            <p:custDataLst>
              <p:tags r:id="rId2"/>
            </p:custDataLst>
          </p:nvPr>
        </p:nvPicPr>
        <p:blipFill>
          <a:blip r:embed="rId5"/>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B9F29154-2E7C-6BE5-1974-CC17099F95A1}"/>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spTree>
    <p:custDataLst>
      <p:tags r:id="rId1"/>
    </p:custDataLst>
    <p:extLst>
      <p:ext uri="{BB962C8B-B14F-4D97-AF65-F5344CB8AC3E}">
        <p14:creationId xmlns:p14="http://schemas.microsoft.com/office/powerpoint/2010/main" val="416632736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D2AE2-4FAB-08EA-309F-9D1410DC2831}"/>
              </a:ext>
            </a:extLst>
          </p:cNvPr>
          <p:cNvPicPr>
            <a:picLocks noChangeAspect="1"/>
          </p:cNvPicPr>
          <p:nvPr>
            <p:custDataLst>
              <p:tags r:id="rId2"/>
            </p:custDataLst>
          </p:nvPr>
        </p:nvPicPr>
        <p:blipFill>
          <a:blip r:embed="rId7"/>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B9F29154-2E7C-6BE5-1974-CC17099F95A1}"/>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pic>
        <p:nvPicPr>
          <p:cNvPr id="4" name="Picture 3">
            <a:extLst>
              <a:ext uri="{FF2B5EF4-FFF2-40B4-BE49-F238E27FC236}">
                <a16:creationId xmlns:a16="http://schemas.microsoft.com/office/drawing/2014/main" id="{B0A8223F-0343-9F87-8AF4-1B97256FD336}"/>
              </a:ext>
            </a:extLst>
          </p:cNvPr>
          <p:cNvPicPr>
            <a:picLocks noChangeAspect="1"/>
          </p:cNvPicPr>
          <p:nvPr>
            <p:custDataLst>
              <p:tags r:id="rId4"/>
            </p:custDataLst>
          </p:nvPr>
        </p:nvPicPr>
        <p:blipFill>
          <a:blip r:embed="rId7"/>
          <a:srcRect t="11110"/>
          <a:stretch>
            <a:fillRect/>
          </a:stretch>
        </p:blipFill>
        <p:spPr>
          <a:xfrm>
            <a:off x="459027" y="2100187"/>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5" name="TextBox 4">
            <a:extLst>
              <a:ext uri="{FF2B5EF4-FFF2-40B4-BE49-F238E27FC236}">
                <a16:creationId xmlns:a16="http://schemas.microsoft.com/office/drawing/2014/main" id="{32FBDB7C-8BFA-D292-B2C6-210EEE84348E}"/>
              </a:ext>
            </a:extLst>
          </p:cNvPr>
          <p:cNvSpPr txBox="1"/>
          <p:nvPr>
            <p:custDataLst>
              <p:tags r:id="rId5"/>
            </p:custDataLst>
          </p:nvPr>
        </p:nvSpPr>
        <p:spPr>
          <a:xfrm>
            <a:off x="2406345" y="3429000"/>
            <a:ext cx="8223555" cy="830997"/>
          </a:xfrm>
          <a:prstGeom prst="rect">
            <a:avLst/>
          </a:prstGeom>
          <a:noFill/>
        </p:spPr>
        <p:txBody>
          <a:bodyPr wrap="square" rtlCol="0">
            <a:spAutoFit/>
          </a:bodyPr>
          <a:lstStyle/>
          <a:p>
            <a:pPr algn="ctr"/>
            <a:r>
              <a:rPr lang="en-US" sz="4800" dirty="0">
                <a:solidFill>
                  <a:schemeClr val="bg1"/>
                </a:solidFill>
                <a:latin typeface="+mj-lt"/>
              </a:rPr>
              <a:t>The Potter’s Rights (vv. 20b-21)</a:t>
            </a:r>
          </a:p>
        </p:txBody>
      </p:sp>
    </p:spTree>
    <p:custDataLst>
      <p:tags r:id="rId1"/>
    </p:custDataLst>
    <p:extLst>
      <p:ext uri="{BB962C8B-B14F-4D97-AF65-F5344CB8AC3E}">
        <p14:creationId xmlns:p14="http://schemas.microsoft.com/office/powerpoint/2010/main" val="33250946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D2AE2-4FAB-08EA-309F-9D1410DC2831}"/>
              </a:ext>
            </a:extLst>
          </p:cNvPr>
          <p:cNvPicPr>
            <a:picLocks noChangeAspect="1"/>
          </p:cNvPicPr>
          <p:nvPr>
            <p:custDataLst>
              <p:tags r:id="rId2"/>
            </p:custDataLst>
          </p:nvPr>
        </p:nvPicPr>
        <p:blipFill>
          <a:blip r:embed="rId9"/>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B9F29154-2E7C-6BE5-1974-CC17099F95A1}"/>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pic>
        <p:nvPicPr>
          <p:cNvPr id="4" name="Picture 3">
            <a:extLst>
              <a:ext uri="{FF2B5EF4-FFF2-40B4-BE49-F238E27FC236}">
                <a16:creationId xmlns:a16="http://schemas.microsoft.com/office/drawing/2014/main" id="{B0A8223F-0343-9F87-8AF4-1B97256FD336}"/>
              </a:ext>
            </a:extLst>
          </p:cNvPr>
          <p:cNvPicPr>
            <a:picLocks noChangeAspect="1"/>
          </p:cNvPicPr>
          <p:nvPr>
            <p:custDataLst>
              <p:tags r:id="rId4"/>
            </p:custDataLst>
          </p:nvPr>
        </p:nvPicPr>
        <p:blipFill>
          <a:blip r:embed="rId9"/>
          <a:srcRect t="11110"/>
          <a:stretch>
            <a:fillRect/>
          </a:stretch>
        </p:blipFill>
        <p:spPr>
          <a:xfrm>
            <a:off x="459027" y="2100187"/>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5" name="TextBox 4">
            <a:extLst>
              <a:ext uri="{FF2B5EF4-FFF2-40B4-BE49-F238E27FC236}">
                <a16:creationId xmlns:a16="http://schemas.microsoft.com/office/drawing/2014/main" id="{32FBDB7C-8BFA-D292-B2C6-210EEE84348E}"/>
              </a:ext>
            </a:extLst>
          </p:cNvPr>
          <p:cNvSpPr txBox="1"/>
          <p:nvPr>
            <p:custDataLst>
              <p:tags r:id="rId5"/>
            </p:custDataLst>
          </p:nvPr>
        </p:nvSpPr>
        <p:spPr>
          <a:xfrm>
            <a:off x="2406345" y="3429000"/>
            <a:ext cx="8223555" cy="830997"/>
          </a:xfrm>
          <a:prstGeom prst="rect">
            <a:avLst/>
          </a:prstGeom>
          <a:noFill/>
        </p:spPr>
        <p:txBody>
          <a:bodyPr wrap="square" rtlCol="0">
            <a:spAutoFit/>
          </a:bodyPr>
          <a:lstStyle/>
          <a:p>
            <a:pPr algn="ctr"/>
            <a:r>
              <a:rPr lang="en-US" sz="4800" dirty="0">
                <a:solidFill>
                  <a:schemeClr val="bg1"/>
                </a:solidFill>
                <a:latin typeface="+mj-lt"/>
              </a:rPr>
              <a:t>The Potter’s Rights (vv. 20b-21)</a:t>
            </a:r>
          </a:p>
        </p:txBody>
      </p:sp>
      <p:pic>
        <p:nvPicPr>
          <p:cNvPr id="6" name="Picture 5">
            <a:extLst>
              <a:ext uri="{FF2B5EF4-FFF2-40B4-BE49-F238E27FC236}">
                <a16:creationId xmlns:a16="http://schemas.microsoft.com/office/drawing/2014/main" id="{2A00231E-0C78-FECD-D491-45D2D0836D7D}"/>
              </a:ext>
            </a:extLst>
          </p:cNvPr>
          <p:cNvPicPr>
            <a:picLocks noChangeAspect="1"/>
          </p:cNvPicPr>
          <p:nvPr>
            <p:custDataLst>
              <p:tags r:id="rId6"/>
            </p:custDataLst>
          </p:nvPr>
        </p:nvPicPr>
        <p:blipFill>
          <a:blip r:embed="rId9"/>
          <a:srcRect t="11110"/>
          <a:stretch>
            <a:fillRect/>
          </a:stretch>
        </p:blipFill>
        <p:spPr>
          <a:xfrm>
            <a:off x="459027" y="3949194"/>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 name="TextBox 6">
            <a:extLst>
              <a:ext uri="{FF2B5EF4-FFF2-40B4-BE49-F238E27FC236}">
                <a16:creationId xmlns:a16="http://schemas.microsoft.com/office/drawing/2014/main" id="{F6A2E21E-28A1-4CBA-5019-C9966DE7596E}"/>
              </a:ext>
            </a:extLst>
          </p:cNvPr>
          <p:cNvSpPr txBox="1"/>
          <p:nvPr>
            <p:custDataLst>
              <p:tags r:id="rId7"/>
            </p:custDataLst>
          </p:nvPr>
        </p:nvSpPr>
        <p:spPr>
          <a:xfrm>
            <a:off x="2177748" y="5272011"/>
            <a:ext cx="8550126" cy="1569660"/>
          </a:xfrm>
          <a:prstGeom prst="rect">
            <a:avLst/>
          </a:prstGeom>
          <a:noFill/>
        </p:spPr>
        <p:txBody>
          <a:bodyPr wrap="square" rtlCol="0">
            <a:spAutoFit/>
          </a:bodyPr>
          <a:lstStyle/>
          <a:p>
            <a:pPr algn="ctr"/>
            <a:r>
              <a:rPr lang="en-US" sz="4800" dirty="0">
                <a:solidFill>
                  <a:schemeClr val="bg1"/>
                </a:solidFill>
                <a:latin typeface="+mj-lt"/>
              </a:rPr>
              <a:t>Two vessels and an Open Door (vv. 22-24)</a:t>
            </a:r>
          </a:p>
        </p:txBody>
      </p:sp>
    </p:spTree>
    <p:custDataLst>
      <p:tags r:id="rId1"/>
    </p:custDataLst>
    <p:extLst>
      <p:ext uri="{BB962C8B-B14F-4D97-AF65-F5344CB8AC3E}">
        <p14:creationId xmlns:p14="http://schemas.microsoft.com/office/powerpoint/2010/main" val="323266589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6B0A-3D26-5024-4AF9-FBDCF2BEB92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3D9A5E-112D-BAFA-94F7-1027EEFC2644}"/>
              </a:ext>
            </a:extLst>
          </p:cNvPr>
          <p:cNvPicPr>
            <a:picLocks noChangeAspect="1"/>
          </p:cNvPicPr>
          <p:nvPr/>
        </p:nvPicPr>
        <p:blipFill>
          <a:blip r:embed="rId3"/>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D0C441E7-21B1-8CE2-2D12-3805ECB83D9B}"/>
              </a:ext>
            </a:extLst>
          </p:cNvPr>
          <p:cNvSpPr txBox="1"/>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spTree>
    <p:custDataLst>
      <p:tags r:id="rId1"/>
    </p:custDataLst>
    <p:extLst>
      <p:ext uri="{BB962C8B-B14F-4D97-AF65-F5344CB8AC3E}">
        <p14:creationId xmlns:p14="http://schemas.microsoft.com/office/powerpoint/2010/main" val="1762146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18CF4-AC63-12C8-06D3-06D4E691F30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B9A9A6F-C31D-ADCF-3C68-98E434D4ACCA}"/>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8DFBCAD-53A1-4A2B-7A2B-35A5573CDAEF}"/>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D0D3B8-5928-4EAC-CA76-25A137AE0DBD}"/>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BDFF48E-50FF-3F28-60D6-547750AB4C83}"/>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646834A-B480-43CB-5F97-EC75F7E672F0}"/>
              </a:ext>
            </a:extLst>
          </p:cNvPr>
          <p:cNvSpPr txBox="1"/>
          <p:nvPr/>
        </p:nvSpPr>
        <p:spPr>
          <a:xfrm>
            <a:off x="601248" y="638827"/>
            <a:ext cx="3119851" cy="646331"/>
          </a:xfrm>
          <a:prstGeom prst="rect">
            <a:avLst/>
          </a:prstGeom>
          <a:noFill/>
        </p:spPr>
        <p:txBody>
          <a:bodyPr wrap="square" rtlCol="0">
            <a:spAutoFit/>
          </a:bodyPr>
          <a:lstStyle/>
          <a:p>
            <a:r>
              <a:rPr lang="en-US" sz="3600" dirty="0"/>
              <a:t>Rom. 9:18</a:t>
            </a:r>
          </a:p>
        </p:txBody>
      </p:sp>
      <p:sp>
        <p:nvSpPr>
          <p:cNvPr id="7" name="TextBox 6">
            <a:extLst>
              <a:ext uri="{FF2B5EF4-FFF2-40B4-BE49-F238E27FC236}">
                <a16:creationId xmlns:a16="http://schemas.microsoft.com/office/drawing/2014/main" id="{5665A17C-B16D-78F9-952F-27132262E55B}"/>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9:18</a:t>
            </a:r>
          </a:p>
        </p:txBody>
      </p:sp>
      <p:sp>
        <p:nvSpPr>
          <p:cNvPr id="8" name="TextBox 7">
            <a:extLst>
              <a:ext uri="{FF2B5EF4-FFF2-40B4-BE49-F238E27FC236}">
                <a16:creationId xmlns:a16="http://schemas.microsoft.com/office/drawing/2014/main" id="{5C19A84B-441D-DFC2-821C-EAFA18A8BCBB}"/>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So then he has mercy on whomever he wills, and he hardens whomever he wills.</a:t>
            </a:r>
          </a:p>
        </p:txBody>
      </p:sp>
      <p:sp>
        <p:nvSpPr>
          <p:cNvPr id="9" name="TextBox 8">
            <a:extLst>
              <a:ext uri="{FF2B5EF4-FFF2-40B4-BE49-F238E27FC236}">
                <a16:creationId xmlns:a16="http://schemas.microsoft.com/office/drawing/2014/main" id="{B4B33625-0AAE-8B28-ADA9-B528198AEEEE}"/>
              </a:ext>
            </a:extLst>
          </p:cNvPr>
          <p:cNvSpPr txBox="1"/>
          <p:nvPr/>
        </p:nvSpPr>
        <p:spPr>
          <a:xfrm>
            <a:off x="6676895" y="1296051"/>
            <a:ext cx="4886716" cy="1200329"/>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a:t>ἄ</a:t>
            </a:r>
            <a:r>
              <a:rPr lang="en-US" dirty="0" err="1"/>
              <a:t>ρ</a:t>
            </a:r>
            <a:r>
              <a:rPr lang="en-US" dirty="0"/>
              <a:t>α </a:t>
            </a:r>
            <a:r>
              <a:rPr lang="en-US" dirty="0" err="1"/>
              <a:t>ου</a:t>
            </a:r>
            <a:r>
              <a:rPr lang="en-US" dirty="0"/>
              <a:t>̓͂</a:t>
            </a:r>
            <a:r>
              <a:rPr lang="en-US" dirty="0" err="1"/>
              <a:t>ν</a:t>
            </a:r>
            <a:r>
              <a:rPr lang="en-US" dirty="0"/>
              <a:t> </a:t>
            </a:r>
            <a:r>
              <a:rPr lang="en-US" dirty="0" err="1"/>
              <a:t>ο</a:t>
            </a:r>
            <a:r>
              <a:rPr lang="en-US" dirty="0"/>
              <a:t>̔̀</a:t>
            </a:r>
            <a:r>
              <a:rPr lang="en-US" dirty="0" err="1"/>
              <a:t>ν</a:t>
            </a:r>
            <a:r>
              <a:rPr lang="en-US" dirty="0"/>
              <a:t> </a:t>
            </a:r>
            <a:r>
              <a:rPr lang="en-US" dirty="0" err="1"/>
              <a:t>θέλει</a:t>
            </a:r>
            <a:r>
              <a:rPr lang="en-US" dirty="0"/>
              <a:t> </a:t>
            </a:r>
            <a:r>
              <a:rPr lang="en-US" dirty="0" err="1"/>
              <a:t>ἐλεει</a:t>
            </a:r>
            <a:r>
              <a:rPr lang="en-US" dirty="0"/>
              <a:t>͂, </a:t>
            </a:r>
            <a:r>
              <a:rPr lang="en-US" dirty="0" err="1"/>
              <a:t>ο</a:t>
            </a:r>
            <a:r>
              <a:rPr lang="en-US" dirty="0"/>
              <a:t>̔̀</a:t>
            </a:r>
            <a:r>
              <a:rPr lang="en-US" dirty="0" err="1"/>
              <a:t>ν</a:t>
            </a:r>
            <a:r>
              <a:rPr lang="en-US" dirty="0"/>
              <a:t> </a:t>
            </a:r>
            <a:r>
              <a:rPr lang="en-US" dirty="0" err="1"/>
              <a:t>δε</a:t>
            </a:r>
            <a:r>
              <a:rPr lang="en-US" dirty="0"/>
              <a:t>̀ </a:t>
            </a:r>
            <a:r>
              <a:rPr lang="en-US" dirty="0" err="1"/>
              <a:t>θέλει</a:t>
            </a:r>
            <a:r>
              <a:rPr lang="en-US" dirty="0"/>
              <a:t> </a:t>
            </a:r>
            <a:r>
              <a:rPr lang="en-US" dirty="0" err="1"/>
              <a:t>σκληρύνει</a:t>
            </a:r>
            <a:r>
              <a:rPr lang="en-US" dirty="0"/>
              <a:t>. </a:t>
            </a:r>
          </a:p>
        </p:txBody>
      </p:sp>
    </p:spTree>
    <p:custDataLst>
      <p:tags r:id="rId1"/>
    </p:custDataLst>
    <p:extLst>
      <p:ext uri="{BB962C8B-B14F-4D97-AF65-F5344CB8AC3E}">
        <p14:creationId xmlns:p14="http://schemas.microsoft.com/office/powerpoint/2010/main" val="220807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6D6D-331D-155E-17D9-2445362F6B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B4B9326-917B-729F-A30A-4E09BE9679B5}"/>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596E61A-C917-84B0-303B-1F335D64CD37}"/>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0DFDC2-D614-A41B-0586-3BF8F20F83D8}"/>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C688CEA-F34F-C845-5591-1D2564ECEE1A}"/>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D91A604-83DF-177E-5DD3-1E097A92C70C}"/>
              </a:ext>
            </a:extLst>
          </p:cNvPr>
          <p:cNvSpPr txBox="1"/>
          <p:nvPr/>
        </p:nvSpPr>
        <p:spPr>
          <a:xfrm>
            <a:off x="601248" y="638827"/>
            <a:ext cx="3119851" cy="646331"/>
          </a:xfrm>
          <a:prstGeom prst="rect">
            <a:avLst/>
          </a:prstGeom>
          <a:noFill/>
        </p:spPr>
        <p:txBody>
          <a:bodyPr wrap="square" rtlCol="0">
            <a:spAutoFit/>
          </a:bodyPr>
          <a:lstStyle/>
          <a:p>
            <a:r>
              <a:rPr lang="en-US" sz="3600" dirty="0"/>
              <a:t>Rom. 9:19</a:t>
            </a:r>
          </a:p>
        </p:txBody>
      </p:sp>
      <p:sp>
        <p:nvSpPr>
          <p:cNvPr id="7" name="TextBox 6">
            <a:extLst>
              <a:ext uri="{FF2B5EF4-FFF2-40B4-BE49-F238E27FC236}">
                <a16:creationId xmlns:a16="http://schemas.microsoft.com/office/drawing/2014/main" id="{F93BB4AA-7DC1-C5D4-5615-E3A7A40959E4}"/>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9:19</a:t>
            </a:r>
          </a:p>
        </p:txBody>
      </p:sp>
      <p:sp>
        <p:nvSpPr>
          <p:cNvPr id="8" name="TextBox 7">
            <a:extLst>
              <a:ext uri="{FF2B5EF4-FFF2-40B4-BE49-F238E27FC236}">
                <a16:creationId xmlns:a16="http://schemas.microsoft.com/office/drawing/2014/main" id="{FF1CA730-ADC0-302E-076E-61596EAA798F}"/>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You will say to me then, “Why does he still find fault? For who can resist his will?”</a:t>
            </a:r>
          </a:p>
        </p:txBody>
      </p:sp>
      <p:sp>
        <p:nvSpPr>
          <p:cNvPr id="9" name="TextBox 8">
            <a:extLst>
              <a:ext uri="{FF2B5EF4-FFF2-40B4-BE49-F238E27FC236}">
                <a16:creationId xmlns:a16="http://schemas.microsoft.com/office/drawing/2014/main" id="{A0B05BB3-D7F3-D66F-A50A-95F6707E669C}"/>
              </a:ext>
            </a:extLst>
          </p:cNvPr>
          <p:cNvSpPr txBox="1"/>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Ἐρεῖς</a:t>
            </a:r>
            <a:r>
              <a:rPr lang="en-US" dirty="0"/>
              <a:t> </a:t>
            </a:r>
            <a:r>
              <a:rPr lang="en-US" dirty="0" err="1"/>
              <a:t>μοι</a:t>
            </a:r>
            <a:r>
              <a:rPr lang="en-US" dirty="0"/>
              <a:t> </a:t>
            </a:r>
            <a:r>
              <a:rPr lang="en-US" dirty="0" err="1"/>
              <a:t>ου</a:t>
            </a:r>
            <a:r>
              <a:rPr lang="en-US" dirty="0"/>
              <a:t>̓͂</a:t>
            </a:r>
            <a:r>
              <a:rPr lang="en-US" dirty="0" err="1"/>
              <a:t>ν</a:t>
            </a:r>
            <a:r>
              <a:rPr lang="en-US" dirty="0"/>
              <a:t>· </a:t>
            </a:r>
            <a:r>
              <a:rPr lang="en-US" dirty="0" err="1"/>
              <a:t>τι</a:t>
            </a:r>
            <a:r>
              <a:rPr lang="en-US" dirty="0"/>
              <a:t>́ [</a:t>
            </a:r>
            <a:r>
              <a:rPr lang="en-US" dirty="0" err="1"/>
              <a:t>ου</a:t>
            </a:r>
            <a:r>
              <a:rPr lang="en-US" dirty="0"/>
              <a:t>̓͂</a:t>
            </a:r>
            <a:r>
              <a:rPr lang="en-US" dirty="0" err="1"/>
              <a:t>ν</a:t>
            </a:r>
            <a:r>
              <a:rPr lang="en-US" dirty="0"/>
              <a:t>] </a:t>
            </a:r>
            <a:r>
              <a:rPr lang="en-US" dirty="0" err="1"/>
              <a:t>ε</a:t>
            </a:r>
            <a:r>
              <a:rPr lang="en-US" dirty="0"/>
              <a:t>̓́</a:t>
            </a:r>
            <a:r>
              <a:rPr lang="en-US" dirty="0" err="1"/>
              <a:t>τι</a:t>
            </a:r>
            <a:r>
              <a:rPr lang="en-US" dirty="0"/>
              <a:t> </a:t>
            </a:r>
            <a:r>
              <a:rPr lang="en-US" dirty="0" err="1"/>
              <a:t>μέμφετ</a:t>
            </a:r>
            <a:r>
              <a:rPr lang="en-US" dirty="0"/>
              <a:t>α</a:t>
            </a:r>
            <a:r>
              <a:rPr lang="en-US" dirty="0" err="1"/>
              <a:t>ι</a:t>
            </a:r>
            <a:r>
              <a:rPr lang="en-US" dirty="0"/>
              <a:t>; </a:t>
            </a:r>
            <a:r>
              <a:rPr lang="en-US" dirty="0" err="1"/>
              <a:t>τῳ</a:t>
            </a:r>
            <a:r>
              <a:rPr lang="en-US" dirty="0"/>
              <a:t>͂ </a:t>
            </a:r>
            <a:r>
              <a:rPr lang="en-US" dirty="0" err="1"/>
              <a:t>γ</a:t>
            </a:r>
            <a:r>
              <a:rPr lang="en-US" dirty="0"/>
              <a:t>ὰ</a:t>
            </a:r>
            <a:r>
              <a:rPr lang="en-US" dirty="0" err="1"/>
              <a:t>ρ</a:t>
            </a:r>
            <a:r>
              <a:rPr lang="en-US" dirty="0"/>
              <a:t> β</a:t>
            </a:r>
            <a:r>
              <a:rPr lang="en-US" dirty="0" err="1"/>
              <a:t>ουλήμ</a:t>
            </a:r>
            <a:r>
              <a:rPr lang="en-US" dirty="0"/>
              <a:t>α</a:t>
            </a:r>
            <a:r>
              <a:rPr lang="en-US" dirty="0" err="1"/>
              <a:t>τι</a:t>
            </a:r>
            <a:r>
              <a:rPr lang="en-US" dirty="0"/>
              <a:t> α</a:t>
            </a:r>
            <a:r>
              <a:rPr lang="en-US" dirty="0" err="1"/>
              <a:t>ὐτου</a:t>
            </a:r>
            <a:r>
              <a:rPr lang="en-US" dirty="0"/>
              <a:t>͂ </a:t>
            </a:r>
            <a:r>
              <a:rPr lang="en-US" dirty="0" err="1"/>
              <a:t>τίς</a:t>
            </a:r>
            <a:r>
              <a:rPr lang="en-US" dirty="0"/>
              <a:t> ἀ</a:t>
            </a:r>
            <a:r>
              <a:rPr lang="en-US" dirty="0" err="1"/>
              <a:t>νθέστηκεν</a:t>
            </a:r>
            <a:r>
              <a:rPr lang="en-US" dirty="0"/>
              <a:t>;</a:t>
            </a:r>
          </a:p>
        </p:txBody>
      </p:sp>
    </p:spTree>
    <p:custDataLst>
      <p:tags r:id="rId1"/>
    </p:custDataLst>
    <p:extLst>
      <p:ext uri="{BB962C8B-B14F-4D97-AF65-F5344CB8AC3E}">
        <p14:creationId xmlns:p14="http://schemas.microsoft.com/office/powerpoint/2010/main" val="21239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BC6C189-8725-E028-C5F5-EE1A094E8D03}"/>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F0294FDB-260D-ADDD-0FEC-A4D082A987CD}"/>
                  </a:ext>
                </a:extLst>
              </p14:cNvPr>
              <p14:cNvContentPartPr/>
              <p14:nvPr>
                <p:custDataLst>
                  <p:tags r:id="rId11"/>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6"/>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289292277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BC6C189-8725-E028-C5F5-EE1A094E8D03}"/>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F0294FDB-260D-ADDD-0FEC-A4D082A987CD}"/>
                  </a:ext>
                </a:extLst>
              </p14:cNvPr>
              <p14:cNvContentPartPr/>
              <p14:nvPr>
                <p:custDataLst>
                  <p:tags r:id="rId11"/>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6"/>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87537556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p:grpSp>
        <p:nvGrpSpPr>
          <p:cNvPr id="10" name="Group 9">
            <a:extLst>
              <a:ext uri="{FF2B5EF4-FFF2-40B4-BE49-F238E27FC236}">
                <a16:creationId xmlns:a16="http://schemas.microsoft.com/office/drawing/2014/main" id="{FEC9BC9A-0C2A-1E4B-4F69-830371929BE8}"/>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F21742F4-D3D2-B050-015C-220759E7D7C5}"/>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E84D68-D58B-5532-21A8-F174B2475897}"/>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00B3962-2999-6FED-F125-9C815C4894D1}"/>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4">
            <p14:nvContentPartPr>
              <p14:cNvPr id="14" name="Ink 13">
                <a:extLst>
                  <a:ext uri="{FF2B5EF4-FFF2-40B4-BE49-F238E27FC236}">
                    <a16:creationId xmlns:a16="http://schemas.microsoft.com/office/drawing/2014/main" id="{3BC6C189-8725-E028-C5F5-EE1A094E8D03}"/>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5"/>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Ink 14">
                <a:extLst>
                  <a:ext uri="{FF2B5EF4-FFF2-40B4-BE49-F238E27FC236}">
                    <a16:creationId xmlns:a16="http://schemas.microsoft.com/office/drawing/2014/main" id="{F0294FDB-260D-ADDD-0FEC-A4D082A987CD}"/>
                  </a:ext>
                </a:extLst>
              </p14:cNvPr>
              <p14:cNvContentPartPr/>
              <p14:nvPr>
                <p:custDataLst>
                  <p:tags r:id="rId12"/>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7"/>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325846554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5F26-7973-D686-63D0-056492DDB9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2C575-FBBA-8874-F039-81020B42CA8F}"/>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AAFDBE9-01C8-FE97-7242-591C5C08C175}"/>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769B59-1726-3CDF-8758-B8A563D876ED}"/>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BDA649-2AD2-1C02-300F-D9150D4B2BC0}"/>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1E8C9-34C2-D661-16E5-EE56A9D1B5C3}"/>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18E2073-FD72-6B5B-2724-31A38B0B070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8590B3F0-426D-66B4-B118-4464DB06A36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8655876D-A939-7A40-B082-02D0B321B9A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p:grpSp>
        <p:nvGrpSpPr>
          <p:cNvPr id="10" name="Group 9">
            <a:extLst>
              <a:ext uri="{FF2B5EF4-FFF2-40B4-BE49-F238E27FC236}">
                <a16:creationId xmlns:a16="http://schemas.microsoft.com/office/drawing/2014/main" id="{FEC9BC9A-0C2A-1E4B-4F69-830371929BE8}"/>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F21742F4-D3D2-B050-015C-220759E7D7C5}"/>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E84D68-D58B-5532-21A8-F174B2475897}"/>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00B3962-2999-6FED-F125-9C815C4894D1}"/>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3BC6C189-8725-E028-C5F5-EE1A094E8D03}"/>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BC6C189-8725-E028-C5F5-EE1A094E8D03}"/>
                  </a:ext>
                </a:extLst>
              </p:cNvPr>
              <p:cNvPicPr/>
              <p:nvPr/>
            </p:nvPicPr>
            <p:blipFill>
              <a:blip r:embed="rId16"/>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Ink 14">
                <a:extLst>
                  <a:ext uri="{FF2B5EF4-FFF2-40B4-BE49-F238E27FC236}">
                    <a16:creationId xmlns:a16="http://schemas.microsoft.com/office/drawing/2014/main" id="{F0294FDB-260D-ADDD-0FEC-A4D082A987CD}"/>
                  </a:ext>
                </a:extLst>
              </p14:cNvPr>
              <p14:cNvContentPartPr/>
              <p14:nvPr>
                <p:custDataLst>
                  <p:tags r:id="rId12"/>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F0294FDB-260D-ADDD-0FEC-A4D082A987CD}"/>
                  </a:ext>
                </a:extLst>
              </p:cNvPr>
              <p:cNvPicPr/>
              <p:nvPr/>
            </p:nvPicPr>
            <p:blipFill>
              <a:blip r:embed="rId18"/>
              <a:stretch>
                <a:fillRect/>
              </a:stretch>
            </p:blipFill>
            <p:spPr>
              <a:xfrm>
                <a:off x="6761445" y="2964975"/>
                <a:ext cx="3376800" cy="83625"/>
              </a:xfrm>
              <a:prstGeom prst="rect">
                <a:avLst/>
              </a:prstGeom>
            </p:spPr>
          </p:pic>
        </mc:Fallback>
      </mc:AlternateContent>
      <p:grpSp>
        <p:nvGrpSpPr>
          <p:cNvPr id="16" name="Group 15">
            <a:extLst>
              <a:ext uri="{FF2B5EF4-FFF2-40B4-BE49-F238E27FC236}">
                <a16:creationId xmlns:a16="http://schemas.microsoft.com/office/drawing/2014/main" id="{15EA9B5C-F746-A3EB-BE44-9CAACA62BC88}"/>
              </a:ext>
            </a:extLst>
          </p:cNvPr>
          <p:cNvGrpSpPr/>
          <p:nvPr>
            <p:custDataLst>
              <p:tags r:id="rId13"/>
            </p:custDataLst>
          </p:nvPr>
        </p:nvGrpSpPr>
        <p:grpSpPr>
          <a:xfrm>
            <a:off x="427619" y="4819940"/>
            <a:ext cx="5183687" cy="1687254"/>
            <a:chOff x="4307482" y="5293437"/>
            <a:chExt cx="5183687" cy="1687254"/>
          </a:xfrm>
        </p:grpSpPr>
        <p:sp>
          <p:nvSpPr>
            <p:cNvPr id="17" name="Rectangle 16">
              <a:extLst>
                <a:ext uri="{FF2B5EF4-FFF2-40B4-BE49-F238E27FC236}">
                  <a16:creationId xmlns:a16="http://schemas.microsoft.com/office/drawing/2014/main" id="{6BEB3929-4373-C413-8F6B-0775CAEC59DD}"/>
                </a:ext>
              </a:extLst>
            </p:cNvPr>
            <p:cNvSpPr/>
            <p:nvPr/>
          </p:nvSpPr>
          <p:spPr>
            <a:xfrm>
              <a:off x="4307482" y="5293437"/>
              <a:ext cx="5183687" cy="1687254"/>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BB6747C-0746-47F6-7622-85D8D2B4FCA1}"/>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39D145A-22B1-5D20-9633-CFF32CF7759D}"/>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“to reply against”</a:t>
              </a:r>
            </a:p>
          </p:txBody>
        </p:sp>
      </p:grpSp>
    </p:spTree>
    <p:custDataLst>
      <p:tags r:id="rId1"/>
    </p:custDataLst>
    <p:extLst>
      <p:ext uri="{BB962C8B-B14F-4D97-AF65-F5344CB8AC3E}">
        <p14:creationId xmlns:p14="http://schemas.microsoft.com/office/powerpoint/2010/main" val="286979806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2F5DC5-1FEF-41E5-7E5A-4F8C332248B6}"/>
              </a:ext>
            </a:extLst>
          </p:cNvPr>
          <p:cNvPicPr>
            <a:picLocks noChangeAspect="1"/>
          </p:cNvPicPr>
          <p:nvPr>
            <p:custDataLst>
              <p:tags r:id="rId2"/>
            </p:custDataLst>
          </p:nvPr>
        </p:nvPicPr>
        <p:blipFill>
          <a:blip r:embed="rId4"/>
          <a:srcRect b="30238"/>
          <a:stretch>
            <a:fillRect/>
          </a:stretch>
        </p:blipFill>
        <p:spPr>
          <a:xfrm>
            <a:off x="406196" y="555172"/>
            <a:ext cx="5171125" cy="5551714"/>
          </a:xfrm>
          <a:prstGeom prst="rect">
            <a:avLst/>
          </a:prstGeom>
        </p:spPr>
      </p:pic>
    </p:spTree>
    <p:custDataLst>
      <p:tags r:id="rId1"/>
    </p:custDataLst>
    <p:extLst>
      <p:ext uri="{BB962C8B-B14F-4D97-AF65-F5344CB8AC3E}">
        <p14:creationId xmlns:p14="http://schemas.microsoft.com/office/powerpoint/2010/main" val="137912879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2F5DC5-1FEF-41E5-7E5A-4F8C332248B6}"/>
              </a:ext>
            </a:extLst>
          </p:cNvPr>
          <p:cNvPicPr>
            <a:picLocks noChangeAspect="1"/>
          </p:cNvPicPr>
          <p:nvPr>
            <p:custDataLst>
              <p:tags r:id="rId2"/>
            </p:custDataLst>
          </p:nvPr>
        </p:nvPicPr>
        <p:blipFill>
          <a:blip r:embed="rId5"/>
          <a:srcRect b="30238"/>
          <a:stretch>
            <a:fillRect/>
          </a:stretch>
        </p:blipFill>
        <p:spPr>
          <a:xfrm>
            <a:off x="406196" y="555172"/>
            <a:ext cx="5171125" cy="5551714"/>
          </a:xfrm>
          <a:prstGeom prst="rect">
            <a:avLst/>
          </a:prstGeom>
        </p:spPr>
      </p:pic>
      <p:sp>
        <p:nvSpPr>
          <p:cNvPr id="3" name="TextBox 2">
            <a:extLst>
              <a:ext uri="{FF2B5EF4-FFF2-40B4-BE49-F238E27FC236}">
                <a16:creationId xmlns:a16="http://schemas.microsoft.com/office/drawing/2014/main" id="{C6C21CF9-8B38-FFFF-C079-88CEEB6EDDD1}"/>
              </a:ext>
            </a:extLst>
          </p:cNvPr>
          <p:cNvSpPr txBox="1"/>
          <p:nvPr>
            <p:custDataLst>
              <p:tags r:id="rId3"/>
            </p:custDataLst>
          </p:nvPr>
        </p:nvSpPr>
        <p:spPr>
          <a:xfrm>
            <a:off x="5910940" y="555172"/>
            <a:ext cx="6005275" cy="3970318"/>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We tend to approach this in a different way from Paul, for we tend to think of the eternal destiny of the individual. We must bear in mind throughout this section that Paul is not dealing with that subject. </a:t>
            </a:r>
          </a:p>
        </p:txBody>
      </p:sp>
    </p:spTree>
    <p:custDataLst>
      <p:tags r:id="rId1"/>
    </p:custDataLst>
    <p:extLst>
      <p:ext uri="{BB962C8B-B14F-4D97-AF65-F5344CB8AC3E}">
        <p14:creationId xmlns:p14="http://schemas.microsoft.com/office/powerpoint/2010/main" val="396281195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5DB3D-0F76-2A89-656E-28E7F0C4A1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1DC297-6A4D-60D7-CC91-F6764F3BF240}"/>
              </a:ext>
            </a:extLst>
          </p:cNvPr>
          <p:cNvPicPr>
            <a:picLocks noChangeAspect="1"/>
          </p:cNvPicPr>
          <p:nvPr>
            <p:custDataLst>
              <p:tags r:id="rId2"/>
            </p:custDataLst>
          </p:nvPr>
        </p:nvPicPr>
        <p:blipFill>
          <a:blip r:embed="rId4"/>
          <a:srcRect b="30238"/>
          <a:stretch>
            <a:fillRect/>
          </a:stretch>
        </p:blipFill>
        <p:spPr>
          <a:xfrm>
            <a:off x="406196" y="555172"/>
            <a:ext cx="5171125" cy="5551714"/>
          </a:xfrm>
          <a:prstGeom prst="rect">
            <a:avLst/>
          </a:prstGeom>
        </p:spPr>
      </p:pic>
    </p:spTree>
    <p:custDataLst>
      <p:tags r:id="rId1"/>
    </p:custDataLst>
    <p:extLst>
      <p:ext uri="{BB962C8B-B14F-4D97-AF65-F5344CB8AC3E}">
        <p14:creationId xmlns:p14="http://schemas.microsoft.com/office/powerpoint/2010/main" val="412221833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5DB3D-0F76-2A89-656E-28E7F0C4A1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1DC297-6A4D-60D7-CC91-F6764F3BF240}"/>
              </a:ext>
            </a:extLst>
          </p:cNvPr>
          <p:cNvPicPr>
            <a:picLocks noChangeAspect="1"/>
          </p:cNvPicPr>
          <p:nvPr>
            <p:custDataLst>
              <p:tags r:id="rId2"/>
            </p:custDataLst>
          </p:nvPr>
        </p:nvPicPr>
        <p:blipFill>
          <a:blip r:embed="rId5"/>
          <a:srcRect b="30238"/>
          <a:stretch>
            <a:fillRect/>
          </a:stretch>
        </p:blipFill>
        <p:spPr>
          <a:xfrm>
            <a:off x="406196" y="555172"/>
            <a:ext cx="5171125" cy="5551714"/>
          </a:xfrm>
          <a:prstGeom prst="rect">
            <a:avLst/>
          </a:prstGeom>
        </p:spPr>
      </p:pic>
      <p:sp>
        <p:nvSpPr>
          <p:cNvPr id="3" name="TextBox 2">
            <a:extLst>
              <a:ext uri="{FF2B5EF4-FFF2-40B4-BE49-F238E27FC236}">
                <a16:creationId xmlns:a16="http://schemas.microsoft.com/office/drawing/2014/main" id="{807F04A3-CC7B-6703-6CA1-BE16E6F5BE38}"/>
              </a:ext>
            </a:extLst>
          </p:cNvPr>
          <p:cNvSpPr txBox="1"/>
          <p:nvPr>
            <p:custDataLst>
              <p:tags r:id="rId3"/>
            </p:custDataLst>
          </p:nvPr>
        </p:nvSpPr>
        <p:spPr>
          <a:xfrm>
            <a:off x="5910940" y="555172"/>
            <a:ext cx="6005275" cy="5632311"/>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He is dealing with the failure of Israel as a whole to respond to the Messiah over against the fact that the church was largely Gentile. He is saying that God works his purpose out by such means as choosing Isaac and rejecting Ishmael, choosing Jacob and rejecting Esau, or hardening Pharaoh.</a:t>
            </a:r>
          </a:p>
        </p:txBody>
      </p:sp>
    </p:spTree>
    <p:custDataLst>
      <p:tags r:id="rId1"/>
    </p:custDataLst>
    <p:extLst>
      <p:ext uri="{BB962C8B-B14F-4D97-AF65-F5344CB8AC3E}">
        <p14:creationId xmlns:p14="http://schemas.microsoft.com/office/powerpoint/2010/main" val="161506440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7A684-C973-678C-4649-2CDAB82991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3023781-820B-86A1-05FC-8EEEBD91D860}"/>
              </a:ext>
            </a:extLst>
          </p:cNvPr>
          <p:cNvPicPr>
            <a:picLocks noChangeAspect="1"/>
          </p:cNvPicPr>
          <p:nvPr>
            <p:custDataLst>
              <p:tags r:id="rId2"/>
            </p:custDataLst>
          </p:nvPr>
        </p:nvPicPr>
        <p:blipFill>
          <a:blip r:embed="rId4"/>
          <a:srcRect b="30238"/>
          <a:stretch>
            <a:fillRect/>
          </a:stretch>
        </p:blipFill>
        <p:spPr>
          <a:xfrm>
            <a:off x="406196" y="555172"/>
            <a:ext cx="5171125" cy="5551714"/>
          </a:xfrm>
          <a:prstGeom prst="rect">
            <a:avLst/>
          </a:prstGeom>
        </p:spPr>
      </p:pic>
    </p:spTree>
    <p:custDataLst>
      <p:tags r:id="rId1"/>
    </p:custDataLst>
    <p:extLst>
      <p:ext uri="{BB962C8B-B14F-4D97-AF65-F5344CB8AC3E}">
        <p14:creationId xmlns:p14="http://schemas.microsoft.com/office/powerpoint/2010/main" val="397505749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7A684-C973-678C-4649-2CDAB82991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3023781-820B-86A1-05FC-8EEEBD91D860}"/>
              </a:ext>
            </a:extLst>
          </p:cNvPr>
          <p:cNvPicPr>
            <a:picLocks noChangeAspect="1"/>
          </p:cNvPicPr>
          <p:nvPr>
            <p:custDataLst>
              <p:tags r:id="rId2"/>
            </p:custDataLst>
          </p:nvPr>
        </p:nvPicPr>
        <p:blipFill>
          <a:blip r:embed="rId5"/>
          <a:srcRect b="30238"/>
          <a:stretch>
            <a:fillRect/>
          </a:stretch>
        </p:blipFill>
        <p:spPr>
          <a:xfrm>
            <a:off x="406196" y="555172"/>
            <a:ext cx="5171125" cy="5551714"/>
          </a:xfrm>
          <a:prstGeom prst="rect">
            <a:avLst/>
          </a:prstGeom>
        </p:spPr>
      </p:pic>
      <p:sp>
        <p:nvSpPr>
          <p:cNvPr id="3" name="TextBox 2">
            <a:extLst>
              <a:ext uri="{FF2B5EF4-FFF2-40B4-BE49-F238E27FC236}">
                <a16:creationId xmlns:a16="http://schemas.microsoft.com/office/drawing/2014/main" id="{A279E99A-C6B9-05BE-59BD-78344C156B07}"/>
              </a:ext>
            </a:extLst>
          </p:cNvPr>
          <p:cNvSpPr txBox="1"/>
          <p:nvPr>
            <p:custDataLst>
              <p:tags r:id="rId3"/>
            </p:custDataLst>
          </p:nvPr>
        </p:nvSpPr>
        <p:spPr>
          <a:xfrm>
            <a:off x="5910940" y="555172"/>
            <a:ext cx="6005275" cy="4524315"/>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lang="en-US" sz="3600" dirty="0">
                <a:latin typeface="+mj-lt"/>
              </a:rPr>
              <a:t>He is arguing that Israel’s present hardening does not defeat God’s purpose, but rather that it is God’s means of bringing the gospel to the Gentiles. This may have an application to individuals, but Paul does not spell it out.</a:t>
            </a:r>
          </a:p>
        </p:txBody>
      </p:sp>
    </p:spTree>
    <p:custDataLst>
      <p:tags r:id="rId1"/>
    </p:custDataLst>
    <p:extLst>
      <p:ext uri="{BB962C8B-B14F-4D97-AF65-F5344CB8AC3E}">
        <p14:creationId xmlns:p14="http://schemas.microsoft.com/office/powerpoint/2010/main" val="151453346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8F5F-8D2C-10AA-0E92-A5507151A5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656C24-A2A4-E7DE-79D4-22B2F8201A4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A792246-18F0-71E3-0118-D3EEB5F62009}"/>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5FCACD-5710-59D9-217A-5CB02DE18B48}"/>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FA1A8F8-4FFA-9704-B5B2-9356C360A50E}"/>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E9621E0-3A7E-8A05-B594-E2363A46537B}"/>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42439A8-3928-8EDD-995B-7E40F1389CDD}"/>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3846C013-B15A-AB5A-7A6B-9A9B650A534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75506E86-715B-B9C6-0DB4-A3B0A94D74FF}"/>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D02017F-D9B8-964B-716A-ED598EB0024D}"/>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D02017F-D9B8-964B-716A-ED598EB0024D}"/>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3699EBF8-FCDD-0D98-FF93-DC818B8A9B5A}"/>
                  </a:ext>
                </a:extLst>
              </p14:cNvPr>
              <p14:cNvContentPartPr/>
              <p14:nvPr>
                <p:custDataLst>
                  <p:tags r:id="rId11"/>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3699EBF8-FCDD-0D98-FF93-DC818B8A9B5A}"/>
                  </a:ext>
                </a:extLst>
              </p:cNvPr>
              <p:cNvPicPr/>
              <p:nvPr/>
            </p:nvPicPr>
            <p:blipFill>
              <a:blip r:embed="rId16"/>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395912886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8F5F-8D2C-10AA-0E92-A5507151A5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656C24-A2A4-E7DE-79D4-22B2F8201A4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A792246-18F0-71E3-0118-D3EEB5F62009}"/>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5FCACD-5710-59D9-217A-5CB02DE18B48}"/>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FA1A8F8-4FFA-9704-B5B2-9356C360A50E}"/>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E9621E0-3A7E-8A05-B594-E2363A46537B}"/>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42439A8-3928-8EDD-995B-7E40F1389CDD}"/>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3846C013-B15A-AB5A-7A6B-9A9B650A534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75506E86-715B-B9C6-0DB4-A3B0A94D74FF}"/>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mc:AlternateContent xmlns:mc="http://schemas.openxmlformats.org/markup-compatibility/2006">
        <mc:Choice xmlns:p14="http://schemas.microsoft.com/office/powerpoint/2010/main" Requires="p14">
          <p:contentPart p14:bwMode="auto" r:id="rId13">
            <p14:nvContentPartPr>
              <p14:cNvPr id="14" name="Ink 13">
                <a:extLst>
                  <a:ext uri="{FF2B5EF4-FFF2-40B4-BE49-F238E27FC236}">
                    <a16:creationId xmlns:a16="http://schemas.microsoft.com/office/drawing/2014/main" id="{3D02017F-D9B8-964B-716A-ED598EB0024D}"/>
                  </a:ext>
                </a:extLst>
              </p14:cNvPr>
              <p14:cNvContentPartPr/>
              <p14:nvPr>
                <p:custDataLst>
                  <p:tags r:id="rId10"/>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D02017F-D9B8-964B-716A-ED598EB0024D}"/>
                  </a:ext>
                </a:extLst>
              </p:cNvPr>
              <p:cNvPicPr/>
              <p:nvPr/>
            </p:nvPicPr>
            <p:blipFill>
              <a:blip r:embed="rId14"/>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Ink 14">
                <a:extLst>
                  <a:ext uri="{FF2B5EF4-FFF2-40B4-BE49-F238E27FC236}">
                    <a16:creationId xmlns:a16="http://schemas.microsoft.com/office/drawing/2014/main" id="{3699EBF8-FCDD-0D98-FF93-DC818B8A9B5A}"/>
                  </a:ext>
                </a:extLst>
              </p14:cNvPr>
              <p14:cNvContentPartPr/>
              <p14:nvPr>
                <p:custDataLst>
                  <p:tags r:id="rId11"/>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3699EBF8-FCDD-0D98-FF93-DC818B8A9B5A}"/>
                  </a:ext>
                </a:extLst>
              </p:cNvPr>
              <p:cNvPicPr/>
              <p:nvPr/>
            </p:nvPicPr>
            <p:blipFill>
              <a:blip r:embed="rId16"/>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402229628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8F5F-8D2C-10AA-0E92-A5507151A5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656C24-A2A4-E7DE-79D4-22B2F8201A4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A792246-18F0-71E3-0118-D3EEB5F62009}"/>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5FCACD-5710-59D9-217A-5CB02DE18B48}"/>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FA1A8F8-4FFA-9704-B5B2-9356C360A50E}"/>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E9621E0-3A7E-8A05-B594-E2363A46537B}"/>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42439A8-3928-8EDD-995B-7E40F1389CDD}"/>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3846C013-B15A-AB5A-7A6B-9A9B650A534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75506E86-715B-B9C6-0DB4-A3B0A94D74FF}"/>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p:grpSp>
        <p:nvGrpSpPr>
          <p:cNvPr id="10" name="Group 9">
            <a:extLst>
              <a:ext uri="{FF2B5EF4-FFF2-40B4-BE49-F238E27FC236}">
                <a16:creationId xmlns:a16="http://schemas.microsoft.com/office/drawing/2014/main" id="{3ABEC64A-CF47-0392-F922-F5DDBA21AF4B}"/>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282B244F-2D9D-BA7F-4851-C9548753C424}"/>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65E3C2-0EA3-66C1-5E1A-3AB8E97ACE2D}"/>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A5DFB8A-A278-A8AD-AFE6-E93F9C622DF4}"/>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4">
            <p14:nvContentPartPr>
              <p14:cNvPr id="14" name="Ink 13">
                <a:extLst>
                  <a:ext uri="{FF2B5EF4-FFF2-40B4-BE49-F238E27FC236}">
                    <a16:creationId xmlns:a16="http://schemas.microsoft.com/office/drawing/2014/main" id="{3D02017F-D9B8-964B-716A-ED598EB0024D}"/>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D02017F-D9B8-964B-716A-ED598EB0024D}"/>
                  </a:ext>
                </a:extLst>
              </p:cNvPr>
              <p:cNvPicPr/>
              <p:nvPr/>
            </p:nvPicPr>
            <p:blipFill>
              <a:blip r:embed="rId15"/>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Ink 14">
                <a:extLst>
                  <a:ext uri="{FF2B5EF4-FFF2-40B4-BE49-F238E27FC236}">
                    <a16:creationId xmlns:a16="http://schemas.microsoft.com/office/drawing/2014/main" id="{3699EBF8-FCDD-0D98-FF93-DC818B8A9B5A}"/>
                  </a:ext>
                </a:extLst>
              </p14:cNvPr>
              <p14:cNvContentPartPr/>
              <p14:nvPr>
                <p:custDataLst>
                  <p:tags r:id="rId12"/>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3699EBF8-FCDD-0D98-FF93-DC818B8A9B5A}"/>
                  </a:ext>
                </a:extLst>
              </p:cNvPr>
              <p:cNvPicPr/>
              <p:nvPr/>
            </p:nvPicPr>
            <p:blipFill>
              <a:blip r:embed="rId17"/>
              <a:stretch>
                <a:fillRect/>
              </a:stretch>
            </p:blipFill>
            <p:spPr>
              <a:xfrm>
                <a:off x="6761445" y="2964975"/>
                <a:ext cx="3376800" cy="83625"/>
              </a:xfrm>
              <a:prstGeom prst="rect">
                <a:avLst/>
              </a:prstGeom>
            </p:spPr>
          </p:pic>
        </mc:Fallback>
      </mc:AlternateContent>
    </p:spTree>
    <p:custDataLst>
      <p:tags r:id="rId1"/>
    </p:custDataLst>
    <p:extLst>
      <p:ext uri="{BB962C8B-B14F-4D97-AF65-F5344CB8AC3E}">
        <p14:creationId xmlns:p14="http://schemas.microsoft.com/office/powerpoint/2010/main" val="94025082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8F5F-8D2C-10AA-0E92-A5507151A5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656C24-A2A4-E7DE-79D4-22B2F8201A4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A792246-18F0-71E3-0118-D3EEB5F62009}"/>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95FCACD-5710-59D9-217A-5CB02DE18B48}"/>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FA1A8F8-4FFA-9704-B5B2-9356C360A50E}"/>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E9621E0-3A7E-8A05-B594-E2363A46537B}"/>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a:t>
            </a:r>
          </a:p>
        </p:txBody>
      </p:sp>
      <p:sp>
        <p:nvSpPr>
          <p:cNvPr id="7" name="TextBox 6">
            <a:extLst>
              <a:ext uri="{FF2B5EF4-FFF2-40B4-BE49-F238E27FC236}">
                <a16:creationId xmlns:a16="http://schemas.microsoft.com/office/drawing/2014/main" id="{842439A8-3928-8EDD-995B-7E40F1389CDD}"/>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a:t>
            </a:r>
          </a:p>
        </p:txBody>
      </p:sp>
      <p:sp>
        <p:nvSpPr>
          <p:cNvPr id="8" name="TextBox 7">
            <a:extLst>
              <a:ext uri="{FF2B5EF4-FFF2-40B4-BE49-F238E27FC236}">
                <a16:creationId xmlns:a16="http://schemas.microsoft.com/office/drawing/2014/main" id="{3846C013-B15A-AB5A-7A6B-9A9B650A534F}"/>
              </a:ext>
            </a:extLst>
          </p:cNvPr>
          <p:cNvSpPr txBox="1"/>
          <p:nvPr>
            <p:custDataLst>
              <p:tags r:id="rId8"/>
            </p:custDataLst>
          </p:nvPr>
        </p:nvSpPr>
        <p:spPr>
          <a:xfrm>
            <a:off x="599684" y="1296052"/>
            <a:ext cx="4886716" cy="1754326"/>
          </a:xfrm>
          <a:prstGeom prst="rect">
            <a:avLst/>
          </a:prstGeom>
          <a:noFill/>
        </p:spPr>
        <p:txBody>
          <a:bodyPr wrap="square" rtlCol="0">
            <a:spAutoFit/>
          </a:bodyPr>
          <a:lstStyle>
            <a:defPPr>
              <a:defRPr lang="en-US"/>
            </a:defPPr>
            <a:lvl1pPr>
              <a:defRPr sz="3600"/>
            </a:lvl1pPr>
          </a:lstStyle>
          <a:p>
            <a:r>
              <a:rPr lang="en-US" dirty="0"/>
              <a:t>But who are you, O man, to answer back to God? </a:t>
            </a:r>
          </a:p>
        </p:txBody>
      </p:sp>
      <p:sp>
        <p:nvSpPr>
          <p:cNvPr id="9" name="TextBox 8">
            <a:extLst>
              <a:ext uri="{FF2B5EF4-FFF2-40B4-BE49-F238E27FC236}">
                <a16:creationId xmlns:a16="http://schemas.microsoft.com/office/drawing/2014/main" id="{75506E86-715B-B9C6-0DB4-A3B0A94D74FF}"/>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ω</a:t>
            </a:r>
            <a:r>
              <a:rPr lang="en-US" dirty="0"/>
              <a:t>̓͂ ἄ</a:t>
            </a:r>
            <a:r>
              <a:rPr lang="en-US" dirty="0" err="1"/>
              <a:t>νθρω</a:t>
            </a:r>
            <a:r>
              <a:rPr lang="en-US" dirty="0"/>
              <a:t>π</a:t>
            </a:r>
            <a:r>
              <a:rPr lang="en-US" dirty="0" err="1"/>
              <a:t>ε</a:t>
            </a:r>
            <a:r>
              <a:rPr lang="en-US" dirty="0"/>
              <a:t>, </a:t>
            </a:r>
            <a:r>
              <a:rPr lang="en-US" dirty="0" err="1"/>
              <a:t>μενοῦνγε</a:t>
            </a:r>
            <a:r>
              <a:rPr lang="en-US" dirty="0"/>
              <a:t> </a:t>
            </a:r>
            <a:r>
              <a:rPr lang="en-US" dirty="0" err="1"/>
              <a:t>συ</a:t>
            </a:r>
            <a:r>
              <a:rPr lang="en-US" dirty="0"/>
              <a:t>̀ </a:t>
            </a:r>
            <a:r>
              <a:rPr lang="en-US" dirty="0" err="1"/>
              <a:t>τίς</a:t>
            </a:r>
            <a:r>
              <a:rPr lang="en-US" dirty="0"/>
              <a:t> </a:t>
            </a:r>
            <a:r>
              <a:rPr lang="en-US" dirty="0" err="1"/>
              <a:t>ει</a:t>
            </a:r>
            <a:r>
              <a:rPr lang="en-US" dirty="0"/>
              <a:t>̓͂ </a:t>
            </a:r>
            <a:r>
              <a:rPr lang="en-US" dirty="0" err="1"/>
              <a:t>ο</a:t>
            </a:r>
            <a:r>
              <a:rPr lang="en-US" dirty="0"/>
              <a:t>̔ ἀ</a:t>
            </a:r>
            <a:r>
              <a:rPr lang="en-US" dirty="0" err="1"/>
              <a:t>ντ</a:t>
            </a:r>
            <a:r>
              <a:rPr lang="en-US" dirty="0"/>
              <a:t>απ</a:t>
            </a:r>
            <a:r>
              <a:rPr lang="en-US" dirty="0" err="1"/>
              <a:t>οκρινόμενος</a:t>
            </a:r>
            <a:r>
              <a:rPr lang="en-US" dirty="0"/>
              <a:t> </a:t>
            </a:r>
            <a:r>
              <a:rPr lang="en-US" dirty="0" err="1"/>
              <a:t>τῳ</a:t>
            </a:r>
            <a:r>
              <a:rPr lang="en-US" dirty="0"/>
              <a:t>͂ </a:t>
            </a:r>
            <a:r>
              <a:rPr lang="en-US" dirty="0" err="1"/>
              <a:t>θεῳ</a:t>
            </a:r>
            <a:r>
              <a:rPr lang="en-US" dirty="0"/>
              <a:t>͂; </a:t>
            </a:r>
          </a:p>
        </p:txBody>
      </p:sp>
      <p:grpSp>
        <p:nvGrpSpPr>
          <p:cNvPr id="10" name="Group 9">
            <a:extLst>
              <a:ext uri="{FF2B5EF4-FFF2-40B4-BE49-F238E27FC236}">
                <a16:creationId xmlns:a16="http://schemas.microsoft.com/office/drawing/2014/main" id="{3ABEC64A-CF47-0392-F922-F5DDBA21AF4B}"/>
              </a:ext>
            </a:extLst>
          </p:cNvPr>
          <p:cNvGrpSpPr/>
          <p:nvPr>
            <p:custDataLst>
              <p:tags r:id="rId10"/>
            </p:custDataLst>
          </p:nvPr>
        </p:nvGrpSpPr>
        <p:grpSpPr>
          <a:xfrm>
            <a:off x="6519862" y="4655665"/>
            <a:ext cx="5183687" cy="1687254"/>
            <a:chOff x="4307482" y="5293437"/>
            <a:chExt cx="5183687" cy="1687254"/>
          </a:xfrm>
        </p:grpSpPr>
        <p:sp>
          <p:nvSpPr>
            <p:cNvPr id="11" name="Rectangle 10">
              <a:extLst>
                <a:ext uri="{FF2B5EF4-FFF2-40B4-BE49-F238E27FC236}">
                  <a16:creationId xmlns:a16="http://schemas.microsoft.com/office/drawing/2014/main" id="{282B244F-2D9D-BA7F-4851-C9548753C424}"/>
                </a:ext>
              </a:extLst>
            </p:cNvPr>
            <p:cNvSpPr/>
            <p:nvPr/>
          </p:nvSpPr>
          <p:spPr>
            <a:xfrm>
              <a:off x="4307482" y="5293437"/>
              <a:ext cx="5183687" cy="1687254"/>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65E3C2-0EA3-66C1-5E1A-3AB8E97ACE2D}"/>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A5DFB8A-A278-A8AD-AFE6-E93F9C622DF4}"/>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is dispute talk</a:t>
              </a:r>
            </a:p>
          </p:txBody>
        </p:sp>
      </p:grpSp>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3D02017F-D9B8-964B-716A-ED598EB0024D}"/>
                  </a:ext>
                </a:extLst>
              </p14:cNvPr>
              <p14:cNvContentPartPr/>
              <p14:nvPr>
                <p:custDataLst>
                  <p:tags r:id="rId11"/>
                </p:custDataLst>
              </p14:nvPr>
            </p14:nvContentPartPr>
            <p14:xfrm>
              <a:off x="1860765" y="2390040"/>
              <a:ext cx="2834640" cy="42840"/>
            </p14:xfrm>
          </p:contentPart>
        </mc:Choice>
        <mc:Fallback>
          <p:pic>
            <p:nvPicPr>
              <p:cNvPr id="14" name="Ink 13">
                <a:extLst>
                  <a:ext uri="{FF2B5EF4-FFF2-40B4-BE49-F238E27FC236}">
                    <a16:creationId xmlns:a16="http://schemas.microsoft.com/office/drawing/2014/main" id="{3D02017F-D9B8-964B-716A-ED598EB0024D}"/>
                  </a:ext>
                </a:extLst>
              </p:cNvPr>
              <p:cNvPicPr/>
              <p:nvPr/>
            </p:nvPicPr>
            <p:blipFill>
              <a:blip r:embed="rId16"/>
              <a:stretch>
                <a:fillRect/>
              </a:stretch>
            </p:blipFill>
            <p:spPr>
              <a:xfrm>
                <a:off x="1824765" y="2354040"/>
                <a:ext cx="2906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Ink 14">
                <a:extLst>
                  <a:ext uri="{FF2B5EF4-FFF2-40B4-BE49-F238E27FC236}">
                    <a16:creationId xmlns:a16="http://schemas.microsoft.com/office/drawing/2014/main" id="{3699EBF8-FCDD-0D98-FF93-DC818B8A9B5A}"/>
                  </a:ext>
                </a:extLst>
              </p14:cNvPr>
              <p14:cNvContentPartPr/>
              <p14:nvPr>
                <p:custDataLst>
                  <p:tags r:id="rId12"/>
                </p:custDataLst>
              </p14:nvPr>
            </p14:nvContentPartPr>
            <p14:xfrm>
              <a:off x="6797445" y="3002475"/>
              <a:ext cx="3305160" cy="9000"/>
            </p14:xfrm>
          </p:contentPart>
        </mc:Choice>
        <mc:Fallback>
          <p:pic>
            <p:nvPicPr>
              <p:cNvPr id="15" name="Ink 14">
                <a:extLst>
                  <a:ext uri="{FF2B5EF4-FFF2-40B4-BE49-F238E27FC236}">
                    <a16:creationId xmlns:a16="http://schemas.microsoft.com/office/drawing/2014/main" id="{3699EBF8-FCDD-0D98-FF93-DC818B8A9B5A}"/>
                  </a:ext>
                </a:extLst>
              </p:cNvPr>
              <p:cNvPicPr/>
              <p:nvPr/>
            </p:nvPicPr>
            <p:blipFill>
              <a:blip r:embed="rId18"/>
              <a:stretch>
                <a:fillRect/>
              </a:stretch>
            </p:blipFill>
            <p:spPr>
              <a:xfrm>
                <a:off x="6761445" y="2964975"/>
                <a:ext cx="3376800" cy="83625"/>
              </a:xfrm>
              <a:prstGeom prst="rect">
                <a:avLst/>
              </a:prstGeom>
            </p:spPr>
          </p:pic>
        </mc:Fallback>
      </mc:AlternateContent>
      <p:grpSp>
        <p:nvGrpSpPr>
          <p:cNvPr id="16" name="Group 15">
            <a:extLst>
              <a:ext uri="{FF2B5EF4-FFF2-40B4-BE49-F238E27FC236}">
                <a16:creationId xmlns:a16="http://schemas.microsoft.com/office/drawing/2014/main" id="{2CD1C019-364E-EBB5-D06D-774DF385CDA9}"/>
              </a:ext>
            </a:extLst>
          </p:cNvPr>
          <p:cNvGrpSpPr/>
          <p:nvPr>
            <p:custDataLst>
              <p:tags r:id="rId13"/>
            </p:custDataLst>
          </p:nvPr>
        </p:nvGrpSpPr>
        <p:grpSpPr>
          <a:xfrm>
            <a:off x="427619" y="4819940"/>
            <a:ext cx="5183687" cy="1687254"/>
            <a:chOff x="4307482" y="5293437"/>
            <a:chExt cx="5183687" cy="1687254"/>
          </a:xfrm>
        </p:grpSpPr>
        <p:sp>
          <p:nvSpPr>
            <p:cNvPr id="17" name="Rectangle 16">
              <a:extLst>
                <a:ext uri="{FF2B5EF4-FFF2-40B4-BE49-F238E27FC236}">
                  <a16:creationId xmlns:a16="http://schemas.microsoft.com/office/drawing/2014/main" id="{B1F45C44-F17D-B285-97D5-80B7DFF172EB}"/>
                </a:ext>
              </a:extLst>
            </p:cNvPr>
            <p:cNvSpPr/>
            <p:nvPr/>
          </p:nvSpPr>
          <p:spPr>
            <a:xfrm>
              <a:off x="4307482" y="5293437"/>
              <a:ext cx="5183687" cy="1687254"/>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2D075C3-D8F5-31B1-D56A-DC943B22FF2F}"/>
                </a:ext>
              </a:extLst>
            </p:cNvPr>
            <p:cNvSpPr/>
            <p:nvPr/>
          </p:nvSpPr>
          <p:spPr>
            <a:xfrm>
              <a:off x="4427289" y="5457712"/>
              <a:ext cx="4944073" cy="13587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DA7336B-0289-5D62-A1B3-4B2183B87B6D}"/>
                </a:ext>
              </a:extLst>
            </p:cNvPr>
            <p:cNvSpPr txBox="1"/>
            <p:nvPr/>
          </p:nvSpPr>
          <p:spPr>
            <a:xfrm>
              <a:off x="4556356" y="5475345"/>
              <a:ext cx="4685938" cy="1261884"/>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ἀ</a:t>
              </a:r>
              <a:r>
                <a:rPr lang="el-GR" sz="3600" dirty="0" err="1">
                  <a:latin typeface="Times New Roman" panose="02020603050405020304" pitchFamily="18" charset="0"/>
                  <a:cs typeface="Times New Roman" panose="02020603050405020304" pitchFamily="18" charset="0"/>
                </a:rPr>
                <a:t>νταποκρινόμενος</a:t>
              </a:r>
              <a:endParaRPr lang="en-US" sz="36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“to reply against”</a:t>
              </a:r>
            </a:p>
          </p:txBody>
        </p:sp>
      </p:grpSp>
    </p:spTree>
    <p:custDataLst>
      <p:tags r:id="rId1"/>
    </p:custDataLst>
    <p:extLst>
      <p:ext uri="{BB962C8B-B14F-4D97-AF65-F5344CB8AC3E}">
        <p14:creationId xmlns:p14="http://schemas.microsoft.com/office/powerpoint/2010/main" val="64171232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A233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A56A7D3F-B328-F727-BD98-AE92706E0A42}"/>
              </a:ext>
            </a:extLst>
          </p:cNvPr>
          <p:cNvSpPr/>
          <p:nvPr>
            <p:custDataLst>
              <p:tags r:id="rId3"/>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139679-6AF9-732C-1C11-3D3AA58C10A1}"/>
              </a:ext>
            </a:extLst>
          </p:cNvPr>
          <p:cNvSpPr/>
          <p:nvPr>
            <p:custDataLst>
              <p:tags r:id="rId4"/>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4B5D100-BF42-0B75-DF89-32806CC542BF}"/>
              </a:ext>
            </a:extLst>
          </p:cNvPr>
          <p:cNvSpPr/>
          <p:nvPr>
            <p:custDataLst>
              <p:tags r:id="rId5"/>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BF290A-5A9E-8671-0596-3DA7186E2671}"/>
              </a:ext>
            </a:extLst>
          </p:cNvPr>
          <p:cNvPicPr>
            <a:picLocks noChangeAspect="1"/>
          </p:cNvPicPr>
          <p:nvPr>
            <p:custDataLst>
              <p:tags r:id="rId6"/>
            </p:custDataLst>
          </p:nvPr>
        </p:nvPicPr>
        <p:blipFill>
          <a:blip r:embed="rId8"/>
          <a:srcRect t="9031" r="59243"/>
          <a:stretch>
            <a:fillRect/>
          </a:stretch>
        </p:blipFill>
        <p:spPr>
          <a:xfrm>
            <a:off x="-498640" y="0"/>
            <a:ext cx="5511512" cy="6858000"/>
          </a:xfrm>
          <a:prstGeom prst="rect">
            <a:avLst/>
          </a:prstGeom>
        </p:spPr>
      </p:pic>
    </p:spTree>
    <p:custDataLst>
      <p:tags r:id="rId1"/>
    </p:custDataLst>
    <p:extLst>
      <p:ext uri="{BB962C8B-B14F-4D97-AF65-F5344CB8AC3E}">
        <p14:creationId xmlns:p14="http://schemas.microsoft.com/office/powerpoint/2010/main" val="370848166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A233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A56A7D3F-B328-F727-BD98-AE92706E0A42}"/>
              </a:ext>
            </a:extLst>
          </p:cNvPr>
          <p:cNvSpPr/>
          <p:nvPr>
            <p:custDataLst>
              <p:tags r:id="rId3"/>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139679-6AF9-732C-1C11-3D3AA58C10A1}"/>
              </a:ext>
            </a:extLst>
          </p:cNvPr>
          <p:cNvSpPr/>
          <p:nvPr>
            <p:custDataLst>
              <p:tags r:id="rId4"/>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4B5D100-BF42-0B75-DF89-32806CC542BF}"/>
              </a:ext>
            </a:extLst>
          </p:cNvPr>
          <p:cNvSpPr/>
          <p:nvPr>
            <p:custDataLst>
              <p:tags r:id="rId5"/>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BF290A-5A9E-8671-0596-3DA7186E2671}"/>
              </a:ext>
            </a:extLst>
          </p:cNvPr>
          <p:cNvPicPr>
            <a:picLocks noChangeAspect="1"/>
          </p:cNvPicPr>
          <p:nvPr>
            <p:custDataLst>
              <p:tags r:id="rId6"/>
            </p:custDataLst>
          </p:nvPr>
        </p:nvPicPr>
        <p:blipFill>
          <a:blip r:embed="rId9"/>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D3D3AEE9-72FC-29F9-0840-DE30FCF22790}"/>
              </a:ext>
            </a:extLst>
          </p:cNvPr>
          <p:cNvSpPr txBox="1"/>
          <p:nvPr>
            <p:custDataLst>
              <p:tags r:id="rId7"/>
            </p:custDataLst>
          </p:nvPr>
        </p:nvSpPr>
        <p:spPr>
          <a:xfrm>
            <a:off x="4905019" y="5384436"/>
            <a:ext cx="1031609" cy="707886"/>
          </a:xfrm>
          <a:prstGeom prst="rect">
            <a:avLst/>
          </a:prstGeom>
          <a:noFill/>
        </p:spPr>
        <p:txBody>
          <a:bodyPr wrap="square" rtlCol="0">
            <a:spAutoFit/>
          </a:bodyPr>
          <a:lstStyle/>
          <a:p>
            <a:r>
              <a:rPr lang="en-US" sz="4000" b="1" dirty="0"/>
              <a:t>Job</a:t>
            </a:r>
          </a:p>
        </p:txBody>
      </p:sp>
    </p:spTree>
    <p:custDataLst>
      <p:tags r:id="rId1"/>
    </p:custDataLst>
    <p:extLst>
      <p:ext uri="{BB962C8B-B14F-4D97-AF65-F5344CB8AC3E}">
        <p14:creationId xmlns:p14="http://schemas.microsoft.com/office/powerpoint/2010/main" val="187184281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A233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A56A7D3F-B328-F727-BD98-AE92706E0A42}"/>
              </a:ext>
            </a:extLst>
          </p:cNvPr>
          <p:cNvSpPr/>
          <p:nvPr>
            <p:custDataLst>
              <p:tags r:id="rId3"/>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139679-6AF9-732C-1C11-3D3AA58C10A1}"/>
              </a:ext>
            </a:extLst>
          </p:cNvPr>
          <p:cNvSpPr/>
          <p:nvPr>
            <p:custDataLst>
              <p:tags r:id="rId4"/>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4B5D100-BF42-0B75-DF89-32806CC542BF}"/>
              </a:ext>
            </a:extLst>
          </p:cNvPr>
          <p:cNvSpPr/>
          <p:nvPr>
            <p:custDataLst>
              <p:tags r:id="rId5"/>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BF290A-5A9E-8671-0596-3DA7186E2671}"/>
              </a:ext>
            </a:extLst>
          </p:cNvPr>
          <p:cNvPicPr>
            <a:picLocks noChangeAspect="1"/>
          </p:cNvPicPr>
          <p:nvPr>
            <p:custDataLst>
              <p:tags r:id="rId6"/>
            </p:custDataLst>
          </p:nvPr>
        </p:nvPicPr>
        <p:blipFill>
          <a:blip r:embed="rId10"/>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D3D3AEE9-72FC-29F9-0840-DE30FCF22790}"/>
              </a:ext>
            </a:extLst>
          </p:cNvPr>
          <p:cNvSpPr txBox="1"/>
          <p:nvPr>
            <p:custDataLst>
              <p:tags r:id="rId7"/>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9E9F84A6-A441-8C60-41E9-3155FD1800F2}"/>
              </a:ext>
            </a:extLst>
          </p:cNvPr>
          <p:cNvSpPr txBox="1"/>
          <p:nvPr>
            <p:custDataLst>
              <p:tags r:id="rId8"/>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Tree>
    <p:custDataLst>
      <p:tags r:id="rId1"/>
    </p:custDataLst>
    <p:extLst>
      <p:ext uri="{BB962C8B-B14F-4D97-AF65-F5344CB8AC3E}">
        <p14:creationId xmlns:p14="http://schemas.microsoft.com/office/powerpoint/2010/main" val="115595881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A233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A56A7D3F-B328-F727-BD98-AE92706E0A42}"/>
              </a:ext>
            </a:extLst>
          </p:cNvPr>
          <p:cNvSpPr/>
          <p:nvPr>
            <p:custDataLst>
              <p:tags r:id="rId3"/>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139679-6AF9-732C-1C11-3D3AA58C10A1}"/>
              </a:ext>
            </a:extLst>
          </p:cNvPr>
          <p:cNvSpPr/>
          <p:nvPr>
            <p:custDataLst>
              <p:tags r:id="rId4"/>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4B5D100-BF42-0B75-DF89-32806CC542BF}"/>
              </a:ext>
            </a:extLst>
          </p:cNvPr>
          <p:cNvSpPr/>
          <p:nvPr>
            <p:custDataLst>
              <p:tags r:id="rId5"/>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BF290A-5A9E-8671-0596-3DA7186E2671}"/>
              </a:ext>
            </a:extLst>
          </p:cNvPr>
          <p:cNvPicPr>
            <a:picLocks noChangeAspect="1"/>
          </p:cNvPicPr>
          <p:nvPr>
            <p:custDataLst>
              <p:tags r:id="rId6"/>
            </p:custDataLst>
          </p:nvPr>
        </p:nvPicPr>
        <p:blipFill>
          <a:blip r:embed="rId11"/>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D3D3AEE9-72FC-29F9-0840-DE30FCF22790}"/>
              </a:ext>
            </a:extLst>
          </p:cNvPr>
          <p:cNvSpPr txBox="1"/>
          <p:nvPr>
            <p:custDataLst>
              <p:tags r:id="rId7"/>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9E9F84A6-A441-8C60-41E9-3155FD1800F2}"/>
              </a:ext>
            </a:extLst>
          </p:cNvPr>
          <p:cNvSpPr txBox="1"/>
          <p:nvPr>
            <p:custDataLst>
              <p:tags r:id="rId8"/>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
        <p:nvSpPr>
          <p:cNvPr id="9" name="TextBox 8">
            <a:extLst>
              <a:ext uri="{FF2B5EF4-FFF2-40B4-BE49-F238E27FC236}">
                <a16:creationId xmlns:a16="http://schemas.microsoft.com/office/drawing/2014/main" id="{969CA1EB-3A2B-AAD1-327E-978F228441BC}"/>
              </a:ext>
            </a:extLst>
          </p:cNvPr>
          <p:cNvSpPr txBox="1"/>
          <p:nvPr>
            <p:custDataLst>
              <p:tags r:id="rId9"/>
            </p:custDataLst>
          </p:nvPr>
        </p:nvSpPr>
        <p:spPr>
          <a:xfrm>
            <a:off x="4931227" y="2834708"/>
            <a:ext cx="2137518" cy="1938992"/>
          </a:xfrm>
          <a:prstGeom prst="rect">
            <a:avLst/>
          </a:prstGeom>
          <a:noFill/>
        </p:spPr>
        <p:txBody>
          <a:bodyPr wrap="square" rtlCol="0">
            <a:spAutoFit/>
          </a:bodyPr>
          <a:lstStyle/>
          <a:p>
            <a:r>
              <a:rPr lang="en-US" sz="4000" b="1" spc="-150" dirty="0"/>
              <a:t>Wisdom of Solomon</a:t>
            </a:r>
          </a:p>
        </p:txBody>
      </p:sp>
    </p:spTree>
    <p:custDataLst>
      <p:tags r:id="rId1"/>
    </p:custDataLst>
    <p:extLst>
      <p:ext uri="{BB962C8B-B14F-4D97-AF65-F5344CB8AC3E}">
        <p14:creationId xmlns:p14="http://schemas.microsoft.com/office/powerpoint/2010/main" val="110447869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4B2E74-A114-48C0-BBFB-262679ABAFD6}"/>
              </a:ext>
            </a:extLst>
          </p:cNvPr>
          <p:cNvPicPr>
            <a:picLocks noChangeAspect="1"/>
          </p:cNvPicPr>
          <p:nvPr/>
        </p:nvPicPr>
        <p:blipFill>
          <a:blip r:embed="rId3"/>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0BDBD146-D6B6-B817-D2B4-D087F215F499}"/>
              </a:ext>
            </a:extLst>
          </p:cNvPr>
          <p:cNvSpPr txBox="1"/>
          <p:nvPr/>
        </p:nvSpPr>
        <p:spPr>
          <a:xfrm>
            <a:off x="624893" y="831723"/>
            <a:ext cx="3311677" cy="1446550"/>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uLnTx/>
                <a:uFillTx/>
                <a:latin typeface="+mj-lt"/>
                <a:ea typeface="+mn-ea"/>
                <a:cs typeface="+mn-cs"/>
              </a:rPr>
              <a:t>Alexandria</a:t>
            </a:r>
          </a:p>
          <a:p>
            <a:pPr lvl="0" algn="ctr">
              <a:defRPr/>
            </a:pPr>
            <a:r>
              <a:rPr lang="en-US" sz="4400" dirty="0">
                <a:latin typeface="+mj-lt"/>
              </a:rPr>
              <a:t>~ </a:t>
            </a:r>
            <a:r>
              <a:rPr lang="en-US" sz="3600" dirty="0">
                <a:latin typeface="+mj-lt"/>
              </a:rPr>
              <a:t>BC</a:t>
            </a:r>
            <a:r>
              <a:rPr lang="en-US" sz="4400" dirty="0">
                <a:latin typeface="+mj-lt"/>
              </a:rPr>
              <a:t>100</a:t>
            </a:r>
          </a:p>
        </p:txBody>
      </p:sp>
    </p:spTree>
    <p:custDataLst>
      <p:tags r:id="rId1"/>
    </p:custDataLst>
    <p:extLst>
      <p:ext uri="{BB962C8B-B14F-4D97-AF65-F5344CB8AC3E}">
        <p14:creationId xmlns:p14="http://schemas.microsoft.com/office/powerpoint/2010/main" val="67503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99E9D4-BC5F-1304-DB3A-3DEFC3AD9703}"/>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5265A022-A0BC-A276-F61E-139CC2B937DC}"/>
              </a:ext>
            </a:extLst>
          </p:cNvPr>
          <p:cNvSpPr txBox="1"/>
          <p:nvPr/>
        </p:nvSpPr>
        <p:spPr>
          <a:xfrm>
            <a:off x="624893" y="831723"/>
            <a:ext cx="3311677" cy="1446550"/>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uLnTx/>
                <a:uFillTx/>
                <a:latin typeface="+mj-lt"/>
                <a:ea typeface="+mn-ea"/>
                <a:cs typeface="+mn-cs"/>
              </a:rPr>
              <a:t>The Wisdom of Solomon</a:t>
            </a:r>
            <a:endParaRPr lang="en-US" sz="4400" dirty="0">
              <a:latin typeface="+mj-lt"/>
            </a:endParaRPr>
          </a:p>
        </p:txBody>
      </p:sp>
    </p:spTree>
    <p:custDataLst>
      <p:tags r:id="rId1"/>
    </p:custDataLst>
    <p:extLst>
      <p:ext uri="{BB962C8B-B14F-4D97-AF65-F5344CB8AC3E}">
        <p14:creationId xmlns:p14="http://schemas.microsoft.com/office/powerpoint/2010/main" val="189792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9F5E-24E4-F983-E77A-35BF630FAF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359EFD-715C-1118-AAB9-447847E6C81D}"/>
              </a:ext>
            </a:extLst>
          </p:cNvPr>
          <p:cNvSpPr/>
          <p:nvPr>
            <p:custDataLst>
              <p:tags r:id="rId2"/>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68CBFE-3F62-34A2-25F6-7C814E19F61B}"/>
              </a:ext>
            </a:extLst>
          </p:cNvPr>
          <p:cNvSpPr/>
          <p:nvPr>
            <p:custDataLst>
              <p:tags r:id="rId3"/>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ED99FF3-C81B-5F76-26C8-E5EAADF69B58}"/>
              </a:ext>
            </a:extLst>
          </p:cNvPr>
          <p:cNvSpPr/>
          <p:nvPr>
            <p:custDataLst>
              <p:tags r:id="rId4"/>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57A135-7BB9-8781-E3CF-81BBB1123F34}"/>
              </a:ext>
            </a:extLst>
          </p:cNvPr>
          <p:cNvPicPr>
            <a:picLocks noChangeAspect="1"/>
          </p:cNvPicPr>
          <p:nvPr>
            <p:custDataLst>
              <p:tags r:id="rId5"/>
            </p:custDataLst>
          </p:nvPr>
        </p:nvPicPr>
        <p:blipFill>
          <a:blip r:embed="rId10"/>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9EEDB285-5C9D-7D7D-7C1B-66AF24AF514E}"/>
              </a:ext>
            </a:extLst>
          </p:cNvPr>
          <p:cNvSpPr txBox="1"/>
          <p:nvPr>
            <p:custDataLst>
              <p:tags r:id="rId6"/>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A9970DF0-EF2B-88BA-572A-E71235B1A78E}"/>
              </a:ext>
            </a:extLst>
          </p:cNvPr>
          <p:cNvSpPr txBox="1"/>
          <p:nvPr>
            <p:custDataLst>
              <p:tags r:id="rId7"/>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
        <p:nvSpPr>
          <p:cNvPr id="9" name="TextBox 8">
            <a:extLst>
              <a:ext uri="{FF2B5EF4-FFF2-40B4-BE49-F238E27FC236}">
                <a16:creationId xmlns:a16="http://schemas.microsoft.com/office/drawing/2014/main" id="{466A0339-7B74-901C-AB1B-EFAD14357975}"/>
              </a:ext>
            </a:extLst>
          </p:cNvPr>
          <p:cNvSpPr txBox="1"/>
          <p:nvPr>
            <p:custDataLst>
              <p:tags r:id="rId8"/>
            </p:custDataLst>
          </p:nvPr>
        </p:nvSpPr>
        <p:spPr>
          <a:xfrm>
            <a:off x="4931227" y="2834708"/>
            <a:ext cx="2137518" cy="1938992"/>
          </a:xfrm>
          <a:prstGeom prst="rect">
            <a:avLst/>
          </a:prstGeom>
          <a:noFill/>
        </p:spPr>
        <p:txBody>
          <a:bodyPr wrap="square" rtlCol="0">
            <a:spAutoFit/>
          </a:bodyPr>
          <a:lstStyle/>
          <a:p>
            <a:r>
              <a:rPr lang="en-US" sz="4000" b="1" spc="-150" dirty="0"/>
              <a:t>Wisdom of Solomon</a:t>
            </a:r>
          </a:p>
        </p:txBody>
      </p:sp>
    </p:spTree>
    <p:custDataLst>
      <p:tags r:id="rId1"/>
    </p:custDataLst>
    <p:extLst>
      <p:ext uri="{BB962C8B-B14F-4D97-AF65-F5344CB8AC3E}">
        <p14:creationId xmlns:p14="http://schemas.microsoft.com/office/powerpoint/2010/main" val="280242473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9F5E-24E4-F983-E77A-35BF630FAF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359EFD-715C-1118-AAB9-447847E6C81D}"/>
              </a:ext>
            </a:extLst>
          </p:cNvPr>
          <p:cNvSpPr/>
          <p:nvPr>
            <p:custDataLst>
              <p:tags r:id="rId2"/>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68CBFE-3F62-34A2-25F6-7C814E19F61B}"/>
              </a:ext>
            </a:extLst>
          </p:cNvPr>
          <p:cNvSpPr/>
          <p:nvPr>
            <p:custDataLst>
              <p:tags r:id="rId3"/>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ED99FF3-C81B-5F76-26C8-E5EAADF69B58}"/>
              </a:ext>
            </a:extLst>
          </p:cNvPr>
          <p:cNvSpPr/>
          <p:nvPr>
            <p:custDataLst>
              <p:tags r:id="rId4"/>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57A135-7BB9-8781-E3CF-81BBB1123F34}"/>
              </a:ext>
            </a:extLst>
          </p:cNvPr>
          <p:cNvPicPr>
            <a:picLocks noChangeAspect="1"/>
          </p:cNvPicPr>
          <p:nvPr>
            <p:custDataLst>
              <p:tags r:id="rId5"/>
            </p:custDataLst>
          </p:nvPr>
        </p:nvPicPr>
        <p:blipFill>
          <a:blip r:embed="rId11"/>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9EEDB285-5C9D-7D7D-7C1B-66AF24AF514E}"/>
              </a:ext>
            </a:extLst>
          </p:cNvPr>
          <p:cNvSpPr txBox="1"/>
          <p:nvPr>
            <p:custDataLst>
              <p:tags r:id="rId6"/>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A9970DF0-EF2B-88BA-572A-E71235B1A78E}"/>
              </a:ext>
            </a:extLst>
          </p:cNvPr>
          <p:cNvSpPr txBox="1"/>
          <p:nvPr>
            <p:custDataLst>
              <p:tags r:id="rId7"/>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
        <p:nvSpPr>
          <p:cNvPr id="9" name="TextBox 8">
            <a:extLst>
              <a:ext uri="{FF2B5EF4-FFF2-40B4-BE49-F238E27FC236}">
                <a16:creationId xmlns:a16="http://schemas.microsoft.com/office/drawing/2014/main" id="{466A0339-7B74-901C-AB1B-EFAD14357975}"/>
              </a:ext>
            </a:extLst>
          </p:cNvPr>
          <p:cNvSpPr txBox="1"/>
          <p:nvPr>
            <p:custDataLst>
              <p:tags r:id="rId8"/>
            </p:custDataLst>
          </p:nvPr>
        </p:nvSpPr>
        <p:spPr>
          <a:xfrm>
            <a:off x="4931227" y="2834708"/>
            <a:ext cx="2137518" cy="1938992"/>
          </a:xfrm>
          <a:prstGeom prst="rect">
            <a:avLst/>
          </a:prstGeom>
          <a:noFill/>
        </p:spPr>
        <p:txBody>
          <a:bodyPr wrap="square" rtlCol="0">
            <a:spAutoFit/>
          </a:bodyPr>
          <a:lstStyle/>
          <a:p>
            <a:r>
              <a:rPr lang="en-US" sz="4000" b="1" spc="-150" dirty="0"/>
              <a:t>Wisdom of Solomon</a:t>
            </a:r>
          </a:p>
        </p:txBody>
      </p:sp>
      <p:sp>
        <p:nvSpPr>
          <p:cNvPr id="10" name="TextBox 9">
            <a:extLst>
              <a:ext uri="{FF2B5EF4-FFF2-40B4-BE49-F238E27FC236}">
                <a16:creationId xmlns:a16="http://schemas.microsoft.com/office/drawing/2014/main" id="{F19B928D-AEAC-8F8F-F6AA-9E4BD76EA1ED}"/>
              </a:ext>
            </a:extLst>
          </p:cNvPr>
          <p:cNvSpPr txBox="1"/>
          <p:nvPr>
            <p:custDataLst>
              <p:tags r:id="rId9"/>
            </p:custDataLst>
          </p:nvPr>
        </p:nvSpPr>
        <p:spPr>
          <a:xfrm>
            <a:off x="7042987" y="2927041"/>
            <a:ext cx="5149013" cy="1754326"/>
          </a:xfrm>
          <a:prstGeom prst="rect">
            <a:avLst/>
          </a:prstGeom>
          <a:noFill/>
        </p:spPr>
        <p:txBody>
          <a:bodyPr wrap="square" rtlCol="0">
            <a:spAutoFit/>
          </a:bodyPr>
          <a:lstStyle/>
          <a:p>
            <a:r>
              <a:rPr lang="en-US" sz="3600" dirty="0"/>
              <a:t>“who will say, ‘What have you done?’ Or will resist your judgment?’” (12:12)</a:t>
            </a:r>
          </a:p>
        </p:txBody>
      </p:sp>
    </p:spTree>
    <p:custDataLst>
      <p:tags r:id="rId1"/>
    </p:custDataLst>
    <p:extLst>
      <p:ext uri="{BB962C8B-B14F-4D97-AF65-F5344CB8AC3E}">
        <p14:creationId xmlns:p14="http://schemas.microsoft.com/office/powerpoint/2010/main" val="188066492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9F5E-24E4-F983-E77A-35BF630FAF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359EFD-715C-1118-AAB9-447847E6C81D}"/>
              </a:ext>
            </a:extLst>
          </p:cNvPr>
          <p:cNvSpPr/>
          <p:nvPr>
            <p:custDataLst>
              <p:tags r:id="rId2"/>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68CBFE-3F62-34A2-25F6-7C814E19F61B}"/>
              </a:ext>
            </a:extLst>
          </p:cNvPr>
          <p:cNvSpPr/>
          <p:nvPr>
            <p:custDataLst>
              <p:tags r:id="rId3"/>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ED99FF3-C81B-5F76-26C8-E5EAADF69B58}"/>
              </a:ext>
            </a:extLst>
          </p:cNvPr>
          <p:cNvSpPr/>
          <p:nvPr>
            <p:custDataLst>
              <p:tags r:id="rId4"/>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57A135-7BB9-8781-E3CF-81BBB1123F34}"/>
              </a:ext>
            </a:extLst>
          </p:cNvPr>
          <p:cNvPicPr>
            <a:picLocks noChangeAspect="1"/>
          </p:cNvPicPr>
          <p:nvPr>
            <p:custDataLst>
              <p:tags r:id="rId5"/>
            </p:custDataLst>
          </p:nvPr>
        </p:nvPicPr>
        <p:blipFill>
          <a:blip r:embed="rId12"/>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9EEDB285-5C9D-7D7D-7C1B-66AF24AF514E}"/>
              </a:ext>
            </a:extLst>
          </p:cNvPr>
          <p:cNvSpPr txBox="1"/>
          <p:nvPr>
            <p:custDataLst>
              <p:tags r:id="rId6"/>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A9970DF0-EF2B-88BA-572A-E71235B1A78E}"/>
              </a:ext>
            </a:extLst>
          </p:cNvPr>
          <p:cNvSpPr txBox="1"/>
          <p:nvPr>
            <p:custDataLst>
              <p:tags r:id="rId7"/>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
        <p:nvSpPr>
          <p:cNvPr id="9" name="TextBox 8">
            <a:extLst>
              <a:ext uri="{FF2B5EF4-FFF2-40B4-BE49-F238E27FC236}">
                <a16:creationId xmlns:a16="http://schemas.microsoft.com/office/drawing/2014/main" id="{466A0339-7B74-901C-AB1B-EFAD14357975}"/>
              </a:ext>
            </a:extLst>
          </p:cNvPr>
          <p:cNvSpPr txBox="1"/>
          <p:nvPr>
            <p:custDataLst>
              <p:tags r:id="rId8"/>
            </p:custDataLst>
          </p:nvPr>
        </p:nvSpPr>
        <p:spPr>
          <a:xfrm>
            <a:off x="4931227" y="2834708"/>
            <a:ext cx="2137518" cy="1938992"/>
          </a:xfrm>
          <a:prstGeom prst="rect">
            <a:avLst/>
          </a:prstGeom>
          <a:noFill/>
        </p:spPr>
        <p:txBody>
          <a:bodyPr wrap="square" rtlCol="0">
            <a:spAutoFit/>
          </a:bodyPr>
          <a:lstStyle/>
          <a:p>
            <a:r>
              <a:rPr lang="en-US" sz="4000" b="1" spc="-150" dirty="0"/>
              <a:t>Wisdom of Solomon</a:t>
            </a:r>
          </a:p>
        </p:txBody>
      </p:sp>
      <p:sp>
        <p:nvSpPr>
          <p:cNvPr id="10" name="TextBox 9">
            <a:extLst>
              <a:ext uri="{FF2B5EF4-FFF2-40B4-BE49-F238E27FC236}">
                <a16:creationId xmlns:a16="http://schemas.microsoft.com/office/drawing/2014/main" id="{F19B928D-AEAC-8F8F-F6AA-9E4BD76EA1ED}"/>
              </a:ext>
            </a:extLst>
          </p:cNvPr>
          <p:cNvSpPr txBox="1"/>
          <p:nvPr>
            <p:custDataLst>
              <p:tags r:id="rId9"/>
            </p:custDataLst>
          </p:nvPr>
        </p:nvSpPr>
        <p:spPr>
          <a:xfrm>
            <a:off x="7042987" y="2927041"/>
            <a:ext cx="5149013" cy="1754326"/>
          </a:xfrm>
          <a:prstGeom prst="rect">
            <a:avLst/>
          </a:prstGeom>
          <a:noFill/>
        </p:spPr>
        <p:txBody>
          <a:bodyPr wrap="square" rtlCol="0">
            <a:spAutoFit/>
          </a:bodyPr>
          <a:lstStyle/>
          <a:p>
            <a:r>
              <a:rPr lang="en-US" sz="3600" dirty="0"/>
              <a:t>“who will say, ‘What have you done?’ Or will resist your judgment?’” (12:12)</a:t>
            </a:r>
          </a:p>
        </p:txBody>
      </p:sp>
      <p:sp>
        <p:nvSpPr>
          <p:cNvPr id="11" name="TextBox 10">
            <a:extLst>
              <a:ext uri="{FF2B5EF4-FFF2-40B4-BE49-F238E27FC236}">
                <a16:creationId xmlns:a16="http://schemas.microsoft.com/office/drawing/2014/main" id="{DE6A0B54-B658-3D5C-0FC6-1E95FC3C9311}"/>
              </a:ext>
            </a:extLst>
          </p:cNvPr>
          <p:cNvSpPr txBox="1"/>
          <p:nvPr>
            <p:custDataLst>
              <p:tags r:id="rId10"/>
            </p:custDataLst>
          </p:nvPr>
        </p:nvSpPr>
        <p:spPr>
          <a:xfrm>
            <a:off x="4931227" y="1434036"/>
            <a:ext cx="2137518" cy="707886"/>
          </a:xfrm>
          <a:prstGeom prst="rect">
            <a:avLst/>
          </a:prstGeom>
          <a:noFill/>
        </p:spPr>
        <p:txBody>
          <a:bodyPr wrap="square" rtlCol="0">
            <a:spAutoFit/>
          </a:bodyPr>
          <a:lstStyle/>
          <a:p>
            <a:r>
              <a:rPr lang="en-US" sz="4000" b="1" spc="-150" dirty="0"/>
              <a:t>Paul</a:t>
            </a:r>
          </a:p>
        </p:txBody>
      </p:sp>
    </p:spTree>
    <p:custDataLst>
      <p:tags r:id="rId1"/>
    </p:custDataLst>
    <p:extLst>
      <p:ext uri="{BB962C8B-B14F-4D97-AF65-F5344CB8AC3E}">
        <p14:creationId xmlns:p14="http://schemas.microsoft.com/office/powerpoint/2010/main" val="305286888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C9F5E-24E4-F983-E77A-35BF630FAF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359EFD-715C-1118-AAB9-447847E6C81D}"/>
              </a:ext>
            </a:extLst>
          </p:cNvPr>
          <p:cNvSpPr/>
          <p:nvPr>
            <p:custDataLst>
              <p:tags r:id="rId2"/>
            </p:custDataLst>
          </p:nvPr>
        </p:nvSpPr>
        <p:spPr>
          <a:xfrm>
            <a:off x="-212271" y="734786"/>
            <a:ext cx="12402747" cy="20574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68CBFE-3F62-34A2-25F6-7C814E19F61B}"/>
              </a:ext>
            </a:extLst>
          </p:cNvPr>
          <p:cNvSpPr/>
          <p:nvPr>
            <p:custDataLst>
              <p:tags r:id="rId3"/>
            </p:custDataLst>
          </p:nvPr>
        </p:nvSpPr>
        <p:spPr>
          <a:xfrm>
            <a:off x="-212272" y="2792186"/>
            <a:ext cx="12402747" cy="20574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ED99FF3-C81B-5F76-26C8-E5EAADF69B58}"/>
              </a:ext>
            </a:extLst>
          </p:cNvPr>
          <p:cNvSpPr/>
          <p:nvPr>
            <p:custDataLst>
              <p:tags r:id="rId4"/>
            </p:custDataLst>
          </p:nvPr>
        </p:nvSpPr>
        <p:spPr>
          <a:xfrm>
            <a:off x="-210747" y="4800600"/>
            <a:ext cx="12402747" cy="20574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57A135-7BB9-8781-E3CF-81BBB1123F34}"/>
              </a:ext>
            </a:extLst>
          </p:cNvPr>
          <p:cNvPicPr>
            <a:picLocks noChangeAspect="1"/>
          </p:cNvPicPr>
          <p:nvPr>
            <p:custDataLst>
              <p:tags r:id="rId5"/>
            </p:custDataLst>
          </p:nvPr>
        </p:nvPicPr>
        <p:blipFill>
          <a:blip r:embed="rId13"/>
          <a:srcRect t="9031" r="59243"/>
          <a:stretch>
            <a:fillRect/>
          </a:stretch>
        </p:blipFill>
        <p:spPr>
          <a:xfrm>
            <a:off x="-498640" y="0"/>
            <a:ext cx="5511512" cy="6858000"/>
          </a:xfrm>
          <a:prstGeom prst="rect">
            <a:avLst/>
          </a:prstGeom>
        </p:spPr>
      </p:pic>
      <p:sp>
        <p:nvSpPr>
          <p:cNvPr id="6" name="TextBox 5">
            <a:extLst>
              <a:ext uri="{FF2B5EF4-FFF2-40B4-BE49-F238E27FC236}">
                <a16:creationId xmlns:a16="http://schemas.microsoft.com/office/drawing/2014/main" id="{9EEDB285-5C9D-7D7D-7C1B-66AF24AF514E}"/>
              </a:ext>
            </a:extLst>
          </p:cNvPr>
          <p:cNvSpPr txBox="1"/>
          <p:nvPr>
            <p:custDataLst>
              <p:tags r:id="rId6"/>
            </p:custDataLst>
          </p:nvPr>
        </p:nvSpPr>
        <p:spPr>
          <a:xfrm>
            <a:off x="4905019" y="5384436"/>
            <a:ext cx="1031609" cy="707886"/>
          </a:xfrm>
          <a:prstGeom prst="rect">
            <a:avLst/>
          </a:prstGeom>
          <a:noFill/>
        </p:spPr>
        <p:txBody>
          <a:bodyPr wrap="square" rtlCol="0">
            <a:spAutoFit/>
          </a:bodyPr>
          <a:lstStyle/>
          <a:p>
            <a:r>
              <a:rPr lang="en-US" sz="4000" b="1" dirty="0"/>
              <a:t>Job</a:t>
            </a:r>
          </a:p>
        </p:txBody>
      </p:sp>
      <p:sp>
        <p:nvSpPr>
          <p:cNvPr id="8" name="TextBox 7">
            <a:extLst>
              <a:ext uri="{FF2B5EF4-FFF2-40B4-BE49-F238E27FC236}">
                <a16:creationId xmlns:a16="http://schemas.microsoft.com/office/drawing/2014/main" id="{A9970DF0-EF2B-88BA-572A-E71235B1A78E}"/>
              </a:ext>
            </a:extLst>
          </p:cNvPr>
          <p:cNvSpPr txBox="1"/>
          <p:nvPr>
            <p:custDataLst>
              <p:tags r:id="rId7"/>
            </p:custDataLst>
          </p:nvPr>
        </p:nvSpPr>
        <p:spPr>
          <a:xfrm>
            <a:off x="6469023" y="5224670"/>
            <a:ext cx="5721452" cy="1200329"/>
          </a:xfrm>
          <a:prstGeom prst="rect">
            <a:avLst/>
          </a:prstGeom>
          <a:noFill/>
        </p:spPr>
        <p:txBody>
          <a:bodyPr wrap="square" rtlCol="0">
            <a:spAutoFit/>
          </a:bodyPr>
          <a:lstStyle/>
          <a:p>
            <a:r>
              <a:rPr lang="en-US" sz="3600" dirty="0"/>
              <a:t>“Who will say to God, ‘What are you doing?’” (9:12)</a:t>
            </a:r>
          </a:p>
        </p:txBody>
      </p:sp>
      <p:sp>
        <p:nvSpPr>
          <p:cNvPr id="9" name="TextBox 8">
            <a:extLst>
              <a:ext uri="{FF2B5EF4-FFF2-40B4-BE49-F238E27FC236}">
                <a16:creationId xmlns:a16="http://schemas.microsoft.com/office/drawing/2014/main" id="{466A0339-7B74-901C-AB1B-EFAD14357975}"/>
              </a:ext>
            </a:extLst>
          </p:cNvPr>
          <p:cNvSpPr txBox="1"/>
          <p:nvPr>
            <p:custDataLst>
              <p:tags r:id="rId8"/>
            </p:custDataLst>
          </p:nvPr>
        </p:nvSpPr>
        <p:spPr>
          <a:xfrm>
            <a:off x="4931227" y="2834708"/>
            <a:ext cx="2137518" cy="1938992"/>
          </a:xfrm>
          <a:prstGeom prst="rect">
            <a:avLst/>
          </a:prstGeom>
          <a:noFill/>
        </p:spPr>
        <p:txBody>
          <a:bodyPr wrap="square" rtlCol="0">
            <a:spAutoFit/>
          </a:bodyPr>
          <a:lstStyle/>
          <a:p>
            <a:r>
              <a:rPr lang="en-US" sz="4000" b="1" spc="-150" dirty="0"/>
              <a:t>Wisdom of Solomon</a:t>
            </a:r>
          </a:p>
        </p:txBody>
      </p:sp>
      <p:sp>
        <p:nvSpPr>
          <p:cNvPr id="10" name="TextBox 9">
            <a:extLst>
              <a:ext uri="{FF2B5EF4-FFF2-40B4-BE49-F238E27FC236}">
                <a16:creationId xmlns:a16="http://schemas.microsoft.com/office/drawing/2014/main" id="{F19B928D-AEAC-8F8F-F6AA-9E4BD76EA1ED}"/>
              </a:ext>
            </a:extLst>
          </p:cNvPr>
          <p:cNvSpPr txBox="1"/>
          <p:nvPr>
            <p:custDataLst>
              <p:tags r:id="rId9"/>
            </p:custDataLst>
          </p:nvPr>
        </p:nvSpPr>
        <p:spPr>
          <a:xfrm>
            <a:off x="7042987" y="2927041"/>
            <a:ext cx="5149013" cy="1754326"/>
          </a:xfrm>
          <a:prstGeom prst="rect">
            <a:avLst/>
          </a:prstGeom>
          <a:noFill/>
        </p:spPr>
        <p:txBody>
          <a:bodyPr wrap="square" rtlCol="0">
            <a:spAutoFit/>
          </a:bodyPr>
          <a:lstStyle/>
          <a:p>
            <a:r>
              <a:rPr lang="en-US" sz="3600" dirty="0"/>
              <a:t>“who will say, ‘What have you done?’ Or will resist your judgment?’” (12:12)</a:t>
            </a:r>
          </a:p>
        </p:txBody>
      </p:sp>
      <p:sp>
        <p:nvSpPr>
          <p:cNvPr id="11" name="TextBox 10">
            <a:extLst>
              <a:ext uri="{FF2B5EF4-FFF2-40B4-BE49-F238E27FC236}">
                <a16:creationId xmlns:a16="http://schemas.microsoft.com/office/drawing/2014/main" id="{DE6A0B54-B658-3D5C-0FC6-1E95FC3C9311}"/>
              </a:ext>
            </a:extLst>
          </p:cNvPr>
          <p:cNvSpPr txBox="1"/>
          <p:nvPr>
            <p:custDataLst>
              <p:tags r:id="rId10"/>
            </p:custDataLst>
          </p:nvPr>
        </p:nvSpPr>
        <p:spPr>
          <a:xfrm>
            <a:off x="4931227" y="1434036"/>
            <a:ext cx="2137518" cy="707886"/>
          </a:xfrm>
          <a:prstGeom prst="rect">
            <a:avLst/>
          </a:prstGeom>
          <a:noFill/>
        </p:spPr>
        <p:txBody>
          <a:bodyPr wrap="square" rtlCol="0">
            <a:spAutoFit/>
          </a:bodyPr>
          <a:lstStyle/>
          <a:p>
            <a:r>
              <a:rPr lang="en-US" sz="4000" b="1" spc="-150" dirty="0"/>
              <a:t>Paul</a:t>
            </a:r>
          </a:p>
        </p:txBody>
      </p:sp>
      <p:sp>
        <p:nvSpPr>
          <p:cNvPr id="12" name="TextBox 11">
            <a:extLst>
              <a:ext uri="{FF2B5EF4-FFF2-40B4-BE49-F238E27FC236}">
                <a16:creationId xmlns:a16="http://schemas.microsoft.com/office/drawing/2014/main" id="{BAB88958-32EC-1326-E9A3-DC3924CEE0EF}"/>
              </a:ext>
            </a:extLst>
          </p:cNvPr>
          <p:cNvSpPr txBox="1"/>
          <p:nvPr>
            <p:custDataLst>
              <p:tags r:id="rId11"/>
            </p:custDataLst>
          </p:nvPr>
        </p:nvSpPr>
        <p:spPr>
          <a:xfrm>
            <a:off x="6469023" y="894075"/>
            <a:ext cx="5722977" cy="1754326"/>
          </a:xfrm>
          <a:prstGeom prst="rect">
            <a:avLst/>
          </a:prstGeom>
          <a:noFill/>
        </p:spPr>
        <p:txBody>
          <a:bodyPr wrap="square" rtlCol="0">
            <a:spAutoFit/>
          </a:bodyPr>
          <a:lstStyle/>
          <a:p>
            <a:r>
              <a:rPr lang="en-US" sz="3600" dirty="0"/>
              <a:t>“who can resist your will?” “Why have you made me like this?’” (9:19, 20)</a:t>
            </a:r>
          </a:p>
        </p:txBody>
      </p:sp>
    </p:spTree>
    <p:custDataLst>
      <p:tags r:id="rId1"/>
    </p:custDataLst>
    <p:extLst>
      <p:ext uri="{BB962C8B-B14F-4D97-AF65-F5344CB8AC3E}">
        <p14:creationId xmlns:p14="http://schemas.microsoft.com/office/powerpoint/2010/main" val="276228285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0E1F3-103A-68A3-E231-4C6CEBE9D2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5FCDB0-89C4-B6E9-8A75-C800399A3FB0}"/>
              </a:ext>
            </a:extLst>
          </p:cNvPr>
          <p:cNvPicPr>
            <a:picLocks noChangeAspect="1"/>
          </p:cNvPicPr>
          <p:nvPr>
            <p:custDataLst>
              <p:tags r:id="rId2"/>
            </p:custDataLst>
          </p:nvPr>
        </p:nvPicPr>
        <p:blipFill>
          <a:blip r:embed="rId5"/>
          <a:srcRect l="871" r="1" b="1"/>
          <a:stretch>
            <a:fillRect/>
          </a:stretch>
        </p:blipFill>
        <p:spPr>
          <a:xfrm flipH="1">
            <a:off x="20" y="1282"/>
            <a:ext cx="12191980" cy="6856718"/>
          </a:xfrm>
          <a:prstGeom prst="rect">
            <a:avLst/>
          </a:prstGeom>
        </p:spPr>
      </p:pic>
      <p:sp>
        <p:nvSpPr>
          <p:cNvPr id="3" name="TextBox 2">
            <a:extLst>
              <a:ext uri="{FF2B5EF4-FFF2-40B4-BE49-F238E27FC236}">
                <a16:creationId xmlns:a16="http://schemas.microsoft.com/office/drawing/2014/main" id="{11ECAD6B-E4DD-9BE8-8982-A5B496E6E67C}"/>
              </a:ext>
            </a:extLst>
          </p:cNvPr>
          <p:cNvSpPr txBox="1"/>
          <p:nvPr>
            <p:custDataLst>
              <p:tags r:id="rId3"/>
            </p:custDataLst>
          </p:nvPr>
        </p:nvSpPr>
        <p:spPr>
          <a:xfrm>
            <a:off x="607779" y="819987"/>
            <a:ext cx="3814944" cy="1446550"/>
          </a:xfrm>
          <a:prstGeom prst="rect">
            <a:avLst/>
          </a:prstGeom>
          <a:solidFill>
            <a:srgbClr val="1A2332">
              <a:alpha val="55391"/>
            </a:srgbClr>
          </a:solid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solidFill>
                  <a:schemeClr val="bg1"/>
                </a:solidFill>
                <a:uLnTx/>
                <a:uFillTx/>
                <a:latin typeface="+mj-lt"/>
                <a:ea typeface="+mn-ea"/>
                <a:cs typeface="+mn-cs"/>
              </a:rPr>
              <a:t>The Greek gods incinerate!</a:t>
            </a:r>
            <a:endParaRPr kumimoji="0" lang="en-US" sz="4400" i="1" u="none" strike="noStrike" kern="1200" cap="none" normalizeH="0" baseline="0" noProof="0" dirty="0">
              <a:ln>
                <a:noFill/>
              </a:ln>
              <a:solidFill>
                <a:schemeClr val="bg1"/>
              </a:solidFill>
              <a:uLnTx/>
              <a:uFillTx/>
              <a:latin typeface="+mj-lt"/>
              <a:ea typeface="+mn-ea"/>
              <a:cs typeface="+mn-cs"/>
            </a:endParaRPr>
          </a:p>
        </p:txBody>
      </p:sp>
    </p:spTree>
    <p:custDataLst>
      <p:tags r:id="rId1"/>
    </p:custDataLst>
    <p:extLst>
      <p:ext uri="{BB962C8B-B14F-4D97-AF65-F5344CB8AC3E}">
        <p14:creationId xmlns:p14="http://schemas.microsoft.com/office/powerpoint/2010/main" val="181043253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0E1F3-103A-68A3-E231-4C6CEBE9D2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5FCDB0-89C4-B6E9-8A75-C800399A3FB0}"/>
              </a:ext>
            </a:extLst>
          </p:cNvPr>
          <p:cNvPicPr>
            <a:picLocks noChangeAspect="1"/>
          </p:cNvPicPr>
          <p:nvPr>
            <p:custDataLst>
              <p:tags r:id="rId2"/>
            </p:custDataLst>
          </p:nvPr>
        </p:nvPicPr>
        <p:blipFill>
          <a:blip r:embed="rId6"/>
          <a:srcRect l="871" r="1" b="1"/>
          <a:stretch>
            <a:fillRect/>
          </a:stretch>
        </p:blipFill>
        <p:spPr>
          <a:xfrm flipH="1">
            <a:off x="20" y="1282"/>
            <a:ext cx="12191980" cy="6856718"/>
          </a:xfrm>
          <a:prstGeom prst="rect">
            <a:avLst/>
          </a:prstGeom>
        </p:spPr>
      </p:pic>
      <p:sp>
        <p:nvSpPr>
          <p:cNvPr id="3" name="TextBox 2">
            <a:extLst>
              <a:ext uri="{FF2B5EF4-FFF2-40B4-BE49-F238E27FC236}">
                <a16:creationId xmlns:a16="http://schemas.microsoft.com/office/drawing/2014/main" id="{11ECAD6B-E4DD-9BE8-8982-A5B496E6E67C}"/>
              </a:ext>
            </a:extLst>
          </p:cNvPr>
          <p:cNvSpPr txBox="1"/>
          <p:nvPr>
            <p:custDataLst>
              <p:tags r:id="rId3"/>
            </p:custDataLst>
          </p:nvPr>
        </p:nvSpPr>
        <p:spPr>
          <a:xfrm>
            <a:off x="607779" y="819987"/>
            <a:ext cx="3814944" cy="1446550"/>
          </a:xfrm>
          <a:prstGeom prst="rect">
            <a:avLst/>
          </a:prstGeom>
          <a:solidFill>
            <a:srgbClr val="1A2332">
              <a:alpha val="55391"/>
            </a:srgbClr>
          </a:solid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solidFill>
                  <a:schemeClr val="bg1"/>
                </a:solidFill>
                <a:uLnTx/>
                <a:uFillTx/>
                <a:latin typeface="+mj-lt"/>
                <a:ea typeface="+mn-ea"/>
                <a:cs typeface="+mn-cs"/>
              </a:rPr>
              <a:t>The Greek gods incinerate!</a:t>
            </a:r>
            <a:endParaRPr kumimoji="0" lang="en-US" sz="4400" i="1" u="none" strike="noStrike" kern="1200" cap="none" normalizeH="0" baseline="0" noProof="0" dirty="0">
              <a:ln>
                <a:noFill/>
              </a:ln>
              <a:solidFill>
                <a:schemeClr val="bg1"/>
              </a:solidFill>
              <a:uLnTx/>
              <a:uFillTx/>
              <a:latin typeface="+mj-lt"/>
              <a:ea typeface="+mn-ea"/>
              <a:cs typeface="+mn-cs"/>
            </a:endParaRPr>
          </a:p>
        </p:txBody>
      </p:sp>
      <p:sp>
        <p:nvSpPr>
          <p:cNvPr id="4" name="TextBox 3">
            <a:extLst>
              <a:ext uri="{FF2B5EF4-FFF2-40B4-BE49-F238E27FC236}">
                <a16:creationId xmlns:a16="http://schemas.microsoft.com/office/drawing/2014/main" id="{BFF5E897-3DDB-1927-EC07-A8F5B8831EA2}"/>
              </a:ext>
            </a:extLst>
          </p:cNvPr>
          <p:cNvSpPr txBox="1"/>
          <p:nvPr>
            <p:custDataLst>
              <p:tags r:id="rId4"/>
            </p:custDataLst>
          </p:nvPr>
        </p:nvSpPr>
        <p:spPr>
          <a:xfrm>
            <a:off x="6379528" y="923247"/>
            <a:ext cx="5442358" cy="1446550"/>
          </a:xfrm>
          <a:prstGeom prst="rect">
            <a:avLst/>
          </a:prstGeom>
          <a:noFill/>
          <a:ln>
            <a:noFill/>
          </a:ln>
          <a:effectLst/>
        </p:spPr>
        <p:txBody>
          <a:bodyPr wrap="square" rtlCol="0">
            <a:spAutoFit/>
          </a:bodyPr>
          <a:lstStyle/>
          <a:p>
            <a:pPr algn="ctr">
              <a:defRPr/>
            </a:pPr>
            <a:r>
              <a:rPr kumimoji="0" lang="en-US" sz="4400" i="0" u="none" strike="noStrike" kern="1200" cap="none" normalizeH="0" baseline="0" noProof="0" dirty="0">
                <a:ln>
                  <a:noFill/>
                </a:ln>
                <a:solidFill>
                  <a:schemeClr val="bg1"/>
                </a:solidFill>
                <a:uLnTx/>
                <a:uFillTx/>
                <a:latin typeface="+mj-lt"/>
                <a:ea typeface="+mn-ea"/>
                <a:cs typeface="+mn-cs"/>
              </a:rPr>
              <a:t>God doesn’t incinerate;</a:t>
            </a:r>
            <a:r>
              <a:rPr lang="en-US" sz="4400" dirty="0">
                <a:solidFill>
                  <a:schemeClr val="bg1"/>
                </a:solidFill>
                <a:latin typeface="+mj-lt"/>
              </a:rPr>
              <a:t> he interrogates!</a:t>
            </a:r>
            <a:endParaRPr kumimoji="0" lang="en-US" sz="4400" i="1" u="none" strike="noStrike" kern="1200" cap="none" normalizeH="0" baseline="0" noProof="0" dirty="0">
              <a:ln>
                <a:noFill/>
              </a:ln>
              <a:solidFill>
                <a:schemeClr val="bg1"/>
              </a:solidFill>
              <a:uLnTx/>
              <a:uFillTx/>
              <a:latin typeface="+mj-lt"/>
              <a:ea typeface="+mn-ea"/>
              <a:cs typeface="+mn-cs"/>
            </a:endParaRPr>
          </a:p>
        </p:txBody>
      </p:sp>
    </p:spTree>
    <p:custDataLst>
      <p:tags r:id="rId1"/>
    </p:custDataLst>
    <p:extLst>
      <p:ext uri="{BB962C8B-B14F-4D97-AF65-F5344CB8AC3E}">
        <p14:creationId xmlns:p14="http://schemas.microsoft.com/office/powerpoint/2010/main" val="425535522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0E1F3-103A-68A3-E231-4C6CEBE9D2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5FCDB0-89C4-B6E9-8A75-C800399A3FB0}"/>
              </a:ext>
            </a:extLst>
          </p:cNvPr>
          <p:cNvPicPr>
            <a:picLocks noChangeAspect="1"/>
          </p:cNvPicPr>
          <p:nvPr>
            <p:custDataLst>
              <p:tags r:id="rId2"/>
            </p:custDataLst>
          </p:nvPr>
        </p:nvPicPr>
        <p:blipFill>
          <a:blip r:embed="rId7"/>
          <a:srcRect l="871" r="1" b="1"/>
          <a:stretch>
            <a:fillRect/>
          </a:stretch>
        </p:blipFill>
        <p:spPr>
          <a:xfrm flipH="1">
            <a:off x="20" y="1282"/>
            <a:ext cx="12191980" cy="6856718"/>
          </a:xfrm>
          <a:prstGeom prst="rect">
            <a:avLst/>
          </a:prstGeom>
        </p:spPr>
      </p:pic>
      <p:sp>
        <p:nvSpPr>
          <p:cNvPr id="3" name="TextBox 2">
            <a:extLst>
              <a:ext uri="{FF2B5EF4-FFF2-40B4-BE49-F238E27FC236}">
                <a16:creationId xmlns:a16="http://schemas.microsoft.com/office/drawing/2014/main" id="{11ECAD6B-E4DD-9BE8-8982-A5B496E6E67C}"/>
              </a:ext>
            </a:extLst>
          </p:cNvPr>
          <p:cNvSpPr txBox="1"/>
          <p:nvPr>
            <p:custDataLst>
              <p:tags r:id="rId3"/>
            </p:custDataLst>
          </p:nvPr>
        </p:nvSpPr>
        <p:spPr>
          <a:xfrm>
            <a:off x="607779" y="819987"/>
            <a:ext cx="3814944" cy="1446550"/>
          </a:xfrm>
          <a:prstGeom prst="rect">
            <a:avLst/>
          </a:prstGeom>
          <a:solidFill>
            <a:srgbClr val="1A2332">
              <a:alpha val="55391"/>
            </a:srgbClr>
          </a:solid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solidFill>
                  <a:schemeClr val="bg1"/>
                </a:solidFill>
                <a:uLnTx/>
                <a:uFillTx/>
                <a:latin typeface="+mj-lt"/>
                <a:ea typeface="+mn-ea"/>
                <a:cs typeface="+mn-cs"/>
              </a:rPr>
              <a:t>The Greek gods incinerate!</a:t>
            </a:r>
            <a:endParaRPr kumimoji="0" lang="en-US" sz="4400" i="1" u="none" strike="noStrike" kern="1200" cap="none" normalizeH="0" baseline="0" noProof="0" dirty="0">
              <a:ln>
                <a:noFill/>
              </a:ln>
              <a:solidFill>
                <a:schemeClr val="bg1"/>
              </a:solidFill>
              <a:uLnTx/>
              <a:uFillTx/>
              <a:latin typeface="+mj-lt"/>
              <a:ea typeface="+mn-ea"/>
              <a:cs typeface="+mn-cs"/>
            </a:endParaRPr>
          </a:p>
        </p:txBody>
      </p:sp>
      <p:sp>
        <p:nvSpPr>
          <p:cNvPr id="4" name="TextBox 3">
            <a:extLst>
              <a:ext uri="{FF2B5EF4-FFF2-40B4-BE49-F238E27FC236}">
                <a16:creationId xmlns:a16="http://schemas.microsoft.com/office/drawing/2014/main" id="{BFF5E897-3DDB-1927-EC07-A8F5B8831EA2}"/>
              </a:ext>
            </a:extLst>
          </p:cNvPr>
          <p:cNvSpPr txBox="1"/>
          <p:nvPr>
            <p:custDataLst>
              <p:tags r:id="rId4"/>
            </p:custDataLst>
          </p:nvPr>
        </p:nvSpPr>
        <p:spPr>
          <a:xfrm>
            <a:off x="6379528" y="923247"/>
            <a:ext cx="5442358" cy="1446550"/>
          </a:xfrm>
          <a:prstGeom prst="rect">
            <a:avLst/>
          </a:prstGeom>
          <a:noFill/>
          <a:ln>
            <a:noFill/>
          </a:ln>
          <a:effectLst/>
        </p:spPr>
        <p:txBody>
          <a:bodyPr wrap="square" rtlCol="0">
            <a:spAutoFit/>
          </a:bodyPr>
          <a:lstStyle/>
          <a:p>
            <a:pPr algn="ctr">
              <a:defRPr/>
            </a:pPr>
            <a:r>
              <a:rPr kumimoji="0" lang="en-US" sz="4400" i="0" u="none" strike="noStrike" kern="1200" cap="none" normalizeH="0" baseline="0" noProof="0" dirty="0">
                <a:ln>
                  <a:noFill/>
                </a:ln>
                <a:solidFill>
                  <a:schemeClr val="bg1"/>
                </a:solidFill>
                <a:uLnTx/>
                <a:uFillTx/>
                <a:latin typeface="+mj-lt"/>
                <a:ea typeface="+mn-ea"/>
                <a:cs typeface="+mn-cs"/>
              </a:rPr>
              <a:t>God doesn’t incinerate;</a:t>
            </a:r>
            <a:r>
              <a:rPr lang="en-US" sz="4400" dirty="0">
                <a:solidFill>
                  <a:schemeClr val="bg1"/>
                </a:solidFill>
                <a:latin typeface="+mj-lt"/>
              </a:rPr>
              <a:t> he interrogates!</a:t>
            </a:r>
            <a:endParaRPr kumimoji="0" lang="en-US" sz="4400" i="1" u="none" strike="noStrike" kern="1200" cap="none" normalizeH="0" baseline="0" noProof="0" dirty="0">
              <a:ln>
                <a:noFill/>
              </a:ln>
              <a:solidFill>
                <a:schemeClr val="bg1"/>
              </a:solidFill>
              <a:uLnTx/>
              <a:uFillTx/>
              <a:latin typeface="+mj-lt"/>
              <a:ea typeface="+mn-ea"/>
              <a:cs typeface="+mn-cs"/>
            </a:endParaRPr>
          </a:p>
        </p:txBody>
      </p:sp>
      <p:sp>
        <p:nvSpPr>
          <p:cNvPr id="5" name="TextBox 4">
            <a:extLst>
              <a:ext uri="{FF2B5EF4-FFF2-40B4-BE49-F238E27FC236}">
                <a16:creationId xmlns:a16="http://schemas.microsoft.com/office/drawing/2014/main" id="{DFAE1C32-85FC-963C-D910-68E066A88CC3}"/>
              </a:ext>
            </a:extLst>
          </p:cNvPr>
          <p:cNvSpPr txBox="1"/>
          <p:nvPr>
            <p:custDataLst>
              <p:tags r:id="rId5"/>
            </p:custDataLst>
          </p:nvPr>
        </p:nvSpPr>
        <p:spPr>
          <a:xfrm>
            <a:off x="7907361" y="2518006"/>
            <a:ext cx="2386692" cy="646331"/>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lvl="0" algn="ctr">
              <a:defRPr/>
            </a:pPr>
            <a:r>
              <a:rPr lang="en-US" sz="3600" dirty="0">
                <a:latin typeface="+mj-lt"/>
              </a:rPr>
              <a:t>Job 38:2-3</a:t>
            </a:r>
            <a:endParaRPr kumimoji="0" lang="en-US" sz="3600" i="0" u="none" strike="noStrike" kern="1200" cap="none" normalizeH="0" baseline="0" noProof="0" dirty="0">
              <a:ln>
                <a:noFill/>
              </a:ln>
              <a:uLnTx/>
              <a:uFillTx/>
              <a:latin typeface="+mj-lt"/>
            </a:endParaRPr>
          </a:p>
        </p:txBody>
      </p:sp>
    </p:spTree>
    <p:custDataLst>
      <p:tags r:id="rId1"/>
    </p:custDataLst>
    <p:extLst>
      <p:ext uri="{BB962C8B-B14F-4D97-AF65-F5344CB8AC3E}">
        <p14:creationId xmlns:p14="http://schemas.microsoft.com/office/powerpoint/2010/main" val="28043911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0E1F3-103A-68A3-E231-4C6CEBE9D2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5FCDB0-89C4-B6E9-8A75-C800399A3FB0}"/>
              </a:ext>
            </a:extLst>
          </p:cNvPr>
          <p:cNvPicPr>
            <a:picLocks noChangeAspect="1"/>
          </p:cNvPicPr>
          <p:nvPr>
            <p:custDataLst>
              <p:tags r:id="rId2"/>
            </p:custDataLst>
          </p:nvPr>
        </p:nvPicPr>
        <p:blipFill>
          <a:blip r:embed="rId8"/>
          <a:srcRect l="871" r="1" b="1"/>
          <a:stretch>
            <a:fillRect/>
          </a:stretch>
        </p:blipFill>
        <p:spPr>
          <a:xfrm flipH="1">
            <a:off x="20" y="1282"/>
            <a:ext cx="12191980" cy="6856718"/>
          </a:xfrm>
          <a:prstGeom prst="rect">
            <a:avLst/>
          </a:prstGeom>
        </p:spPr>
      </p:pic>
      <p:sp>
        <p:nvSpPr>
          <p:cNvPr id="3" name="TextBox 2">
            <a:extLst>
              <a:ext uri="{FF2B5EF4-FFF2-40B4-BE49-F238E27FC236}">
                <a16:creationId xmlns:a16="http://schemas.microsoft.com/office/drawing/2014/main" id="{11ECAD6B-E4DD-9BE8-8982-A5B496E6E67C}"/>
              </a:ext>
            </a:extLst>
          </p:cNvPr>
          <p:cNvSpPr txBox="1"/>
          <p:nvPr>
            <p:custDataLst>
              <p:tags r:id="rId3"/>
            </p:custDataLst>
          </p:nvPr>
        </p:nvSpPr>
        <p:spPr>
          <a:xfrm>
            <a:off x="607779" y="819987"/>
            <a:ext cx="3814944" cy="1446550"/>
          </a:xfrm>
          <a:prstGeom prst="rect">
            <a:avLst/>
          </a:prstGeom>
          <a:solidFill>
            <a:srgbClr val="1A2332">
              <a:alpha val="55391"/>
            </a:srgbClr>
          </a:solid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normalizeH="0" baseline="0" noProof="0" dirty="0">
                <a:ln>
                  <a:noFill/>
                </a:ln>
                <a:solidFill>
                  <a:schemeClr val="bg1"/>
                </a:solidFill>
                <a:uLnTx/>
                <a:uFillTx/>
                <a:latin typeface="+mj-lt"/>
                <a:ea typeface="+mn-ea"/>
                <a:cs typeface="+mn-cs"/>
              </a:rPr>
              <a:t>The Greek gods incinerate!</a:t>
            </a:r>
            <a:endParaRPr kumimoji="0" lang="en-US" sz="4400" i="1" u="none" strike="noStrike" kern="1200" cap="none" normalizeH="0" baseline="0" noProof="0" dirty="0">
              <a:ln>
                <a:noFill/>
              </a:ln>
              <a:solidFill>
                <a:schemeClr val="bg1"/>
              </a:solidFill>
              <a:uLnTx/>
              <a:uFillTx/>
              <a:latin typeface="+mj-lt"/>
              <a:ea typeface="+mn-ea"/>
              <a:cs typeface="+mn-cs"/>
            </a:endParaRPr>
          </a:p>
        </p:txBody>
      </p:sp>
      <p:sp>
        <p:nvSpPr>
          <p:cNvPr id="4" name="TextBox 3">
            <a:extLst>
              <a:ext uri="{FF2B5EF4-FFF2-40B4-BE49-F238E27FC236}">
                <a16:creationId xmlns:a16="http://schemas.microsoft.com/office/drawing/2014/main" id="{BFF5E897-3DDB-1927-EC07-A8F5B8831EA2}"/>
              </a:ext>
            </a:extLst>
          </p:cNvPr>
          <p:cNvSpPr txBox="1"/>
          <p:nvPr>
            <p:custDataLst>
              <p:tags r:id="rId4"/>
            </p:custDataLst>
          </p:nvPr>
        </p:nvSpPr>
        <p:spPr>
          <a:xfrm>
            <a:off x="6379528" y="923247"/>
            <a:ext cx="5442358" cy="1446550"/>
          </a:xfrm>
          <a:prstGeom prst="rect">
            <a:avLst/>
          </a:prstGeom>
          <a:noFill/>
          <a:ln>
            <a:noFill/>
          </a:ln>
          <a:effectLst/>
        </p:spPr>
        <p:txBody>
          <a:bodyPr wrap="square" rtlCol="0">
            <a:spAutoFit/>
          </a:bodyPr>
          <a:lstStyle/>
          <a:p>
            <a:pPr algn="ctr">
              <a:defRPr/>
            </a:pPr>
            <a:r>
              <a:rPr kumimoji="0" lang="en-US" sz="4400" i="0" u="none" strike="noStrike" kern="1200" cap="none" normalizeH="0" baseline="0" noProof="0" dirty="0">
                <a:ln>
                  <a:noFill/>
                </a:ln>
                <a:solidFill>
                  <a:schemeClr val="bg1"/>
                </a:solidFill>
                <a:uLnTx/>
                <a:uFillTx/>
                <a:latin typeface="+mj-lt"/>
                <a:ea typeface="+mn-ea"/>
                <a:cs typeface="+mn-cs"/>
              </a:rPr>
              <a:t>God doesn’t incinerate;</a:t>
            </a:r>
            <a:r>
              <a:rPr lang="en-US" sz="4400" dirty="0">
                <a:solidFill>
                  <a:schemeClr val="bg1"/>
                </a:solidFill>
                <a:latin typeface="+mj-lt"/>
              </a:rPr>
              <a:t> he interrogates!</a:t>
            </a:r>
            <a:endParaRPr kumimoji="0" lang="en-US" sz="4400" i="1" u="none" strike="noStrike" kern="1200" cap="none" normalizeH="0" baseline="0" noProof="0" dirty="0">
              <a:ln>
                <a:noFill/>
              </a:ln>
              <a:solidFill>
                <a:schemeClr val="bg1"/>
              </a:solidFill>
              <a:uLnTx/>
              <a:uFillTx/>
              <a:latin typeface="+mj-lt"/>
              <a:ea typeface="+mn-ea"/>
              <a:cs typeface="+mn-cs"/>
            </a:endParaRPr>
          </a:p>
        </p:txBody>
      </p:sp>
      <p:sp>
        <p:nvSpPr>
          <p:cNvPr id="5" name="TextBox 4">
            <a:extLst>
              <a:ext uri="{FF2B5EF4-FFF2-40B4-BE49-F238E27FC236}">
                <a16:creationId xmlns:a16="http://schemas.microsoft.com/office/drawing/2014/main" id="{DFAE1C32-85FC-963C-D910-68E066A88CC3}"/>
              </a:ext>
            </a:extLst>
          </p:cNvPr>
          <p:cNvSpPr txBox="1"/>
          <p:nvPr>
            <p:custDataLst>
              <p:tags r:id="rId5"/>
            </p:custDataLst>
          </p:nvPr>
        </p:nvSpPr>
        <p:spPr>
          <a:xfrm>
            <a:off x="7907361" y="2518006"/>
            <a:ext cx="2386692" cy="646331"/>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lvl="0" algn="ctr">
              <a:defRPr/>
            </a:pPr>
            <a:r>
              <a:rPr lang="en-US" sz="3600" dirty="0">
                <a:latin typeface="+mj-lt"/>
              </a:rPr>
              <a:t>Job 38:2-3</a:t>
            </a:r>
            <a:endParaRPr kumimoji="0" lang="en-US" sz="3600" i="0" u="none" strike="noStrike" kern="1200" cap="none" normalizeH="0" baseline="0" noProof="0" dirty="0">
              <a:ln>
                <a:noFill/>
              </a:ln>
              <a:uLnTx/>
              <a:uFillTx/>
              <a:latin typeface="+mj-lt"/>
            </a:endParaRPr>
          </a:p>
        </p:txBody>
      </p:sp>
      <p:sp>
        <p:nvSpPr>
          <p:cNvPr id="6" name="TextBox 5">
            <a:extLst>
              <a:ext uri="{FF2B5EF4-FFF2-40B4-BE49-F238E27FC236}">
                <a16:creationId xmlns:a16="http://schemas.microsoft.com/office/drawing/2014/main" id="{9BFBD612-8647-8390-259A-E16E4EDEC55B}"/>
              </a:ext>
            </a:extLst>
          </p:cNvPr>
          <p:cNvSpPr txBox="1"/>
          <p:nvPr>
            <p:custDataLst>
              <p:tags r:id="rId6"/>
            </p:custDataLst>
          </p:nvPr>
        </p:nvSpPr>
        <p:spPr>
          <a:xfrm>
            <a:off x="7907361" y="3388863"/>
            <a:ext cx="2386692" cy="646331"/>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lvl="0" algn="ctr">
              <a:defRPr/>
            </a:pPr>
            <a:r>
              <a:rPr lang="en-US" sz="3600" dirty="0">
                <a:latin typeface="+mj-lt"/>
              </a:rPr>
              <a:t>Job 40:2, 8</a:t>
            </a:r>
            <a:endParaRPr kumimoji="0" lang="en-US" sz="3600" i="0" u="none" strike="noStrike" kern="1200" cap="none" normalizeH="0" baseline="0" noProof="0" dirty="0">
              <a:ln>
                <a:noFill/>
              </a:ln>
              <a:uLnTx/>
              <a:uFillTx/>
              <a:latin typeface="+mj-lt"/>
            </a:endParaRPr>
          </a:p>
        </p:txBody>
      </p:sp>
    </p:spTree>
    <p:custDataLst>
      <p:tags r:id="rId1"/>
    </p:custDataLst>
    <p:extLst>
      <p:ext uri="{BB962C8B-B14F-4D97-AF65-F5344CB8AC3E}">
        <p14:creationId xmlns:p14="http://schemas.microsoft.com/office/powerpoint/2010/main" val="184433018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ACD2ABD5-AAF9-8D5F-92E9-C8FB87E8CF15}"/>
              </a:ext>
            </a:extLst>
          </p:cNvPr>
          <p:cNvPicPr>
            <a:picLocks noChangeAspect="1"/>
          </p:cNvPicPr>
          <p:nvPr/>
        </p:nvPicPr>
        <p:blipFill>
          <a:blip r:embed="rId3"/>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B99AC69E-713F-ABA4-F410-856DB096663B}"/>
              </a:ext>
            </a:extLst>
          </p:cNvPr>
          <p:cNvSpPr txBox="1"/>
          <p:nvPr/>
        </p:nvSpPr>
        <p:spPr>
          <a:xfrm>
            <a:off x="8611200" y="1244378"/>
            <a:ext cx="2524886" cy="646331"/>
          </a:xfrm>
          <a:prstGeom prst="rect">
            <a:avLst/>
          </a:prstGeom>
          <a:solidFill>
            <a:schemeClr val="accent5">
              <a:alpha val="91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lvl="0" algn="ctr">
              <a:defRPr/>
            </a:pPr>
            <a:r>
              <a:rPr lang="en-US" sz="3600" dirty="0">
                <a:latin typeface="+mj-lt"/>
              </a:rPr>
              <a:t>Acts 23:3-5</a:t>
            </a:r>
            <a:endParaRPr kumimoji="0" lang="en-US" sz="3600" i="0" u="none" strike="noStrike" kern="1200" cap="none" normalizeH="0" baseline="0" noProof="0" dirty="0">
              <a:ln>
                <a:noFill/>
              </a:ln>
              <a:uLnTx/>
              <a:uFillTx/>
              <a:latin typeface="+mj-lt"/>
            </a:endParaRPr>
          </a:p>
        </p:txBody>
      </p:sp>
    </p:spTree>
    <p:custDataLst>
      <p:tags r:id="rId1"/>
    </p:custDataLst>
    <p:extLst>
      <p:ext uri="{BB962C8B-B14F-4D97-AF65-F5344CB8AC3E}">
        <p14:creationId xmlns:p14="http://schemas.microsoft.com/office/powerpoint/2010/main" val="223996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48B40-24AB-71E6-7712-9ABDE8FA574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29E4711-A571-B431-91BA-E2AD943194EF}"/>
              </a:ext>
            </a:extLst>
          </p:cNvPr>
          <p:cNvPicPr>
            <a:picLocks noChangeAspect="1"/>
          </p:cNvPicPr>
          <p:nvPr>
            <p:custDataLst>
              <p:tags r:id="rId2"/>
            </p:custDataLst>
          </p:nvPr>
        </p:nvPicPr>
        <p:blipFill>
          <a:blip r:embed="rId5"/>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3BBA7ED4-C07F-E519-D27D-B12828B70EDC}"/>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spTree>
    <p:custDataLst>
      <p:tags r:id="rId1"/>
    </p:custDataLst>
    <p:extLst>
      <p:ext uri="{BB962C8B-B14F-4D97-AF65-F5344CB8AC3E}">
        <p14:creationId xmlns:p14="http://schemas.microsoft.com/office/powerpoint/2010/main" val="199022984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48B40-24AB-71E6-7712-9ABDE8FA574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29E4711-A571-B431-91BA-E2AD943194EF}"/>
              </a:ext>
            </a:extLst>
          </p:cNvPr>
          <p:cNvPicPr>
            <a:picLocks noChangeAspect="1"/>
          </p:cNvPicPr>
          <p:nvPr>
            <p:custDataLst>
              <p:tags r:id="rId2"/>
            </p:custDataLst>
          </p:nvPr>
        </p:nvPicPr>
        <p:blipFill>
          <a:blip r:embed="rId7"/>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3BBA7ED4-C07F-E519-D27D-B12828B70EDC}"/>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pic>
        <p:nvPicPr>
          <p:cNvPr id="4" name="Picture 3">
            <a:extLst>
              <a:ext uri="{FF2B5EF4-FFF2-40B4-BE49-F238E27FC236}">
                <a16:creationId xmlns:a16="http://schemas.microsoft.com/office/drawing/2014/main" id="{4BC689C9-DBF8-D515-4694-72D9F3988A53}"/>
              </a:ext>
            </a:extLst>
          </p:cNvPr>
          <p:cNvPicPr>
            <a:picLocks noChangeAspect="1"/>
          </p:cNvPicPr>
          <p:nvPr>
            <p:custDataLst>
              <p:tags r:id="rId4"/>
            </p:custDataLst>
          </p:nvPr>
        </p:nvPicPr>
        <p:blipFill>
          <a:blip r:embed="rId7"/>
          <a:srcRect t="11110"/>
          <a:stretch>
            <a:fillRect/>
          </a:stretch>
        </p:blipFill>
        <p:spPr>
          <a:xfrm>
            <a:off x="459027" y="2100187"/>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5" name="TextBox 4">
            <a:extLst>
              <a:ext uri="{FF2B5EF4-FFF2-40B4-BE49-F238E27FC236}">
                <a16:creationId xmlns:a16="http://schemas.microsoft.com/office/drawing/2014/main" id="{0F4FE09E-8D91-1BDA-0D57-C451261AB1E1}"/>
              </a:ext>
            </a:extLst>
          </p:cNvPr>
          <p:cNvSpPr txBox="1"/>
          <p:nvPr>
            <p:custDataLst>
              <p:tags r:id="rId5"/>
            </p:custDataLst>
          </p:nvPr>
        </p:nvSpPr>
        <p:spPr>
          <a:xfrm>
            <a:off x="2406345" y="3429000"/>
            <a:ext cx="8223555" cy="830997"/>
          </a:xfrm>
          <a:prstGeom prst="rect">
            <a:avLst/>
          </a:prstGeom>
          <a:noFill/>
        </p:spPr>
        <p:txBody>
          <a:bodyPr wrap="square" rtlCol="0">
            <a:spAutoFit/>
          </a:bodyPr>
          <a:lstStyle/>
          <a:p>
            <a:pPr algn="ctr"/>
            <a:r>
              <a:rPr lang="en-US" sz="4800" dirty="0">
                <a:solidFill>
                  <a:schemeClr val="bg1"/>
                </a:solidFill>
                <a:latin typeface="+mj-lt"/>
              </a:rPr>
              <a:t>The Potter’s Rights (vv. 20b-21)</a:t>
            </a:r>
          </a:p>
        </p:txBody>
      </p:sp>
    </p:spTree>
    <p:custDataLst>
      <p:tags r:id="rId1"/>
    </p:custDataLst>
    <p:extLst>
      <p:ext uri="{BB962C8B-B14F-4D97-AF65-F5344CB8AC3E}">
        <p14:creationId xmlns:p14="http://schemas.microsoft.com/office/powerpoint/2010/main" val="145117005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E3AD-DBC1-DBA6-BADF-9CF36FD42D7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E3D693-30D3-33EE-CFE7-3C8E09F77511}"/>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248F311-CFF8-BFE8-23C3-6064ADAA4C2D}"/>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59A4503-CB38-D402-A463-136DACAE4475}"/>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CCC378-7B01-E54E-9AC8-C55255F3562E}"/>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03E5883-1296-C9CE-4B0E-70015526D1A4}"/>
              </a:ext>
            </a:extLst>
          </p:cNvPr>
          <p:cNvSpPr txBox="1"/>
          <p:nvPr/>
        </p:nvSpPr>
        <p:spPr>
          <a:xfrm>
            <a:off x="601248" y="638827"/>
            <a:ext cx="3119851" cy="646331"/>
          </a:xfrm>
          <a:prstGeom prst="rect">
            <a:avLst/>
          </a:prstGeom>
          <a:noFill/>
        </p:spPr>
        <p:txBody>
          <a:bodyPr wrap="square" rtlCol="0">
            <a:spAutoFit/>
          </a:bodyPr>
          <a:lstStyle/>
          <a:p>
            <a:r>
              <a:rPr lang="en-US" sz="3600" dirty="0"/>
              <a:t>Rom. 9:20b</a:t>
            </a:r>
          </a:p>
        </p:txBody>
      </p:sp>
      <p:sp>
        <p:nvSpPr>
          <p:cNvPr id="7" name="TextBox 6">
            <a:extLst>
              <a:ext uri="{FF2B5EF4-FFF2-40B4-BE49-F238E27FC236}">
                <a16:creationId xmlns:a16="http://schemas.microsoft.com/office/drawing/2014/main" id="{DFB8DC5B-A7AA-FC5E-14B1-F80865EE553C}"/>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9:20b</a:t>
            </a:r>
          </a:p>
        </p:txBody>
      </p:sp>
      <p:sp>
        <p:nvSpPr>
          <p:cNvPr id="8" name="TextBox 7">
            <a:extLst>
              <a:ext uri="{FF2B5EF4-FFF2-40B4-BE49-F238E27FC236}">
                <a16:creationId xmlns:a16="http://schemas.microsoft.com/office/drawing/2014/main" id="{31C23178-C258-D0E4-A59D-C98D1EA4E56F}"/>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Will what is molded say to its molder, “Why have you made me like this?”</a:t>
            </a:r>
          </a:p>
        </p:txBody>
      </p:sp>
      <p:sp>
        <p:nvSpPr>
          <p:cNvPr id="9" name="TextBox 8">
            <a:extLst>
              <a:ext uri="{FF2B5EF4-FFF2-40B4-BE49-F238E27FC236}">
                <a16:creationId xmlns:a16="http://schemas.microsoft.com/office/drawing/2014/main" id="{5EC34CF3-C9A4-821E-FD14-48182A910DA8}"/>
              </a:ext>
            </a:extLst>
          </p:cNvPr>
          <p:cNvSpPr txBox="1"/>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p:spTree>
    <p:custDataLst>
      <p:tags r:id="rId1"/>
    </p:custDataLst>
    <p:extLst>
      <p:ext uri="{BB962C8B-B14F-4D97-AF65-F5344CB8AC3E}">
        <p14:creationId xmlns:p14="http://schemas.microsoft.com/office/powerpoint/2010/main" val="320760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DB29A-4294-DB34-6069-9C3E93605B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F1BEED-B043-3AEB-E289-D7481FDE9B76}"/>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BDDF611-F617-F9DB-DF52-3F8D9F65A17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E9E5C6A-B2A4-4CD8-A936-9BAE8EF0FE0B}"/>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A3F7D2-732A-C546-D7B3-E639C041CE28}"/>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1BB29D-602F-7A8A-8FBA-683B29318878}"/>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9:20b</a:t>
            </a:r>
          </a:p>
        </p:txBody>
      </p:sp>
      <p:sp>
        <p:nvSpPr>
          <p:cNvPr id="7" name="TextBox 6">
            <a:extLst>
              <a:ext uri="{FF2B5EF4-FFF2-40B4-BE49-F238E27FC236}">
                <a16:creationId xmlns:a16="http://schemas.microsoft.com/office/drawing/2014/main" id="{63E7658C-A553-7159-7392-FC88D7A1BFD8}"/>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9:20b</a:t>
            </a:r>
          </a:p>
        </p:txBody>
      </p:sp>
      <p:sp>
        <p:nvSpPr>
          <p:cNvPr id="8" name="TextBox 7">
            <a:extLst>
              <a:ext uri="{FF2B5EF4-FFF2-40B4-BE49-F238E27FC236}">
                <a16:creationId xmlns:a16="http://schemas.microsoft.com/office/drawing/2014/main" id="{7C330ED7-0320-20A9-731C-ED7EA7E9EB1C}"/>
              </a:ext>
            </a:extLst>
          </p:cNvPr>
          <p:cNvSpPr txBox="1"/>
          <p:nvPr>
            <p:custDataLst>
              <p:tags r:id="rId8"/>
            </p:custDataLst>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Will what is molded say to its molder, “Why have you made me like this?”</a:t>
            </a:r>
          </a:p>
        </p:txBody>
      </p:sp>
      <p:sp>
        <p:nvSpPr>
          <p:cNvPr id="9" name="TextBox 8">
            <a:extLst>
              <a:ext uri="{FF2B5EF4-FFF2-40B4-BE49-F238E27FC236}">
                <a16:creationId xmlns:a16="http://schemas.microsoft.com/office/drawing/2014/main" id="{470210B2-FC4D-DE9F-9117-FD0FEDF723C8}"/>
              </a:ext>
            </a:extLst>
          </p:cNvPr>
          <p:cNvSpPr txBox="1"/>
          <p:nvPr>
            <p:custDataLst>
              <p:tags r:id="rId9"/>
            </p:custDataLst>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p:spTree>
    <p:custDataLst>
      <p:tags r:id="rId1"/>
    </p:custDataLst>
    <p:extLst>
      <p:ext uri="{BB962C8B-B14F-4D97-AF65-F5344CB8AC3E}">
        <p14:creationId xmlns:p14="http://schemas.microsoft.com/office/powerpoint/2010/main" val="386851945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DB29A-4294-DB34-6069-9C3E93605B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F1BEED-B043-3AEB-E289-D7481FDE9B76}"/>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BDDF611-F617-F9DB-DF52-3F8D9F65A17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E9E5C6A-B2A4-4CD8-A936-9BAE8EF0FE0B}"/>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A3F7D2-732A-C546-D7B3-E639C041CE28}"/>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1BB29D-602F-7A8A-8FBA-683B29318878}"/>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9:20b</a:t>
            </a:r>
          </a:p>
        </p:txBody>
      </p:sp>
      <p:sp>
        <p:nvSpPr>
          <p:cNvPr id="7" name="TextBox 6">
            <a:extLst>
              <a:ext uri="{FF2B5EF4-FFF2-40B4-BE49-F238E27FC236}">
                <a16:creationId xmlns:a16="http://schemas.microsoft.com/office/drawing/2014/main" id="{63E7658C-A553-7159-7392-FC88D7A1BFD8}"/>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9:20b</a:t>
            </a:r>
          </a:p>
        </p:txBody>
      </p:sp>
      <p:sp>
        <p:nvSpPr>
          <p:cNvPr id="8" name="TextBox 7">
            <a:extLst>
              <a:ext uri="{FF2B5EF4-FFF2-40B4-BE49-F238E27FC236}">
                <a16:creationId xmlns:a16="http://schemas.microsoft.com/office/drawing/2014/main" id="{7C330ED7-0320-20A9-731C-ED7EA7E9EB1C}"/>
              </a:ext>
            </a:extLst>
          </p:cNvPr>
          <p:cNvSpPr txBox="1"/>
          <p:nvPr>
            <p:custDataLst>
              <p:tags r:id="rId8"/>
            </p:custDataLst>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Will what is molded say to its molder, “Why have you made me like this?”</a:t>
            </a:r>
          </a:p>
        </p:txBody>
      </p:sp>
      <p:sp>
        <p:nvSpPr>
          <p:cNvPr id="9" name="TextBox 8">
            <a:extLst>
              <a:ext uri="{FF2B5EF4-FFF2-40B4-BE49-F238E27FC236}">
                <a16:creationId xmlns:a16="http://schemas.microsoft.com/office/drawing/2014/main" id="{470210B2-FC4D-DE9F-9117-FD0FEDF723C8}"/>
              </a:ext>
            </a:extLst>
          </p:cNvPr>
          <p:cNvSpPr txBox="1"/>
          <p:nvPr>
            <p:custDataLst>
              <p:tags r:id="rId9"/>
            </p:custDataLst>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p:sp>
        <p:nvSpPr>
          <p:cNvPr id="20" name="TextBox 19">
            <a:extLst>
              <a:ext uri="{FF2B5EF4-FFF2-40B4-BE49-F238E27FC236}">
                <a16:creationId xmlns:a16="http://schemas.microsoft.com/office/drawing/2014/main" id="{E0872EBE-BE97-1BD5-C465-FDC5A9689A20}"/>
              </a:ext>
            </a:extLst>
          </p:cNvPr>
          <p:cNvSpPr txBox="1"/>
          <p:nvPr>
            <p:custDataLst>
              <p:tags r:id="rId10"/>
            </p:custDataLst>
          </p:nvPr>
        </p:nvSpPr>
        <p:spPr>
          <a:xfrm>
            <a:off x="779876" y="3683411"/>
            <a:ext cx="4706524" cy="2554545"/>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Isaiah 29:16</a:t>
            </a:r>
            <a:endParaRPr lang="en-US" sz="4000" i="1" spc="-150" dirty="0">
              <a:latin typeface="+mj-lt"/>
            </a:endParaRPr>
          </a:p>
          <a:p>
            <a:pPr lvl="0">
              <a:defRPr/>
            </a:pPr>
            <a:r>
              <a:rPr lang="en-US" sz="4000" spc="-150" dirty="0">
                <a:latin typeface="+mj-lt"/>
              </a:rPr>
              <a:t>Will what is made say of its maker, “You didn’t make me wisely!”</a:t>
            </a:r>
          </a:p>
        </p:txBody>
      </p:sp>
    </p:spTree>
    <p:custDataLst>
      <p:tags r:id="rId1"/>
    </p:custDataLst>
    <p:extLst>
      <p:ext uri="{BB962C8B-B14F-4D97-AF65-F5344CB8AC3E}">
        <p14:creationId xmlns:p14="http://schemas.microsoft.com/office/powerpoint/2010/main" val="259919304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DB29A-4294-DB34-6069-9C3E93605B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F1BEED-B043-3AEB-E289-D7481FDE9B76}"/>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BDDF611-F617-F9DB-DF52-3F8D9F65A17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E9E5C6A-B2A4-4CD8-A936-9BAE8EF0FE0B}"/>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A3F7D2-732A-C546-D7B3-E639C041CE28}"/>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1BB29D-602F-7A8A-8FBA-683B29318878}"/>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9:20b</a:t>
            </a:r>
          </a:p>
        </p:txBody>
      </p:sp>
      <p:sp>
        <p:nvSpPr>
          <p:cNvPr id="7" name="TextBox 6">
            <a:extLst>
              <a:ext uri="{FF2B5EF4-FFF2-40B4-BE49-F238E27FC236}">
                <a16:creationId xmlns:a16="http://schemas.microsoft.com/office/drawing/2014/main" id="{63E7658C-A553-7159-7392-FC88D7A1BFD8}"/>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9:20b</a:t>
            </a:r>
          </a:p>
        </p:txBody>
      </p:sp>
      <p:sp>
        <p:nvSpPr>
          <p:cNvPr id="8" name="TextBox 7">
            <a:extLst>
              <a:ext uri="{FF2B5EF4-FFF2-40B4-BE49-F238E27FC236}">
                <a16:creationId xmlns:a16="http://schemas.microsoft.com/office/drawing/2014/main" id="{7C330ED7-0320-20A9-731C-ED7EA7E9EB1C}"/>
              </a:ext>
            </a:extLst>
          </p:cNvPr>
          <p:cNvSpPr txBox="1"/>
          <p:nvPr>
            <p:custDataLst>
              <p:tags r:id="rId8"/>
            </p:custDataLst>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Will what is molded say to its molder, “Why have you made me like this?”</a:t>
            </a:r>
          </a:p>
        </p:txBody>
      </p:sp>
      <p:sp>
        <p:nvSpPr>
          <p:cNvPr id="9" name="TextBox 8">
            <a:extLst>
              <a:ext uri="{FF2B5EF4-FFF2-40B4-BE49-F238E27FC236}">
                <a16:creationId xmlns:a16="http://schemas.microsoft.com/office/drawing/2014/main" id="{470210B2-FC4D-DE9F-9117-FD0FEDF723C8}"/>
              </a:ext>
            </a:extLst>
          </p:cNvPr>
          <p:cNvSpPr txBox="1"/>
          <p:nvPr>
            <p:custDataLst>
              <p:tags r:id="rId9"/>
            </p:custDataLst>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p:sp>
        <p:nvSpPr>
          <p:cNvPr id="20" name="TextBox 19">
            <a:extLst>
              <a:ext uri="{FF2B5EF4-FFF2-40B4-BE49-F238E27FC236}">
                <a16:creationId xmlns:a16="http://schemas.microsoft.com/office/drawing/2014/main" id="{E0872EBE-BE97-1BD5-C465-FDC5A9689A20}"/>
              </a:ext>
            </a:extLst>
          </p:cNvPr>
          <p:cNvSpPr txBox="1"/>
          <p:nvPr>
            <p:custDataLst>
              <p:tags r:id="rId10"/>
            </p:custDataLst>
          </p:nvPr>
        </p:nvSpPr>
        <p:spPr>
          <a:xfrm>
            <a:off x="779876" y="3683411"/>
            <a:ext cx="4706524" cy="2554545"/>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Isaiah 29:16</a:t>
            </a:r>
            <a:endParaRPr lang="en-US" sz="4000" i="1" spc="-150" dirty="0">
              <a:latin typeface="+mj-lt"/>
            </a:endParaRPr>
          </a:p>
          <a:p>
            <a:pPr lvl="0">
              <a:defRPr/>
            </a:pPr>
            <a:r>
              <a:rPr lang="en-US" sz="4000" spc="-150" dirty="0">
                <a:latin typeface="+mj-lt"/>
              </a:rPr>
              <a:t>Will what is made say of its maker, “You didn’t make me wisely!”</a:t>
            </a:r>
          </a:p>
        </p:txBody>
      </p:sp>
      <p:sp>
        <p:nvSpPr>
          <p:cNvPr id="10" name="TextBox 9">
            <a:extLst>
              <a:ext uri="{FF2B5EF4-FFF2-40B4-BE49-F238E27FC236}">
                <a16:creationId xmlns:a16="http://schemas.microsoft.com/office/drawing/2014/main" id="{04C28B4F-0895-3B48-26DC-FCC223603F0B}"/>
              </a:ext>
            </a:extLst>
          </p:cNvPr>
          <p:cNvSpPr txBox="1"/>
          <p:nvPr>
            <p:custDataLst>
              <p:tags r:id="rId11"/>
            </p:custDataLst>
          </p:nvPr>
        </p:nvSpPr>
        <p:spPr>
          <a:xfrm>
            <a:off x="6705600" y="3692180"/>
            <a:ext cx="4706524" cy="2554545"/>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Isaiah 29:16</a:t>
            </a:r>
            <a:endParaRPr lang="en-US" sz="4000" i="1" spc="-150" dirty="0">
              <a:latin typeface="+mj-lt"/>
            </a:endParaRPr>
          </a:p>
          <a:p>
            <a:pPr>
              <a:defRPr/>
            </a:pPr>
            <a:r>
              <a:rPr lang="el-GR" sz="4000" spc="-150" dirty="0">
                <a:latin typeface="Times New Roman" panose="02020603050405020304" pitchFamily="18" charset="0"/>
                <a:cs typeface="Times New Roman" panose="02020603050405020304" pitchFamily="18" charset="0"/>
              </a:rPr>
              <a:t>μὴ </a:t>
            </a:r>
            <a:r>
              <a:rPr lang="el-GR" sz="4000" spc="-150" dirty="0" err="1">
                <a:latin typeface="Times New Roman" panose="02020603050405020304" pitchFamily="18" charset="0"/>
                <a:cs typeface="Times New Roman" panose="02020603050405020304" pitchFamily="18" charset="0"/>
              </a:rPr>
              <a:t>ἐρει</a:t>
            </a:r>
            <a:r>
              <a:rPr lang="el-GR" sz="4000" spc="-150" dirty="0">
                <a:latin typeface="Times New Roman" panose="02020603050405020304" pitchFamily="18" charset="0"/>
                <a:cs typeface="Times New Roman" panose="02020603050405020304" pitchFamily="18" charset="0"/>
              </a:rPr>
              <a:t>͂ τὸ </a:t>
            </a:r>
            <a:r>
              <a:rPr lang="el-GR" sz="4000" spc="-150" dirty="0" err="1">
                <a:latin typeface="Times New Roman" panose="02020603050405020304" pitchFamily="18" charset="0"/>
                <a:cs typeface="Times New Roman" panose="02020603050405020304" pitchFamily="18" charset="0"/>
              </a:rPr>
              <a:t>πλάσμα</a:t>
            </a:r>
            <a:r>
              <a:rPr lang="el-GR" sz="4000" spc="-150" dirty="0">
                <a:latin typeface="Times New Roman" panose="02020603050405020304" pitchFamily="18" charset="0"/>
                <a:cs typeface="Times New Roman" panose="02020603050405020304" pitchFamily="18" charset="0"/>
              </a:rPr>
              <a:t> </a:t>
            </a:r>
            <a:r>
              <a:rPr lang="el-GR" sz="4000" spc="-150" dirty="0" err="1">
                <a:latin typeface="Times New Roman" panose="02020603050405020304" pitchFamily="18" charset="0"/>
                <a:cs typeface="Times New Roman" panose="02020603050405020304" pitchFamily="18" charset="0"/>
              </a:rPr>
              <a:t>τῷ</a:t>
            </a:r>
            <a:r>
              <a:rPr lang="el-GR" sz="4000" spc="-150" dirty="0">
                <a:latin typeface="Times New Roman" panose="02020603050405020304" pitchFamily="18" charset="0"/>
                <a:cs typeface="Times New Roman" panose="02020603050405020304" pitchFamily="18" charset="0"/>
              </a:rPr>
              <a:t> </a:t>
            </a:r>
            <a:r>
              <a:rPr lang="el-GR" sz="4000" spc="-150" dirty="0" err="1">
                <a:latin typeface="Times New Roman" panose="02020603050405020304" pitchFamily="18" charset="0"/>
                <a:cs typeface="Times New Roman" panose="02020603050405020304" pitchFamily="18" charset="0"/>
              </a:rPr>
              <a:t>πλάσαντι</a:t>
            </a:r>
            <a:r>
              <a:rPr lang="en-US" sz="4000" spc="-150" dirty="0">
                <a:latin typeface="Times New Roman" panose="02020603050405020304" pitchFamily="18" charset="0"/>
                <a:cs typeface="Times New Roman" panose="02020603050405020304" pitchFamily="18" charset="0"/>
              </a:rPr>
              <a:t>…</a:t>
            </a:r>
            <a:r>
              <a:rPr lang="el-GR" sz="4000" spc="-150" dirty="0">
                <a:latin typeface="Times New Roman" panose="02020603050405020304" pitchFamily="18" charset="0"/>
                <a:cs typeface="Times New Roman" panose="02020603050405020304" pitchFamily="18" charset="0"/>
              </a:rPr>
              <a:t>Οὐ </a:t>
            </a:r>
            <a:r>
              <a:rPr lang="el-GR" sz="4000" spc="-150" dirty="0" err="1">
                <a:latin typeface="Times New Roman" panose="02020603050405020304" pitchFamily="18" charset="0"/>
                <a:cs typeface="Times New Roman" panose="02020603050405020304" pitchFamily="18" charset="0"/>
              </a:rPr>
              <a:t>συνετῶς</a:t>
            </a:r>
            <a:r>
              <a:rPr lang="el-GR" sz="4000" spc="-150" dirty="0">
                <a:latin typeface="Times New Roman" panose="02020603050405020304" pitchFamily="18" charset="0"/>
                <a:cs typeface="Times New Roman" panose="02020603050405020304" pitchFamily="18" charset="0"/>
              </a:rPr>
              <a:t> με </a:t>
            </a:r>
            <a:r>
              <a:rPr lang="el-GR" sz="4000" spc="-150" dirty="0" err="1">
                <a:latin typeface="Times New Roman" panose="02020603050405020304" pitchFamily="18" charset="0"/>
                <a:cs typeface="Times New Roman" panose="02020603050405020304" pitchFamily="18" charset="0"/>
              </a:rPr>
              <a:t>ἐποίησας</a:t>
            </a:r>
            <a:r>
              <a:rPr lang="el-GR" sz="4000" spc="-150" dirty="0">
                <a:latin typeface="Times New Roman" panose="02020603050405020304" pitchFamily="18" charset="0"/>
                <a:cs typeface="Times New Roman" panose="02020603050405020304" pitchFamily="18" charset="0"/>
              </a:rPr>
              <a:t>;</a:t>
            </a:r>
          </a:p>
        </p:txBody>
      </p:sp>
    </p:spTree>
    <p:custDataLst>
      <p:tags r:id="rId1"/>
    </p:custDataLst>
    <p:extLst>
      <p:ext uri="{BB962C8B-B14F-4D97-AF65-F5344CB8AC3E}">
        <p14:creationId xmlns:p14="http://schemas.microsoft.com/office/powerpoint/2010/main" val="54333567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16770E4A-EC37-FE59-68CB-AACAF24EC393}"/>
              </a:ext>
            </a:extLst>
          </p:cNvPr>
          <p:cNvPicPr>
            <a:picLocks noChangeAspect="1"/>
          </p:cNvPicPr>
          <p:nvPr>
            <p:custDataLst>
              <p:tags r:id="rId2"/>
            </p:custDataLst>
          </p:nvPr>
        </p:nvPicPr>
        <p:blipFill>
          <a:blip r:embed="rId5"/>
          <a:srcRect l="871"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D3D7FAA7-4682-E9D2-6A57-9E0C13E2298A}"/>
              </a:ext>
            </a:extLst>
          </p:cNvPr>
          <p:cNvSpPr txBox="1"/>
          <p:nvPr>
            <p:custDataLst>
              <p:tags r:id="rId3"/>
            </p:custDataLst>
          </p:nvPr>
        </p:nvSpPr>
        <p:spPr>
          <a:xfrm>
            <a:off x="934859" y="653756"/>
            <a:ext cx="3311677" cy="1938992"/>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Isaiah 29:16</a:t>
            </a:r>
            <a:endParaRPr lang="en-US" sz="4000" i="1" spc="-150" dirty="0">
              <a:latin typeface="+mj-lt"/>
            </a:endParaRPr>
          </a:p>
          <a:p>
            <a:pPr lvl="0" algn="ctr">
              <a:defRPr/>
            </a:pPr>
            <a:r>
              <a:rPr lang="en-US" sz="4000" spc="-150" dirty="0">
                <a:latin typeface="+mj-lt"/>
              </a:rPr>
              <a:t>You turn things upside down!</a:t>
            </a:r>
          </a:p>
        </p:txBody>
      </p:sp>
    </p:spTree>
    <p:custDataLst>
      <p:tags r:id="rId1"/>
    </p:custDataLst>
    <p:extLst>
      <p:ext uri="{BB962C8B-B14F-4D97-AF65-F5344CB8AC3E}">
        <p14:creationId xmlns:p14="http://schemas.microsoft.com/office/powerpoint/2010/main" val="326669555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16770E4A-EC37-FE59-68CB-AACAF24EC393}"/>
              </a:ext>
            </a:extLst>
          </p:cNvPr>
          <p:cNvPicPr>
            <a:picLocks noChangeAspect="1"/>
          </p:cNvPicPr>
          <p:nvPr>
            <p:custDataLst>
              <p:tags r:id="rId2"/>
            </p:custDataLst>
          </p:nvPr>
        </p:nvPicPr>
        <p:blipFill>
          <a:blip r:embed="rId6"/>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58B80474-4BD5-F968-4E73-7FBA08FEA991}"/>
              </a:ext>
            </a:extLst>
          </p:cNvPr>
          <p:cNvSpPr txBox="1"/>
          <p:nvPr>
            <p:custDataLst>
              <p:tags r:id="rId3"/>
            </p:custDataLst>
          </p:nvPr>
        </p:nvSpPr>
        <p:spPr>
          <a:xfrm>
            <a:off x="798971" y="4541641"/>
            <a:ext cx="4817659" cy="132343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Paul is using a metaphor of OT prophets</a:t>
            </a:r>
            <a:endParaRPr kumimoji="0" lang="en-US" sz="4000" i="1" u="none" strike="noStrike" kern="1200" cap="none" spc="-150" normalizeH="0" baseline="0" noProof="0" dirty="0">
              <a:ln>
                <a:noFill/>
              </a:ln>
              <a:uLnTx/>
              <a:uFillTx/>
              <a:latin typeface="+mj-lt"/>
              <a:ea typeface="+mn-ea"/>
              <a:cs typeface="+mn-cs"/>
            </a:endParaRPr>
          </a:p>
        </p:txBody>
      </p:sp>
      <p:sp>
        <p:nvSpPr>
          <p:cNvPr id="6" name="TextBox 5">
            <a:extLst>
              <a:ext uri="{FF2B5EF4-FFF2-40B4-BE49-F238E27FC236}">
                <a16:creationId xmlns:a16="http://schemas.microsoft.com/office/drawing/2014/main" id="{D3D7FAA7-4682-E9D2-6A57-9E0C13E2298A}"/>
              </a:ext>
            </a:extLst>
          </p:cNvPr>
          <p:cNvSpPr txBox="1"/>
          <p:nvPr>
            <p:custDataLst>
              <p:tags r:id="rId4"/>
            </p:custDataLst>
          </p:nvPr>
        </p:nvSpPr>
        <p:spPr>
          <a:xfrm>
            <a:off x="934859" y="653756"/>
            <a:ext cx="3311677" cy="1938992"/>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150" normalizeH="0" baseline="0" noProof="0" dirty="0">
                <a:ln>
                  <a:noFill/>
                </a:ln>
                <a:uLnTx/>
                <a:uFillTx/>
                <a:latin typeface="+mj-lt"/>
                <a:ea typeface="+mn-ea"/>
                <a:cs typeface="+mn-cs"/>
              </a:rPr>
              <a:t>Isaiah 29:16</a:t>
            </a:r>
            <a:endParaRPr lang="en-US" sz="4000" i="1" spc="-150" dirty="0">
              <a:latin typeface="+mj-lt"/>
            </a:endParaRPr>
          </a:p>
          <a:p>
            <a:pPr lvl="0" algn="ctr">
              <a:defRPr/>
            </a:pPr>
            <a:r>
              <a:rPr lang="en-US" sz="4000" spc="-150" dirty="0">
                <a:latin typeface="+mj-lt"/>
              </a:rPr>
              <a:t>You turn things upside down!</a:t>
            </a:r>
          </a:p>
        </p:txBody>
      </p:sp>
    </p:spTree>
    <p:custDataLst>
      <p:tags r:id="rId1"/>
    </p:custDataLst>
    <p:extLst>
      <p:ext uri="{BB962C8B-B14F-4D97-AF65-F5344CB8AC3E}">
        <p14:creationId xmlns:p14="http://schemas.microsoft.com/office/powerpoint/2010/main" val="71211800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609B48-0E4B-AFE8-7A11-D0BC773C7C53}"/>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99BBEB9F-F481-0A8A-468B-6D6BA7A5FD58}"/>
              </a:ext>
            </a:extLst>
          </p:cNvPr>
          <p:cNvSpPr txBox="1"/>
          <p:nvPr/>
        </p:nvSpPr>
        <p:spPr>
          <a:xfrm>
            <a:off x="423415" y="351274"/>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p:spTree>
    <p:custDataLst>
      <p:tags r:id="rId1"/>
    </p:custDataLst>
    <p:extLst>
      <p:ext uri="{BB962C8B-B14F-4D97-AF65-F5344CB8AC3E}">
        <p14:creationId xmlns:p14="http://schemas.microsoft.com/office/powerpoint/2010/main" val="63998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85BBB-FE56-FD7D-FB07-8E3CB1DEF9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2983528-6202-633F-4ED1-775BA4EB882A}"/>
              </a:ext>
            </a:extLst>
          </p:cNvPr>
          <p:cNvPicPr>
            <a:picLocks noChangeAspect="1"/>
          </p:cNvPicPr>
          <p:nvPr/>
        </p:nvPicPr>
        <p:blipFill>
          <a:blip r:embed="rId3"/>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572133A-A631-847D-E32E-75850E05E97E}"/>
              </a:ext>
            </a:extLst>
          </p:cNvPr>
          <p:cNvSpPr txBox="1"/>
          <p:nvPr/>
        </p:nvSpPr>
        <p:spPr>
          <a:xfrm>
            <a:off x="423415" y="-6343994"/>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p:spTree>
    <p:custDataLst>
      <p:tags r:id="rId1"/>
    </p:custDataLst>
    <p:extLst>
      <p:ext uri="{BB962C8B-B14F-4D97-AF65-F5344CB8AC3E}">
        <p14:creationId xmlns:p14="http://schemas.microsoft.com/office/powerpoint/2010/main" val="42126958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2550041024"/>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811442802"/>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2174653555"/>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3570835711"/>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441620982"/>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5133A-2C43-797B-1168-15FE5AD4CE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208088-7B72-8A81-6A7C-9FA80CD90377}"/>
              </a:ext>
            </a:extLst>
          </p:cNvPr>
          <p:cNvPicPr>
            <a:picLocks noChangeAspect="1"/>
          </p:cNvPicPr>
          <p:nvPr>
            <p:custDataLst>
              <p:tags r:id="rId2"/>
            </p:custDataLst>
          </p:nvPr>
        </p:nvPicPr>
        <p:blipFill>
          <a:blip r:embed="rId11"/>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781FFD68-6CA4-4A0D-D6D2-5E87D16B3D61}"/>
              </a:ext>
            </a:extLst>
          </p:cNvPr>
          <p:cNvSpPr txBox="1"/>
          <p:nvPr>
            <p:custDataLst>
              <p:tags r:id="rId3"/>
            </p:custDataLst>
          </p:nvPr>
        </p:nvSpPr>
        <p:spPr>
          <a:xfrm>
            <a:off x="423415" y="-13473215"/>
            <a:ext cx="4489548" cy="18928259"/>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150" normalizeH="0" baseline="0" noProof="0" dirty="0">
                <a:ln>
                  <a:noFill/>
                </a:ln>
                <a:uLnTx/>
                <a:uFillTx/>
                <a:latin typeface="+mj-lt"/>
                <a:ea typeface="+mn-ea"/>
                <a:cs typeface="+mn-cs"/>
              </a:rPr>
              <a:t>Jeremiah 18:1-6</a:t>
            </a:r>
            <a:endParaRPr lang="en-US" sz="3600" i="1" spc="-150" dirty="0">
              <a:latin typeface="+mj-lt"/>
            </a:endParaRPr>
          </a:p>
          <a:p>
            <a:pPr lvl="0">
              <a:defRPr/>
            </a:pPr>
            <a:r>
              <a:rPr lang="en-US" sz="3600" spc="-150" dirty="0">
                <a:latin typeface="+mj-lt"/>
              </a:rPr>
              <a:t>The word that came to Jeremiah from the L</a:t>
            </a:r>
            <a:r>
              <a:rPr lang="en-US" sz="3200" spc="-150" dirty="0">
                <a:latin typeface="+mj-lt"/>
              </a:rPr>
              <a:t>ORD</a:t>
            </a:r>
            <a:r>
              <a:rPr lang="en-US" sz="3600" spc="-150" dirty="0">
                <a:latin typeface="+mj-lt"/>
              </a:rPr>
              <a:t>:  “Arise, and go down to the potter’s house, and there I will let you hear my words.”  So I went down to the potter’s house, and there he was working at his wheel.</a:t>
            </a:r>
          </a:p>
          <a:p>
            <a:pPr lvl="0">
              <a:defRPr/>
            </a:pPr>
            <a:endParaRPr lang="en-US" sz="3600" spc="-150" dirty="0">
              <a:latin typeface="+mj-lt"/>
            </a:endParaRPr>
          </a:p>
          <a:p>
            <a:pPr lvl="0">
              <a:defRPr/>
            </a:pPr>
            <a:endParaRPr lang="en-US" sz="3600" spc="-150" dirty="0">
              <a:latin typeface="+mj-lt"/>
            </a:endParaRPr>
          </a:p>
          <a:p>
            <a:pPr>
              <a:defRPr/>
            </a:pPr>
            <a:r>
              <a:rPr lang="en-US" sz="3600" spc="-150" dirty="0">
                <a:latin typeface="+mj-lt"/>
              </a:rPr>
              <a:t> And the vessel he was making of clay was spoiled in the potter’s hand, and he reworked it into another vessel, as it seemed good to the potter to do.</a:t>
            </a: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endParaRPr lang="en-US" sz="3600" spc="-150" dirty="0">
              <a:latin typeface="+mj-lt"/>
            </a:endParaRPr>
          </a:p>
          <a:p>
            <a:pPr>
              <a:defRPr/>
            </a:pPr>
            <a:r>
              <a:rPr lang="en-US" sz="3600" spc="-150" dirty="0">
                <a:latin typeface="+mj-lt"/>
              </a:rPr>
              <a:t>Then the word of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came to me:  “O house of Israel, can I not do with you as this potter has done? declares the </a:t>
            </a:r>
            <a:r>
              <a:rPr kumimoji="0" lang="en-US" sz="3600" b="0" i="0" u="none" strike="noStrike" kern="1200" cap="none" spc="-150" normalizeH="0" baseline="0" noProof="0" dirty="0">
                <a:ln>
                  <a:noFill/>
                </a:ln>
                <a:solidFill>
                  <a:srgbClr val="1A2332"/>
                </a:solidFill>
                <a:effectLst/>
                <a:uLnTx/>
                <a:uFillTx/>
                <a:latin typeface="Aptos Display" panose="02110004020202020204"/>
                <a:ea typeface="+mn-ea"/>
                <a:cs typeface="+mn-cs"/>
              </a:rPr>
              <a:t>L</a:t>
            </a:r>
            <a:r>
              <a:rPr kumimoji="0" lang="en-US" sz="3200" b="0" i="0" u="none" strike="noStrike" kern="1200" cap="none" spc="-150" normalizeH="0" baseline="0" noProof="0" dirty="0">
                <a:ln>
                  <a:noFill/>
                </a:ln>
                <a:solidFill>
                  <a:srgbClr val="1A2332"/>
                </a:solidFill>
                <a:effectLst/>
                <a:uLnTx/>
                <a:uFillTx/>
                <a:latin typeface="Aptos Display" panose="02110004020202020204"/>
                <a:ea typeface="+mn-ea"/>
                <a:cs typeface="+mn-cs"/>
              </a:rPr>
              <a:t>ORD</a:t>
            </a:r>
            <a:r>
              <a:rPr lang="en-US" sz="3600" spc="-150" dirty="0">
                <a:latin typeface="+mj-lt"/>
              </a:rPr>
              <a:t>. Behold, like the clay in the potter’s hand, so are you in my hand, O house of Israel. </a:t>
            </a:r>
          </a:p>
        </p:txBody>
      </p:sp>
      <mc:AlternateContent xmlns:mc="http://schemas.openxmlformats.org/markup-compatibility/2006">
        <mc:Choice xmlns:p14="http://schemas.microsoft.com/office/powerpoint/2010/main" Requires="p14">
          <p:contentPart p14:bwMode="auto" r:id="rId12">
            <p14:nvContentPartPr>
              <p14:cNvPr id="4" name="Ink 3">
                <a:extLst>
                  <a:ext uri="{FF2B5EF4-FFF2-40B4-BE49-F238E27FC236}">
                    <a16:creationId xmlns:a16="http://schemas.microsoft.com/office/drawing/2014/main" id="{9357755C-260E-5DDA-8671-7DC6B780DC68}"/>
                  </a:ext>
                </a:extLst>
              </p14:cNvPr>
              <p14:cNvContentPartPr/>
              <p14:nvPr>
                <p:custDataLst>
                  <p:tags r:id="rId4"/>
                </p:custDataLst>
              </p14:nvPr>
            </p14:nvContentPartPr>
            <p14:xfrm>
              <a:off x="3730989" y="1356351"/>
              <a:ext cx="559440" cy="7560"/>
            </p14:xfrm>
          </p:contentPart>
        </mc:Choice>
        <mc:Fallback>
          <p:pic>
            <p:nvPicPr>
              <p:cNvPr id="4" name="Ink 3">
                <a:extLst>
                  <a:ext uri="{FF2B5EF4-FFF2-40B4-BE49-F238E27FC236}">
                    <a16:creationId xmlns:a16="http://schemas.microsoft.com/office/drawing/2014/main" id="{9357755C-260E-5DDA-8671-7DC6B780DC68}"/>
                  </a:ext>
                </a:extLst>
              </p:cNvPr>
              <p:cNvPicPr/>
              <p:nvPr/>
            </p:nvPicPr>
            <p:blipFill>
              <a:blip r:embed="rId13"/>
              <a:stretch>
                <a:fillRect/>
              </a:stretch>
            </p:blipFill>
            <p:spPr>
              <a:xfrm>
                <a:off x="3694966" y="1320351"/>
                <a:ext cx="631126"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 name="Ink 4">
                <a:extLst>
                  <a:ext uri="{FF2B5EF4-FFF2-40B4-BE49-F238E27FC236}">
                    <a16:creationId xmlns:a16="http://schemas.microsoft.com/office/drawing/2014/main" id="{3C7E8B52-24B5-6A9A-522B-D139494D8DD6}"/>
                  </a:ext>
                </a:extLst>
              </p14:cNvPr>
              <p14:cNvContentPartPr/>
              <p14:nvPr>
                <p:custDataLst>
                  <p:tags r:id="rId5"/>
                </p:custDataLst>
              </p14:nvPr>
            </p14:nvContentPartPr>
            <p14:xfrm>
              <a:off x="556869" y="1912551"/>
              <a:ext cx="2340360" cy="5040"/>
            </p14:xfrm>
          </p:contentPart>
        </mc:Choice>
        <mc:Fallback>
          <p:pic>
            <p:nvPicPr>
              <p:cNvPr id="5" name="Ink 4">
                <a:extLst>
                  <a:ext uri="{FF2B5EF4-FFF2-40B4-BE49-F238E27FC236}">
                    <a16:creationId xmlns:a16="http://schemas.microsoft.com/office/drawing/2014/main" id="{3C7E8B52-24B5-6A9A-522B-D139494D8DD6}"/>
                  </a:ext>
                </a:extLst>
              </p:cNvPr>
              <p:cNvPicPr/>
              <p:nvPr/>
            </p:nvPicPr>
            <p:blipFill>
              <a:blip r:embed="rId15"/>
              <a:stretch>
                <a:fillRect/>
              </a:stretch>
            </p:blipFill>
            <p:spPr>
              <a:xfrm>
                <a:off x="520869" y="1876551"/>
                <a:ext cx="2412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 name="Ink 5">
                <a:extLst>
                  <a:ext uri="{FF2B5EF4-FFF2-40B4-BE49-F238E27FC236}">
                    <a16:creationId xmlns:a16="http://schemas.microsoft.com/office/drawing/2014/main" id="{33FA62FE-E1E8-EFD2-4544-76014522D2E0}"/>
                  </a:ext>
                </a:extLst>
              </p14:cNvPr>
              <p14:cNvContentPartPr/>
              <p14:nvPr>
                <p:custDataLst>
                  <p:tags r:id="rId6"/>
                </p:custDataLst>
              </p14:nvPr>
            </p14:nvContentPartPr>
            <p14:xfrm>
              <a:off x="1645869" y="3564951"/>
              <a:ext cx="2477160" cy="360"/>
            </p14:xfrm>
          </p:contentPart>
        </mc:Choice>
        <mc:Fallback>
          <p:pic>
            <p:nvPicPr>
              <p:cNvPr id="6" name="Ink 5">
                <a:extLst>
                  <a:ext uri="{FF2B5EF4-FFF2-40B4-BE49-F238E27FC236}">
                    <a16:creationId xmlns:a16="http://schemas.microsoft.com/office/drawing/2014/main" id="{33FA62FE-E1E8-EFD2-4544-76014522D2E0}"/>
                  </a:ext>
                </a:extLst>
              </p:cNvPr>
              <p:cNvPicPr/>
              <p:nvPr/>
            </p:nvPicPr>
            <p:blipFill>
              <a:blip r:embed="rId17"/>
              <a:stretch>
                <a:fillRect/>
              </a:stretch>
            </p:blipFill>
            <p:spPr>
              <a:xfrm>
                <a:off x="1609869" y="3528951"/>
                <a:ext cx="25488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Ink 7">
                <a:extLst>
                  <a:ext uri="{FF2B5EF4-FFF2-40B4-BE49-F238E27FC236}">
                    <a16:creationId xmlns:a16="http://schemas.microsoft.com/office/drawing/2014/main" id="{5CFA255B-F8B9-2DCE-9AF6-5B0E6841F14F}"/>
                  </a:ext>
                </a:extLst>
              </p14:cNvPr>
              <p14:cNvContentPartPr/>
              <p14:nvPr>
                <p:custDataLst>
                  <p:tags r:id="rId7"/>
                </p:custDataLst>
              </p14:nvPr>
            </p14:nvContentPartPr>
            <p14:xfrm>
              <a:off x="580629" y="4098111"/>
              <a:ext cx="3942000" cy="70200"/>
            </p14:xfrm>
          </p:contentPart>
        </mc:Choice>
        <mc:Fallback>
          <p:pic>
            <p:nvPicPr>
              <p:cNvPr id="8" name="Ink 7">
                <a:extLst>
                  <a:ext uri="{FF2B5EF4-FFF2-40B4-BE49-F238E27FC236}">
                    <a16:creationId xmlns:a16="http://schemas.microsoft.com/office/drawing/2014/main" id="{5CFA255B-F8B9-2DCE-9AF6-5B0E6841F14F}"/>
                  </a:ext>
                </a:extLst>
              </p:cNvPr>
              <p:cNvPicPr/>
              <p:nvPr/>
            </p:nvPicPr>
            <p:blipFill>
              <a:blip r:embed="rId19"/>
              <a:stretch>
                <a:fillRect/>
              </a:stretch>
            </p:blipFill>
            <p:spPr>
              <a:xfrm>
                <a:off x="544629" y="4062111"/>
                <a:ext cx="40136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Ink 8">
                <a:extLst>
                  <a:ext uri="{FF2B5EF4-FFF2-40B4-BE49-F238E27FC236}">
                    <a16:creationId xmlns:a16="http://schemas.microsoft.com/office/drawing/2014/main" id="{02B6C776-C613-FD09-D3A0-A2DA2108E0E4}"/>
                  </a:ext>
                </a:extLst>
              </p14:cNvPr>
              <p14:cNvContentPartPr/>
              <p14:nvPr>
                <p:custDataLst>
                  <p:tags r:id="rId8"/>
                </p:custDataLst>
              </p14:nvPr>
            </p14:nvContentPartPr>
            <p14:xfrm>
              <a:off x="505749" y="4627311"/>
              <a:ext cx="3903840" cy="155520"/>
            </p14:xfrm>
          </p:contentPart>
        </mc:Choice>
        <mc:Fallback>
          <p:pic>
            <p:nvPicPr>
              <p:cNvPr id="9" name="Ink 8">
                <a:extLst>
                  <a:ext uri="{FF2B5EF4-FFF2-40B4-BE49-F238E27FC236}">
                    <a16:creationId xmlns:a16="http://schemas.microsoft.com/office/drawing/2014/main" id="{02B6C776-C613-FD09-D3A0-A2DA2108E0E4}"/>
                  </a:ext>
                </a:extLst>
              </p:cNvPr>
              <p:cNvPicPr/>
              <p:nvPr/>
            </p:nvPicPr>
            <p:blipFill>
              <a:blip r:embed="rId21"/>
              <a:stretch>
                <a:fillRect/>
              </a:stretch>
            </p:blipFill>
            <p:spPr>
              <a:xfrm>
                <a:off x="469749" y="4591311"/>
                <a:ext cx="3975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Ink 9">
                <a:extLst>
                  <a:ext uri="{FF2B5EF4-FFF2-40B4-BE49-F238E27FC236}">
                    <a16:creationId xmlns:a16="http://schemas.microsoft.com/office/drawing/2014/main" id="{E4C379DE-6F74-7684-6B68-A840C7F1D7E2}"/>
                  </a:ext>
                </a:extLst>
              </p14:cNvPr>
              <p14:cNvContentPartPr/>
              <p14:nvPr>
                <p:custDataLst>
                  <p:tags r:id="rId9"/>
                </p:custDataLst>
              </p14:nvPr>
            </p14:nvContentPartPr>
            <p14:xfrm>
              <a:off x="592869" y="5236071"/>
              <a:ext cx="2317680" cy="15120"/>
            </p14:xfrm>
          </p:contentPart>
        </mc:Choice>
        <mc:Fallback>
          <p:pic>
            <p:nvPicPr>
              <p:cNvPr id="10" name="Ink 9">
                <a:extLst>
                  <a:ext uri="{FF2B5EF4-FFF2-40B4-BE49-F238E27FC236}">
                    <a16:creationId xmlns:a16="http://schemas.microsoft.com/office/drawing/2014/main" id="{E4C379DE-6F74-7684-6B68-A840C7F1D7E2}"/>
                  </a:ext>
                </a:extLst>
              </p:cNvPr>
              <p:cNvPicPr/>
              <p:nvPr/>
            </p:nvPicPr>
            <p:blipFill>
              <a:blip r:embed="rId23"/>
              <a:stretch>
                <a:fillRect/>
              </a:stretch>
            </p:blipFill>
            <p:spPr>
              <a:xfrm>
                <a:off x="556869" y="5199193"/>
                <a:ext cx="2389320" cy="88507"/>
              </a:xfrm>
              <a:prstGeom prst="rect">
                <a:avLst/>
              </a:prstGeom>
            </p:spPr>
          </p:pic>
        </mc:Fallback>
      </mc:AlternateContent>
    </p:spTree>
    <p:custDataLst>
      <p:tags r:id="rId1"/>
    </p:custDataLst>
    <p:extLst>
      <p:ext uri="{BB962C8B-B14F-4D97-AF65-F5344CB8AC3E}">
        <p14:creationId xmlns:p14="http://schemas.microsoft.com/office/powerpoint/2010/main" val="1561178635"/>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6345-0437-7587-4A38-215E0F695F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14851E-0FE2-008C-EAFC-A9DFDC039F55}"/>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79C984C-4A67-7FE8-28B3-7F7632114E68}"/>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5AAB786-58F5-23E7-58DD-C84E3589A253}"/>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D0649FF-1F4C-5EBB-17B0-F486E6531BEF}"/>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733978B-6038-C9DF-C429-04685683631D}"/>
              </a:ext>
            </a:extLst>
          </p:cNvPr>
          <p:cNvSpPr txBox="1"/>
          <p:nvPr/>
        </p:nvSpPr>
        <p:spPr>
          <a:xfrm>
            <a:off x="601248" y="638827"/>
            <a:ext cx="3119851" cy="646331"/>
          </a:xfrm>
          <a:prstGeom prst="rect">
            <a:avLst/>
          </a:prstGeom>
          <a:noFill/>
        </p:spPr>
        <p:txBody>
          <a:bodyPr wrap="square" rtlCol="0">
            <a:spAutoFit/>
          </a:bodyPr>
          <a:lstStyle/>
          <a:p>
            <a:r>
              <a:rPr lang="en-US" sz="3600" dirty="0"/>
              <a:t>Rom. 9:20b</a:t>
            </a:r>
          </a:p>
        </p:txBody>
      </p:sp>
      <p:sp>
        <p:nvSpPr>
          <p:cNvPr id="7" name="TextBox 6">
            <a:extLst>
              <a:ext uri="{FF2B5EF4-FFF2-40B4-BE49-F238E27FC236}">
                <a16:creationId xmlns:a16="http://schemas.microsoft.com/office/drawing/2014/main" id="{31ADEF51-0ED9-4EB9-9079-389AE14E236A}"/>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9:20b</a:t>
            </a:r>
          </a:p>
        </p:txBody>
      </p:sp>
      <p:sp>
        <p:nvSpPr>
          <p:cNvPr id="8" name="TextBox 7">
            <a:extLst>
              <a:ext uri="{FF2B5EF4-FFF2-40B4-BE49-F238E27FC236}">
                <a16:creationId xmlns:a16="http://schemas.microsoft.com/office/drawing/2014/main" id="{B5CE18B7-9862-079F-D6B3-9AC793A69F93}"/>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Will what is molded say to its molder, “Why have you made me like this?”</a:t>
            </a:r>
          </a:p>
        </p:txBody>
      </p:sp>
      <p:sp>
        <p:nvSpPr>
          <p:cNvPr id="9" name="TextBox 8">
            <a:extLst>
              <a:ext uri="{FF2B5EF4-FFF2-40B4-BE49-F238E27FC236}">
                <a16:creationId xmlns:a16="http://schemas.microsoft.com/office/drawing/2014/main" id="{BC1DC32A-77B7-7EEA-E615-48A4BD055C7A}"/>
              </a:ext>
            </a:extLst>
          </p:cNvPr>
          <p:cNvSpPr txBox="1"/>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i="1" dirty="0" err="1"/>
              <a:t>μη</a:t>
            </a:r>
            <a:r>
              <a:rPr lang="en-US" i="1" dirty="0"/>
              <a:t>̀ </a:t>
            </a:r>
            <a:r>
              <a:rPr lang="en-US" i="1" dirty="0" err="1"/>
              <a:t>ἐρει</a:t>
            </a:r>
            <a:r>
              <a:rPr lang="en-US" i="1" dirty="0"/>
              <a:t>͂ </a:t>
            </a:r>
            <a:r>
              <a:rPr lang="en-US" i="1" dirty="0" err="1"/>
              <a:t>το</a:t>
            </a:r>
            <a:r>
              <a:rPr lang="en-US" i="1" dirty="0"/>
              <a:t>̀ π</a:t>
            </a:r>
            <a:r>
              <a:rPr lang="en-US" i="1" dirty="0" err="1"/>
              <a:t>λ</a:t>
            </a:r>
            <a:r>
              <a:rPr lang="en-US" i="1" dirty="0"/>
              <a:t>ά</a:t>
            </a:r>
            <a:r>
              <a:rPr lang="en-US" i="1" dirty="0" err="1"/>
              <a:t>σμ</a:t>
            </a:r>
            <a:r>
              <a:rPr lang="en-US" i="1" dirty="0"/>
              <a:t>α </a:t>
            </a:r>
            <a:r>
              <a:rPr lang="en-US" i="1" dirty="0" err="1"/>
              <a:t>τῳ</a:t>
            </a:r>
            <a:r>
              <a:rPr lang="en-US" i="1" dirty="0"/>
              <a:t>͂ π</a:t>
            </a:r>
            <a:r>
              <a:rPr lang="en-US" i="1" dirty="0" err="1"/>
              <a:t>λ</a:t>
            </a:r>
            <a:r>
              <a:rPr lang="en-US" i="1" dirty="0"/>
              <a:t>ά</a:t>
            </a:r>
            <a:r>
              <a:rPr lang="en-US" i="1" dirty="0" err="1"/>
              <a:t>σ</a:t>
            </a:r>
            <a:r>
              <a:rPr lang="en-US" i="1" dirty="0"/>
              <a:t>α</a:t>
            </a:r>
            <a:r>
              <a:rPr lang="en-US" i="1" dirty="0" err="1"/>
              <a:t>ντι</a:t>
            </a:r>
            <a:r>
              <a:rPr lang="en-US" i="1" dirty="0"/>
              <a:t>· </a:t>
            </a:r>
            <a:r>
              <a:rPr lang="en-US" i="1" dirty="0" err="1"/>
              <a:t>τι</a:t>
            </a:r>
            <a:r>
              <a:rPr lang="en-US" i="1" dirty="0"/>
              <a:t>́ </a:t>
            </a:r>
            <a:r>
              <a:rPr lang="en-US" i="1" dirty="0" err="1"/>
              <a:t>με</a:t>
            </a:r>
            <a:r>
              <a:rPr lang="en-US" i="1" dirty="0"/>
              <a:t> </a:t>
            </a:r>
            <a:r>
              <a:rPr lang="en-US" i="1" dirty="0" err="1"/>
              <a:t>ε</a:t>
            </a:r>
            <a:r>
              <a:rPr lang="en-US" i="1" dirty="0"/>
              <a:t>̓π</a:t>
            </a:r>
            <a:r>
              <a:rPr lang="en-US" i="1" dirty="0" err="1"/>
              <a:t>οίησ</a:t>
            </a:r>
            <a:r>
              <a:rPr lang="en-US" i="1" dirty="0"/>
              <a:t>α</a:t>
            </a:r>
            <a:r>
              <a:rPr lang="en-US" i="1" dirty="0" err="1"/>
              <a:t>ς</a:t>
            </a:r>
            <a:r>
              <a:rPr lang="en-US" i="1" dirty="0"/>
              <a:t> </a:t>
            </a:r>
            <a:r>
              <a:rPr lang="en-US" dirty="0" err="1"/>
              <a:t>ου</a:t>
            </a:r>
            <a:r>
              <a:rPr lang="en-US" dirty="0"/>
              <a:t>̔́</a:t>
            </a:r>
            <a:r>
              <a:rPr lang="en-US" dirty="0" err="1"/>
              <a:t>τως</a:t>
            </a:r>
            <a:r>
              <a:rPr lang="en-US" dirty="0"/>
              <a:t>; </a:t>
            </a:r>
          </a:p>
        </p:txBody>
      </p:sp>
    </p:spTree>
    <p:custDataLst>
      <p:tags r:id="rId1"/>
    </p:custDataLst>
    <p:extLst>
      <p:ext uri="{BB962C8B-B14F-4D97-AF65-F5344CB8AC3E}">
        <p14:creationId xmlns:p14="http://schemas.microsoft.com/office/powerpoint/2010/main" val="290729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8CBD-4FAD-51C2-11E7-3948D44122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BE371-D2DB-E5D8-C6A7-E1C00BD04E00}"/>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1FFC4C6-3A4E-D5E4-5709-435007E138B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7B194C1-7642-A3BD-3332-11648B1C23D2}"/>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23FAC2-5016-4761-0C7A-139994538D33}"/>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E2B2234-090B-1833-62B5-502F50D4B3E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9:21</a:t>
            </a:r>
          </a:p>
        </p:txBody>
      </p:sp>
      <p:sp>
        <p:nvSpPr>
          <p:cNvPr id="7" name="TextBox 6">
            <a:extLst>
              <a:ext uri="{FF2B5EF4-FFF2-40B4-BE49-F238E27FC236}">
                <a16:creationId xmlns:a16="http://schemas.microsoft.com/office/drawing/2014/main" id="{FFCE1ADB-E489-5158-FA1F-84F906DD6E7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9:21</a:t>
            </a:r>
          </a:p>
        </p:txBody>
      </p:sp>
      <p:sp>
        <p:nvSpPr>
          <p:cNvPr id="8" name="TextBox 7">
            <a:extLst>
              <a:ext uri="{FF2B5EF4-FFF2-40B4-BE49-F238E27FC236}">
                <a16:creationId xmlns:a16="http://schemas.microsoft.com/office/drawing/2014/main" id="{F657B84E-8EBB-10CB-1CF2-ED530BFF6780}"/>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Has the potter no right over the clay, to make out of the same lump one vessel for honorable use and another for dishonorable use? </a:t>
            </a:r>
          </a:p>
        </p:txBody>
      </p:sp>
      <p:sp>
        <p:nvSpPr>
          <p:cNvPr id="9" name="TextBox 8">
            <a:extLst>
              <a:ext uri="{FF2B5EF4-FFF2-40B4-BE49-F238E27FC236}">
                <a16:creationId xmlns:a16="http://schemas.microsoft.com/office/drawing/2014/main" id="{0C1117F9-72CB-C90B-100A-032DA51DD3FE}"/>
              </a:ext>
            </a:extLst>
          </p:cNvPr>
          <p:cNvSpPr txBox="1"/>
          <p:nvPr>
            <p:custDataLst>
              <p:tags r:id="rId9"/>
            </p:custDataLst>
          </p:nvPr>
        </p:nvSpPr>
        <p:spPr>
          <a:xfrm>
            <a:off x="6676895" y="1296051"/>
            <a:ext cx="4886716" cy="2862322"/>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η</a:t>
            </a:r>
            <a:r>
              <a:rPr lang="en-US" dirty="0"/>
              <a:t>̓̀ </a:t>
            </a:r>
            <a:r>
              <a:rPr lang="en-US" dirty="0" err="1"/>
              <a:t>οὐκ</a:t>
            </a:r>
            <a:r>
              <a:rPr lang="en-US" dirty="0"/>
              <a:t> </a:t>
            </a:r>
            <a:r>
              <a:rPr lang="en-US" dirty="0" err="1"/>
              <a:t>ε</a:t>
            </a:r>
            <a:r>
              <a:rPr lang="en-US" dirty="0"/>
              <a:t>̓́</a:t>
            </a:r>
            <a:r>
              <a:rPr lang="en-US" dirty="0" err="1"/>
              <a:t>χει</a:t>
            </a:r>
            <a:r>
              <a:rPr lang="en-US" dirty="0"/>
              <a:t> </a:t>
            </a:r>
            <a:r>
              <a:rPr lang="en-US" dirty="0" err="1"/>
              <a:t>ἐξουσι</a:t>
            </a:r>
            <a:r>
              <a:rPr lang="en-US" dirty="0"/>
              <a:t>́α</a:t>
            </a:r>
            <a:r>
              <a:rPr lang="en-US" dirty="0" err="1"/>
              <a:t>ν</a:t>
            </a:r>
            <a:r>
              <a:rPr lang="en-US" dirty="0"/>
              <a:t> </a:t>
            </a:r>
            <a:r>
              <a:rPr lang="en-US" dirty="0" err="1"/>
              <a:t>ο</a:t>
            </a:r>
            <a:r>
              <a:rPr lang="en-US" dirty="0"/>
              <a:t>̔ </a:t>
            </a:r>
            <a:r>
              <a:rPr lang="en-US" dirty="0" err="1"/>
              <a:t>κερ</a:t>
            </a:r>
            <a:r>
              <a:rPr lang="en-US" dirty="0"/>
              <a:t>α</a:t>
            </a:r>
            <a:r>
              <a:rPr lang="en-US" dirty="0" err="1"/>
              <a:t>μεὺς</a:t>
            </a:r>
            <a:r>
              <a:rPr lang="en-US" dirty="0"/>
              <a:t> </a:t>
            </a:r>
            <a:r>
              <a:rPr lang="en-US" dirty="0" err="1"/>
              <a:t>του</a:t>
            </a:r>
            <a:r>
              <a:rPr lang="en-US" dirty="0"/>
              <a:t>͂ π</a:t>
            </a:r>
            <a:r>
              <a:rPr lang="en-US" dirty="0" err="1"/>
              <a:t>ηλου</a:t>
            </a:r>
            <a:r>
              <a:rPr lang="en-US" dirty="0"/>
              <a:t>͂ </a:t>
            </a:r>
            <a:r>
              <a:rPr lang="en-US" dirty="0" err="1"/>
              <a:t>ἐκ</a:t>
            </a:r>
            <a:r>
              <a:rPr lang="en-US" dirty="0"/>
              <a:t> </a:t>
            </a:r>
            <a:r>
              <a:rPr lang="en-US" dirty="0" err="1"/>
              <a:t>του</a:t>
            </a:r>
            <a:r>
              <a:rPr lang="en-US" dirty="0"/>
              <a:t>͂ α</a:t>
            </a:r>
            <a:r>
              <a:rPr lang="en-US" dirty="0" err="1"/>
              <a:t>ὐτου</a:t>
            </a:r>
            <a:r>
              <a:rPr lang="en-US" dirty="0"/>
              <a:t>͂ </a:t>
            </a:r>
            <a:r>
              <a:rPr lang="en-US" dirty="0" err="1"/>
              <a:t>φυρ</a:t>
            </a:r>
            <a:r>
              <a:rPr lang="en-US" dirty="0"/>
              <a:t>ά</a:t>
            </a:r>
            <a:r>
              <a:rPr lang="en-US" dirty="0" err="1"/>
              <a:t>μ</a:t>
            </a:r>
            <a:r>
              <a:rPr lang="en-US" dirty="0"/>
              <a:t>α</a:t>
            </a:r>
            <a:r>
              <a:rPr lang="en-US" dirty="0" err="1"/>
              <a:t>τος</a:t>
            </a:r>
            <a:r>
              <a:rPr lang="en-US" dirty="0"/>
              <a:t> π</a:t>
            </a:r>
            <a:r>
              <a:rPr lang="en-US" dirty="0" err="1"/>
              <a:t>οιῆσ</a:t>
            </a:r>
            <a:r>
              <a:rPr lang="en-US" dirty="0"/>
              <a:t>α</a:t>
            </a:r>
            <a:r>
              <a:rPr lang="en-US" dirty="0" err="1"/>
              <a:t>ι</a:t>
            </a:r>
            <a:r>
              <a:rPr lang="en-US" dirty="0"/>
              <a:t> </a:t>
            </a:r>
            <a:r>
              <a:rPr lang="en-US" dirty="0" err="1"/>
              <a:t>ο</a:t>
            </a:r>
            <a:r>
              <a:rPr lang="en-US" dirty="0"/>
              <a:t>̔̀ </a:t>
            </a:r>
            <a:r>
              <a:rPr lang="en-US" dirty="0" err="1"/>
              <a:t>μὲν</a:t>
            </a:r>
            <a:r>
              <a:rPr lang="en-US" dirty="0"/>
              <a:t> </a:t>
            </a:r>
            <a:r>
              <a:rPr lang="en-US" dirty="0" err="1"/>
              <a:t>εἰς</a:t>
            </a:r>
            <a:r>
              <a:rPr lang="en-US" dirty="0"/>
              <a:t> </a:t>
            </a:r>
            <a:r>
              <a:rPr lang="en-US" dirty="0" err="1"/>
              <a:t>τιμὴν</a:t>
            </a:r>
            <a:r>
              <a:rPr lang="en-US" dirty="0"/>
              <a:t> </a:t>
            </a:r>
            <a:r>
              <a:rPr lang="en-US" dirty="0" err="1"/>
              <a:t>σκεῦος</a:t>
            </a:r>
            <a:r>
              <a:rPr lang="en-US" dirty="0"/>
              <a:t> </a:t>
            </a:r>
            <a:r>
              <a:rPr lang="en-US" dirty="0" err="1"/>
              <a:t>ο</a:t>
            </a:r>
            <a:r>
              <a:rPr lang="en-US" dirty="0"/>
              <a:t>̔̀ </a:t>
            </a:r>
            <a:r>
              <a:rPr lang="en-US" dirty="0" err="1"/>
              <a:t>δε</a:t>
            </a:r>
            <a:r>
              <a:rPr lang="en-US" dirty="0"/>
              <a:t>̀ </a:t>
            </a:r>
            <a:r>
              <a:rPr lang="en-US" dirty="0" err="1"/>
              <a:t>εἰς</a:t>
            </a:r>
            <a:r>
              <a:rPr lang="en-US" dirty="0"/>
              <a:t> ἀ</a:t>
            </a:r>
            <a:r>
              <a:rPr lang="en-US" dirty="0" err="1"/>
              <a:t>τιμι</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26312D89-120F-1E3B-B8CC-4541C0B951B2}"/>
                  </a:ext>
                </a:extLst>
              </p14:cNvPr>
              <p14:cNvContentPartPr/>
              <p14:nvPr>
                <p:custDataLst>
                  <p:tags r:id="rId10"/>
                </p:custDataLst>
              </p14:nvPr>
            </p14:nvContentPartPr>
            <p14:xfrm>
              <a:off x="708065" y="4080508"/>
              <a:ext cx="1837800" cy="360"/>
            </p14:xfrm>
          </p:contentPart>
        </mc:Choice>
        <mc:Fallback>
          <p:pic>
            <p:nvPicPr>
              <p:cNvPr id="10" name="Ink 9">
                <a:extLst>
                  <a:ext uri="{FF2B5EF4-FFF2-40B4-BE49-F238E27FC236}">
                    <a16:creationId xmlns:a16="http://schemas.microsoft.com/office/drawing/2014/main" id="{26312D89-120F-1E3B-B8CC-4541C0B951B2}"/>
                  </a:ext>
                </a:extLst>
              </p:cNvPr>
              <p:cNvPicPr/>
              <p:nvPr/>
            </p:nvPicPr>
            <p:blipFill>
              <a:blip r:embed="rId16"/>
              <a:stretch>
                <a:fillRect/>
              </a:stretch>
            </p:blipFill>
            <p:spPr>
              <a:xfrm>
                <a:off x="672058" y="4044508"/>
                <a:ext cx="1909454"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6FD13166-E652-951D-999F-772349135130}"/>
                  </a:ext>
                </a:extLst>
              </p14:cNvPr>
              <p14:cNvContentPartPr/>
              <p14:nvPr>
                <p:custDataLst>
                  <p:tags r:id="rId11"/>
                </p:custDataLst>
              </p14:nvPr>
            </p14:nvContentPartPr>
            <p14:xfrm>
              <a:off x="10084265" y="3551308"/>
              <a:ext cx="883440" cy="81720"/>
            </p14:xfrm>
          </p:contentPart>
        </mc:Choice>
        <mc:Fallback>
          <p:pic>
            <p:nvPicPr>
              <p:cNvPr id="11" name="Ink 10">
                <a:extLst>
                  <a:ext uri="{FF2B5EF4-FFF2-40B4-BE49-F238E27FC236}">
                    <a16:creationId xmlns:a16="http://schemas.microsoft.com/office/drawing/2014/main" id="{6FD13166-E652-951D-999F-772349135130}"/>
                  </a:ext>
                </a:extLst>
              </p:cNvPr>
              <p:cNvPicPr/>
              <p:nvPr/>
            </p:nvPicPr>
            <p:blipFill>
              <a:blip r:embed="rId18"/>
              <a:stretch>
                <a:fillRect/>
              </a:stretch>
            </p:blipFill>
            <p:spPr>
              <a:xfrm>
                <a:off x="10048265" y="3515308"/>
                <a:ext cx="9550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5930F010-D0CE-9E15-5E55-8E89C75857D4}"/>
                  </a:ext>
                </a:extLst>
              </p14:cNvPr>
              <p14:cNvContentPartPr/>
              <p14:nvPr>
                <p:custDataLst>
                  <p:tags r:id="rId12"/>
                </p:custDataLst>
              </p14:nvPr>
            </p14:nvContentPartPr>
            <p14:xfrm>
              <a:off x="789065" y="5138548"/>
              <a:ext cx="2442600" cy="8640"/>
            </p14:xfrm>
          </p:contentPart>
        </mc:Choice>
        <mc:Fallback>
          <p:pic>
            <p:nvPicPr>
              <p:cNvPr id="12" name="Ink 11">
                <a:extLst>
                  <a:ext uri="{FF2B5EF4-FFF2-40B4-BE49-F238E27FC236}">
                    <a16:creationId xmlns:a16="http://schemas.microsoft.com/office/drawing/2014/main" id="{5930F010-D0CE-9E15-5E55-8E89C75857D4}"/>
                  </a:ext>
                </a:extLst>
              </p:cNvPr>
              <p:cNvPicPr/>
              <p:nvPr/>
            </p:nvPicPr>
            <p:blipFill>
              <a:blip r:embed="rId20"/>
              <a:stretch>
                <a:fillRect/>
              </a:stretch>
            </p:blipFill>
            <p:spPr>
              <a:xfrm>
                <a:off x="753060" y="5103988"/>
                <a:ext cx="2514251" cy="77414"/>
              </a:xfrm>
              <a:prstGeom prst="rect">
                <a:avLst/>
              </a:prstGeom>
            </p:spPr>
          </p:pic>
        </mc:Fallback>
      </mc:AlternateContent>
      <p:grpSp>
        <p:nvGrpSpPr>
          <p:cNvPr id="16" name="Group 15">
            <a:extLst>
              <a:ext uri="{FF2B5EF4-FFF2-40B4-BE49-F238E27FC236}">
                <a16:creationId xmlns:a16="http://schemas.microsoft.com/office/drawing/2014/main" id="{39198273-360D-0CE5-BDDF-BD7B9D1D1CCD}"/>
              </a:ext>
            </a:extLst>
          </p:cNvPr>
          <p:cNvGrpSpPr/>
          <p:nvPr>
            <p:custDataLst>
              <p:tags r:id="rId13"/>
            </p:custDataLst>
          </p:nvPr>
        </p:nvGrpSpPr>
        <p:grpSpPr>
          <a:xfrm>
            <a:off x="9645425" y="4158628"/>
            <a:ext cx="1488960" cy="95040"/>
            <a:chOff x="9645425" y="4158628"/>
            <a:chExt cx="1488960" cy="95040"/>
          </a:xfrm>
        </p:grpSpPr>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F76F16AF-EC20-8F51-0A15-B310D1E5DE6D}"/>
                    </a:ext>
                  </a:extLst>
                </p14:cNvPr>
                <p14:cNvContentPartPr/>
                <p14:nvPr/>
              </p14:nvContentPartPr>
              <p14:xfrm>
                <a:off x="9645425" y="4158628"/>
                <a:ext cx="334800" cy="95040"/>
              </p14:xfrm>
            </p:contentPart>
          </mc:Choice>
          <mc:Fallback>
            <p:pic>
              <p:nvPicPr>
                <p:cNvPr id="13" name="Ink 12">
                  <a:extLst>
                    <a:ext uri="{FF2B5EF4-FFF2-40B4-BE49-F238E27FC236}">
                      <a16:creationId xmlns:a16="http://schemas.microsoft.com/office/drawing/2014/main" id="{F76F16AF-EC20-8F51-0A15-B310D1E5DE6D}"/>
                    </a:ext>
                  </a:extLst>
                </p:cNvPr>
                <p:cNvPicPr/>
                <p:nvPr/>
              </p:nvPicPr>
              <p:blipFill>
                <a:blip r:embed="rId22"/>
                <a:stretch>
                  <a:fillRect/>
                </a:stretch>
              </p:blipFill>
              <p:spPr>
                <a:xfrm>
                  <a:off x="9609425" y="4122628"/>
                  <a:ext cx="406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a:extLst>
                    <a:ext uri="{FF2B5EF4-FFF2-40B4-BE49-F238E27FC236}">
                      <a16:creationId xmlns:a16="http://schemas.microsoft.com/office/drawing/2014/main" id="{984D1E00-412C-6014-5CE5-5D95343B74D1}"/>
                    </a:ext>
                  </a:extLst>
                </p14:cNvPr>
                <p14:cNvContentPartPr/>
                <p14:nvPr/>
              </p14:nvContentPartPr>
              <p14:xfrm>
                <a:off x="10133225" y="4162588"/>
                <a:ext cx="1001160" cy="34200"/>
              </p14:xfrm>
            </p:contentPart>
          </mc:Choice>
          <mc:Fallback>
            <p:pic>
              <p:nvPicPr>
                <p:cNvPr id="14" name="Ink 13">
                  <a:extLst>
                    <a:ext uri="{FF2B5EF4-FFF2-40B4-BE49-F238E27FC236}">
                      <a16:creationId xmlns:a16="http://schemas.microsoft.com/office/drawing/2014/main" id="{984D1E00-412C-6014-5CE5-5D95343B74D1}"/>
                    </a:ext>
                  </a:extLst>
                </p:cNvPr>
                <p:cNvPicPr/>
                <p:nvPr/>
              </p:nvPicPr>
              <p:blipFill>
                <a:blip r:embed="rId24"/>
                <a:stretch>
                  <a:fillRect/>
                </a:stretch>
              </p:blipFill>
              <p:spPr>
                <a:xfrm>
                  <a:off x="10097225" y="4126588"/>
                  <a:ext cx="1072800" cy="105840"/>
                </a:xfrm>
                <a:prstGeom prst="rect">
                  <a:avLst/>
                </a:prstGeom>
              </p:spPr>
            </p:pic>
          </mc:Fallback>
        </mc:AlternateContent>
      </p:grpSp>
    </p:spTree>
    <p:custDataLst>
      <p:tags r:id="rId1"/>
    </p:custDataLst>
    <p:extLst>
      <p:ext uri="{BB962C8B-B14F-4D97-AF65-F5344CB8AC3E}">
        <p14:creationId xmlns:p14="http://schemas.microsoft.com/office/powerpoint/2010/main" val="3166932056"/>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8CBD-4FAD-51C2-11E7-3948D44122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BE371-D2DB-E5D8-C6A7-E1C00BD04E00}"/>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1FFC4C6-3A4E-D5E4-5709-435007E138B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7B194C1-7642-A3BD-3332-11648B1C23D2}"/>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23FAC2-5016-4761-0C7A-139994538D33}"/>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E2B2234-090B-1833-62B5-502F50D4B3E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9:21</a:t>
            </a:r>
          </a:p>
        </p:txBody>
      </p:sp>
      <p:sp>
        <p:nvSpPr>
          <p:cNvPr id="7" name="TextBox 6">
            <a:extLst>
              <a:ext uri="{FF2B5EF4-FFF2-40B4-BE49-F238E27FC236}">
                <a16:creationId xmlns:a16="http://schemas.microsoft.com/office/drawing/2014/main" id="{FFCE1ADB-E489-5158-FA1F-84F906DD6E7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9:21</a:t>
            </a:r>
          </a:p>
        </p:txBody>
      </p:sp>
      <p:sp>
        <p:nvSpPr>
          <p:cNvPr id="8" name="TextBox 7">
            <a:extLst>
              <a:ext uri="{FF2B5EF4-FFF2-40B4-BE49-F238E27FC236}">
                <a16:creationId xmlns:a16="http://schemas.microsoft.com/office/drawing/2014/main" id="{F657B84E-8EBB-10CB-1CF2-ED530BFF6780}"/>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Has the potter no right over the clay, to make out of the same lump one vessel for honorable use and another for dishonorable use? </a:t>
            </a:r>
          </a:p>
        </p:txBody>
      </p:sp>
      <p:sp>
        <p:nvSpPr>
          <p:cNvPr id="9" name="TextBox 8">
            <a:extLst>
              <a:ext uri="{FF2B5EF4-FFF2-40B4-BE49-F238E27FC236}">
                <a16:creationId xmlns:a16="http://schemas.microsoft.com/office/drawing/2014/main" id="{0C1117F9-72CB-C90B-100A-032DA51DD3FE}"/>
              </a:ext>
            </a:extLst>
          </p:cNvPr>
          <p:cNvSpPr txBox="1"/>
          <p:nvPr>
            <p:custDataLst>
              <p:tags r:id="rId9"/>
            </p:custDataLst>
          </p:nvPr>
        </p:nvSpPr>
        <p:spPr>
          <a:xfrm>
            <a:off x="6676895" y="1296051"/>
            <a:ext cx="4886716" cy="2862322"/>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η</a:t>
            </a:r>
            <a:r>
              <a:rPr lang="en-US" dirty="0"/>
              <a:t>̓̀ </a:t>
            </a:r>
            <a:r>
              <a:rPr lang="en-US" dirty="0" err="1"/>
              <a:t>οὐκ</a:t>
            </a:r>
            <a:r>
              <a:rPr lang="en-US" dirty="0"/>
              <a:t> </a:t>
            </a:r>
            <a:r>
              <a:rPr lang="en-US" dirty="0" err="1"/>
              <a:t>ε</a:t>
            </a:r>
            <a:r>
              <a:rPr lang="en-US" dirty="0"/>
              <a:t>̓́</a:t>
            </a:r>
            <a:r>
              <a:rPr lang="en-US" dirty="0" err="1"/>
              <a:t>χει</a:t>
            </a:r>
            <a:r>
              <a:rPr lang="en-US" dirty="0"/>
              <a:t> </a:t>
            </a:r>
            <a:r>
              <a:rPr lang="en-US" dirty="0" err="1"/>
              <a:t>ἐξουσι</a:t>
            </a:r>
            <a:r>
              <a:rPr lang="en-US" dirty="0"/>
              <a:t>́α</a:t>
            </a:r>
            <a:r>
              <a:rPr lang="en-US" dirty="0" err="1"/>
              <a:t>ν</a:t>
            </a:r>
            <a:r>
              <a:rPr lang="en-US" dirty="0"/>
              <a:t> </a:t>
            </a:r>
            <a:r>
              <a:rPr lang="en-US" dirty="0" err="1"/>
              <a:t>ο</a:t>
            </a:r>
            <a:r>
              <a:rPr lang="en-US" dirty="0"/>
              <a:t>̔ </a:t>
            </a:r>
            <a:r>
              <a:rPr lang="en-US" dirty="0" err="1"/>
              <a:t>κερ</a:t>
            </a:r>
            <a:r>
              <a:rPr lang="en-US" dirty="0"/>
              <a:t>α</a:t>
            </a:r>
            <a:r>
              <a:rPr lang="en-US" dirty="0" err="1"/>
              <a:t>μεὺς</a:t>
            </a:r>
            <a:r>
              <a:rPr lang="en-US" dirty="0"/>
              <a:t> </a:t>
            </a:r>
            <a:r>
              <a:rPr lang="en-US" dirty="0" err="1"/>
              <a:t>του</a:t>
            </a:r>
            <a:r>
              <a:rPr lang="en-US" dirty="0"/>
              <a:t>͂ π</a:t>
            </a:r>
            <a:r>
              <a:rPr lang="en-US" dirty="0" err="1"/>
              <a:t>ηλου</a:t>
            </a:r>
            <a:r>
              <a:rPr lang="en-US" dirty="0"/>
              <a:t>͂ </a:t>
            </a:r>
            <a:r>
              <a:rPr lang="en-US" dirty="0" err="1"/>
              <a:t>ἐκ</a:t>
            </a:r>
            <a:r>
              <a:rPr lang="en-US" dirty="0"/>
              <a:t> </a:t>
            </a:r>
            <a:r>
              <a:rPr lang="en-US" dirty="0" err="1"/>
              <a:t>του</a:t>
            </a:r>
            <a:r>
              <a:rPr lang="en-US" dirty="0"/>
              <a:t>͂ α</a:t>
            </a:r>
            <a:r>
              <a:rPr lang="en-US" dirty="0" err="1"/>
              <a:t>ὐτου</a:t>
            </a:r>
            <a:r>
              <a:rPr lang="en-US" dirty="0"/>
              <a:t>͂ </a:t>
            </a:r>
            <a:r>
              <a:rPr lang="en-US" dirty="0" err="1"/>
              <a:t>φυρ</a:t>
            </a:r>
            <a:r>
              <a:rPr lang="en-US" dirty="0"/>
              <a:t>ά</a:t>
            </a:r>
            <a:r>
              <a:rPr lang="en-US" dirty="0" err="1"/>
              <a:t>μ</a:t>
            </a:r>
            <a:r>
              <a:rPr lang="en-US" dirty="0"/>
              <a:t>α</a:t>
            </a:r>
            <a:r>
              <a:rPr lang="en-US" dirty="0" err="1"/>
              <a:t>τος</a:t>
            </a:r>
            <a:r>
              <a:rPr lang="en-US" dirty="0"/>
              <a:t> π</a:t>
            </a:r>
            <a:r>
              <a:rPr lang="en-US" dirty="0" err="1"/>
              <a:t>οιῆσ</a:t>
            </a:r>
            <a:r>
              <a:rPr lang="en-US" dirty="0"/>
              <a:t>α</a:t>
            </a:r>
            <a:r>
              <a:rPr lang="en-US" dirty="0" err="1"/>
              <a:t>ι</a:t>
            </a:r>
            <a:r>
              <a:rPr lang="en-US" dirty="0"/>
              <a:t> </a:t>
            </a:r>
            <a:r>
              <a:rPr lang="en-US" dirty="0" err="1"/>
              <a:t>ο</a:t>
            </a:r>
            <a:r>
              <a:rPr lang="en-US" dirty="0"/>
              <a:t>̔̀ </a:t>
            </a:r>
            <a:r>
              <a:rPr lang="en-US" dirty="0" err="1"/>
              <a:t>μὲν</a:t>
            </a:r>
            <a:r>
              <a:rPr lang="en-US" dirty="0"/>
              <a:t> </a:t>
            </a:r>
            <a:r>
              <a:rPr lang="en-US" dirty="0" err="1"/>
              <a:t>εἰς</a:t>
            </a:r>
            <a:r>
              <a:rPr lang="en-US" dirty="0"/>
              <a:t> </a:t>
            </a:r>
            <a:r>
              <a:rPr lang="en-US" dirty="0" err="1"/>
              <a:t>τιμὴν</a:t>
            </a:r>
            <a:r>
              <a:rPr lang="en-US" dirty="0"/>
              <a:t> </a:t>
            </a:r>
            <a:r>
              <a:rPr lang="en-US" dirty="0" err="1"/>
              <a:t>σκεῦος</a:t>
            </a:r>
            <a:r>
              <a:rPr lang="en-US" dirty="0"/>
              <a:t> </a:t>
            </a:r>
            <a:r>
              <a:rPr lang="en-US" dirty="0" err="1"/>
              <a:t>ο</a:t>
            </a:r>
            <a:r>
              <a:rPr lang="en-US" dirty="0"/>
              <a:t>̔̀ </a:t>
            </a:r>
            <a:r>
              <a:rPr lang="en-US" dirty="0" err="1"/>
              <a:t>δε</a:t>
            </a:r>
            <a:r>
              <a:rPr lang="en-US" dirty="0"/>
              <a:t>̀ </a:t>
            </a:r>
            <a:r>
              <a:rPr lang="en-US" dirty="0" err="1"/>
              <a:t>εἰς</a:t>
            </a:r>
            <a:r>
              <a:rPr lang="en-US" dirty="0"/>
              <a:t> ἀ</a:t>
            </a:r>
            <a:r>
              <a:rPr lang="en-US" dirty="0" err="1"/>
              <a:t>τιμι</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26312D89-120F-1E3B-B8CC-4541C0B951B2}"/>
                  </a:ext>
                </a:extLst>
              </p14:cNvPr>
              <p14:cNvContentPartPr/>
              <p14:nvPr>
                <p:custDataLst>
                  <p:tags r:id="rId10"/>
                </p:custDataLst>
              </p14:nvPr>
            </p14:nvContentPartPr>
            <p14:xfrm>
              <a:off x="708065" y="4080508"/>
              <a:ext cx="1837800" cy="360"/>
            </p14:xfrm>
          </p:contentPart>
        </mc:Choice>
        <mc:Fallback>
          <p:pic>
            <p:nvPicPr>
              <p:cNvPr id="10" name="Ink 9">
                <a:extLst>
                  <a:ext uri="{FF2B5EF4-FFF2-40B4-BE49-F238E27FC236}">
                    <a16:creationId xmlns:a16="http://schemas.microsoft.com/office/drawing/2014/main" id="{26312D89-120F-1E3B-B8CC-4541C0B951B2}"/>
                  </a:ext>
                </a:extLst>
              </p:cNvPr>
              <p:cNvPicPr/>
              <p:nvPr/>
            </p:nvPicPr>
            <p:blipFill>
              <a:blip r:embed="rId16"/>
              <a:stretch>
                <a:fillRect/>
              </a:stretch>
            </p:blipFill>
            <p:spPr>
              <a:xfrm>
                <a:off x="672058" y="4044508"/>
                <a:ext cx="1909454"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6FD13166-E652-951D-999F-772349135130}"/>
                  </a:ext>
                </a:extLst>
              </p14:cNvPr>
              <p14:cNvContentPartPr/>
              <p14:nvPr>
                <p:custDataLst>
                  <p:tags r:id="rId11"/>
                </p:custDataLst>
              </p14:nvPr>
            </p14:nvContentPartPr>
            <p14:xfrm>
              <a:off x="10084265" y="3551308"/>
              <a:ext cx="883440" cy="81720"/>
            </p14:xfrm>
          </p:contentPart>
        </mc:Choice>
        <mc:Fallback>
          <p:pic>
            <p:nvPicPr>
              <p:cNvPr id="11" name="Ink 10">
                <a:extLst>
                  <a:ext uri="{FF2B5EF4-FFF2-40B4-BE49-F238E27FC236}">
                    <a16:creationId xmlns:a16="http://schemas.microsoft.com/office/drawing/2014/main" id="{6FD13166-E652-951D-999F-772349135130}"/>
                  </a:ext>
                </a:extLst>
              </p:cNvPr>
              <p:cNvPicPr/>
              <p:nvPr/>
            </p:nvPicPr>
            <p:blipFill>
              <a:blip r:embed="rId18"/>
              <a:stretch>
                <a:fillRect/>
              </a:stretch>
            </p:blipFill>
            <p:spPr>
              <a:xfrm>
                <a:off x="10048265" y="3515308"/>
                <a:ext cx="9550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5930F010-D0CE-9E15-5E55-8E89C75857D4}"/>
                  </a:ext>
                </a:extLst>
              </p14:cNvPr>
              <p14:cNvContentPartPr/>
              <p14:nvPr>
                <p:custDataLst>
                  <p:tags r:id="rId12"/>
                </p:custDataLst>
              </p14:nvPr>
            </p14:nvContentPartPr>
            <p14:xfrm>
              <a:off x="789065" y="5138548"/>
              <a:ext cx="2442600" cy="8640"/>
            </p14:xfrm>
          </p:contentPart>
        </mc:Choice>
        <mc:Fallback>
          <p:pic>
            <p:nvPicPr>
              <p:cNvPr id="12" name="Ink 11">
                <a:extLst>
                  <a:ext uri="{FF2B5EF4-FFF2-40B4-BE49-F238E27FC236}">
                    <a16:creationId xmlns:a16="http://schemas.microsoft.com/office/drawing/2014/main" id="{5930F010-D0CE-9E15-5E55-8E89C75857D4}"/>
                  </a:ext>
                </a:extLst>
              </p:cNvPr>
              <p:cNvPicPr/>
              <p:nvPr/>
            </p:nvPicPr>
            <p:blipFill>
              <a:blip r:embed="rId20"/>
              <a:stretch>
                <a:fillRect/>
              </a:stretch>
            </p:blipFill>
            <p:spPr>
              <a:xfrm>
                <a:off x="753060" y="5103988"/>
                <a:ext cx="2514251" cy="77414"/>
              </a:xfrm>
              <a:prstGeom prst="rect">
                <a:avLst/>
              </a:prstGeom>
            </p:spPr>
          </p:pic>
        </mc:Fallback>
      </mc:AlternateContent>
      <p:grpSp>
        <p:nvGrpSpPr>
          <p:cNvPr id="16" name="Group 15">
            <a:extLst>
              <a:ext uri="{FF2B5EF4-FFF2-40B4-BE49-F238E27FC236}">
                <a16:creationId xmlns:a16="http://schemas.microsoft.com/office/drawing/2014/main" id="{39198273-360D-0CE5-BDDF-BD7B9D1D1CCD}"/>
              </a:ext>
            </a:extLst>
          </p:cNvPr>
          <p:cNvGrpSpPr/>
          <p:nvPr>
            <p:custDataLst>
              <p:tags r:id="rId13"/>
            </p:custDataLst>
          </p:nvPr>
        </p:nvGrpSpPr>
        <p:grpSpPr>
          <a:xfrm>
            <a:off x="9645425" y="4158628"/>
            <a:ext cx="1488960" cy="95040"/>
            <a:chOff x="9645425" y="4158628"/>
            <a:chExt cx="1488960" cy="95040"/>
          </a:xfrm>
        </p:grpSpPr>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F76F16AF-EC20-8F51-0A15-B310D1E5DE6D}"/>
                    </a:ext>
                  </a:extLst>
                </p14:cNvPr>
                <p14:cNvContentPartPr/>
                <p14:nvPr/>
              </p14:nvContentPartPr>
              <p14:xfrm>
                <a:off x="9645425" y="4158628"/>
                <a:ext cx="334800" cy="95040"/>
              </p14:xfrm>
            </p:contentPart>
          </mc:Choice>
          <mc:Fallback>
            <p:pic>
              <p:nvPicPr>
                <p:cNvPr id="13" name="Ink 12">
                  <a:extLst>
                    <a:ext uri="{FF2B5EF4-FFF2-40B4-BE49-F238E27FC236}">
                      <a16:creationId xmlns:a16="http://schemas.microsoft.com/office/drawing/2014/main" id="{F76F16AF-EC20-8F51-0A15-B310D1E5DE6D}"/>
                    </a:ext>
                  </a:extLst>
                </p:cNvPr>
                <p:cNvPicPr/>
                <p:nvPr/>
              </p:nvPicPr>
              <p:blipFill>
                <a:blip r:embed="rId22"/>
                <a:stretch>
                  <a:fillRect/>
                </a:stretch>
              </p:blipFill>
              <p:spPr>
                <a:xfrm>
                  <a:off x="9609425" y="4122628"/>
                  <a:ext cx="406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a:extLst>
                    <a:ext uri="{FF2B5EF4-FFF2-40B4-BE49-F238E27FC236}">
                      <a16:creationId xmlns:a16="http://schemas.microsoft.com/office/drawing/2014/main" id="{984D1E00-412C-6014-5CE5-5D95343B74D1}"/>
                    </a:ext>
                  </a:extLst>
                </p14:cNvPr>
                <p14:cNvContentPartPr/>
                <p14:nvPr/>
              </p14:nvContentPartPr>
              <p14:xfrm>
                <a:off x="10133225" y="4162588"/>
                <a:ext cx="1001160" cy="34200"/>
              </p14:xfrm>
            </p:contentPart>
          </mc:Choice>
          <mc:Fallback>
            <p:pic>
              <p:nvPicPr>
                <p:cNvPr id="14" name="Ink 13">
                  <a:extLst>
                    <a:ext uri="{FF2B5EF4-FFF2-40B4-BE49-F238E27FC236}">
                      <a16:creationId xmlns:a16="http://schemas.microsoft.com/office/drawing/2014/main" id="{984D1E00-412C-6014-5CE5-5D95343B74D1}"/>
                    </a:ext>
                  </a:extLst>
                </p:cNvPr>
                <p:cNvPicPr/>
                <p:nvPr/>
              </p:nvPicPr>
              <p:blipFill>
                <a:blip r:embed="rId24"/>
                <a:stretch>
                  <a:fillRect/>
                </a:stretch>
              </p:blipFill>
              <p:spPr>
                <a:xfrm>
                  <a:off x="10097225" y="4126588"/>
                  <a:ext cx="1072800" cy="105840"/>
                </a:xfrm>
                <a:prstGeom prst="rect">
                  <a:avLst/>
                </a:prstGeom>
              </p:spPr>
            </p:pic>
          </mc:Fallback>
        </mc:AlternateContent>
      </p:grpSp>
    </p:spTree>
    <p:custDataLst>
      <p:tags r:id="rId1"/>
    </p:custDataLst>
    <p:extLst>
      <p:ext uri="{BB962C8B-B14F-4D97-AF65-F5344CB8AC3E}">
        <p14:creationId xmlns:p14="http://schemas.microsoft.com/office/powerpoint/2010/main" val="68909108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8CBD-4FAD-51C2-11E7-3948D44122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BE371-D2DB-E5D8-C6A7-E1C00BD04E00}"/>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1FFC4C6-3A4E-D5E4-5709-435007E138B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7B194C1-7642-A3BD-3332-11648B1C23D2}"/>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23FAC2-5016-4761-0C7A-139994538D33}"/>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E2B2234-090B-1833-62B5-502F50D4B3E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9:21</a:t>
            </a:r>
          </a:p>
        </p:txBody>
      </p:sp>
      <p:sp>
        <p:nvSpPr>
          <p:cNvPr id="7" name="TextBox 6">
            <a:extLst>
              <a:ext uri="{FF2B5EF4-FFF2-40B4-BE49-F238E27FC236}">
                <a16:creationId xmlns:a16="http://schemas.microsoft.com/office/drawing/2014/main" id="{FFCE1ADB-E489-5158-FA1F-84F906DD6E7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9:21</a:t>
            </a:r>
          </a:p>
        </p:txBody>
      </p:sp>
      <p:sp>
        <p:nvSpPr>
          <p:cNvPr id="8" name="TextBox 7">
            <a:extLst>
              <a:ext uri="{FF2B5EF4-FFF2-40B4-BE49-F238E27FC236}">
                <a16:creationId xmlns:a16="http://schemas.microsoft.com/office/drawing/2014/main" id="{F657B84E-8EBB-10CB-1CF2-ED530BFF6780}"/>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Has the potter no right over the clay, to make out of the same lump one vessel for honorable use and another for dishonorable use? </a:t>
            </a:r>
          </a:p>
        </p:txBody>
      </p:sp>
      <p:sp>
        <p:nvSpPr>
          <p:cNvPr id="9" name="TextBox 8">
            <a:extLst>
              <a:ext uri="{FF2B5EF4-FFF2-40B4-BE49-F238E27FC236}">
                <a16:creationId xmlns:a16="http://schemas.microsoft.com/office/drawing/2014/main" id="{0C1117F9-72CB-C90B-100A-032DA51DD3FE}"/>
              </a:ext>
            </a:extLst>
          </p:cNvPr>
          <p:cNvSpPr txBox="1"/>
          <p:nvPr>
            <p:custDataLst>
              <p:tags r:id="rId9"/>
            </p:custDataLst>
          </p:nvPr>
        </p:nvSpPr>
        <p:spPr>
          <a:xfrm>
            <a:off x="6676895" y="1296051"/>
            <a:ext cx="4886716" cy="2862322"/>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η</a:t>
            </a:r>
            <a:r>
              <a:rPr lang="en-US" dirty="0"/>
              <a:t>̓̀ </a:t>
            </a:r>
            <a:r>
              <a:rPr lang="en-US" dirty="0" err="1"/>
              <a:t>οὐκ</a:t>
            </a:r>
            <a:r>
              <a:rPr lang="en-US" dirty="0"/>
              <a:t> </a:t>
            </a:r>
            <a:r>
              <a:rPr lang="en-US" dirty="0" err="1"/>
              <a:t>ε</a:t>
            </a:r>
            <a:r>
              <a:rPr lang="en-US" dirty="0"/>
              <a:t>̓́</a:t>
            </a:r>
            <a:r>
              <a:rPr lang="en-US" dirty="0" err="1"/>
              <a:t>χει</a:t>
            </a:r>
            <a:r>
              <a:rPr lang="en-US" dirty="0"/>
              <a:t> </a:t>
            </a:r>
            <a:r>
              <a:rPr lang="en-US" dirty="0" err="1"/>
              <a:t>ἐξουσι</a:t>
            </a:r>
            <a:r>
              <a:rPr lang="en-US" dirty="0"/>
              <a:t>́α</a:t>
            </a:r>
            <a:r>
              <a:rPr lang="en-US" dirty="0" err="1"/>
              <a:t>ν</a:t>
            </a:r>
            <a:r>
              <a:rPr lang="en-US" dirty="0"/>
              <a:t> </a:t>
            </a:r>
            <a:r>
              <a:rPr lang="en-US" dirty="0" err="1"/>
              <a:t>ο</a:t>
            </a:r>
            <a:r>
              <a:rPr lang="en-US" dirty="0"/>
              <a:t>̔ </a:t>
            </a:r>
            <a:r>
              <a:rPr lang="en-US" dirty="0" err="1"/>
              <a:t>κερ</a:t>
            </a:r>
            <a:r>
              <a:rPr lang="en-US" dirty="0"/>
              <a:t>α</a:t>
            </a:r>
            <a:r>
              <a:rPr lang="en-US" dirty="0" err="1"/>
              <a:t>μεὺς</a:t>
            </a:r>
            <a:r>
              <a:rPr lang="en-US" dirty="0"/>
              <a:t> </a:t>
            </a:r>
            <a:r>
              <a:rPr lang="en-US" dirty="0" err="1"/>
              <a:t>του</a:t>
            </a:r>
            <a:r>
              <a:rPr lang="en-US" dirty="0"/>
              <a:t>͂ π</a:t>
            </a:r>
            <a:r>
              <a:rPr lang="en-US" dirty="0" err="1"/>
              <a:t>ηλου</a:t>
            </a:r>
            <a:r>
              <a:rPr lang="en-US" dirty="0"/>
              <a:t>͂ </a:t>
            </a:r>
            <a:r>
              <a:rPr lang="en-US" dirty="0" err="1"/>
              <a:t>ἐκ</a:t>
            </a:r>
            <a:r>
              <a:rPr lang="en-US" dirty="0"/>
              <a:t> </a:t>
            </a:r>
            <a:r>
              <a:rPr lang="en-US" dirty="0" err="1"/>
              <a:t>του</a:t>
            </a:r>
            <a:r>
              <a:rPr lang="en-US" dirty="0"/>
              <a:t>͂ α</a:t>
            </a:r>
            <a:r>
              <a:rPr lang="en-US" dirty="0" err="1"/>
              <a:t>ὐτου</a:t>
            </a:r>
            <a:r>
              <a:rPr lang="en-US" dirty="0"/>
              <a:t>͂ </a:t>
            </a:r>
            <a:r>
              <a:rPr lang="en-US" dirty="0" err="1"/>
              <a:t>φυρ</a:t>
            </a:r>
            <a:r>
              <a:rPr lang="en-US" dirty="0"/>
              <a:t>ά</a:t>
            </a:r>
            <a:r>
              <a:rPr lang="en-US" dirty="0" err="1"/>
              <a:t>μ</a:t>
            </a:r>
            <a:r>
              <a:rPr lang="en-US" dirty="0"/>
              <a:t>α</a:t>
            </a:r>
            <a:r>
              <a:rPr lang="en-US" dirty="0" err="1"/>
              <a:t>τος</a:t>
            </a:r>
            <a:r>
              <a:rPr lang="en-US" dirty="0"/>
              <a:t> π</a:t>
            </a:r>
            <a:r>
              <a:rPr lang="en-US" dirty="0" err="1"/>
              <a:t>οιῆσ</a:t>
            </a:r>
            <a:r>
              <a:rPr lang="en-US" dirty="0"/>
              <a:t>α</a:t>
            </a:r>
            <a:r>
              <a:rPr lang="en-US" dirty="0" err="1"/>
              <a:t>ι</a:t>
            </a:r>
            <a:r>
              <a:rPr lang="en-US" dirty="0"/>
              <a:t> </a:t>
            </a:r>
            <a:r>
              <a:rPr lang="en-US" dirty="0" err="1"/>
              <a:t>ο</a:t>
            </a:r>
            <a:r>
              <a:rPr lang="en-US" dirty="0"/>
              <a:t>̔̀ </a:t>
            </a:r>
            <a:r>
              <a:rPr lang="en-US" dirty="0" err="1"/>
              <a:t>μὲν</a:t>
            </a:r>
            <a:r>
              <a:rPr lang="en-US" dirty="0"/>
              <a:t> </a:t>
            </a:r>
            <a:r>
              <a:rPr lang="en-US" dirty="0" err="1"/>
              <a:t>εἰς</a:t>
            </a:r>
            <a:r>
              <a:rPr lang="en-US" dirty="0"/>
              <a:t> </a:t>
            </a:r>
            <a:r>
              <a:rPr lang="en-US" dirty="0" err="1"/>
              <a:t>τιμὴν</a:t>
            </a:r>
            <a:r>
              <a:rPr lang="en-US" dirty="0"/>
              <a:t> </a:t>
            </a:r>
            <a:r>
              <a:rPr lang="en-US" dirty="0" err="1"/>
              <a:t>σκεῦος</a:t>
            </a:r>
            <a:r>
              <a:rPr lang="en-US" dirty="0"/>
              <a:t> </a:t>
            </a:r>
            <a:r>
              <a:rPr lang="en-US" dirty="0" err="1"/>
              <a:t>ο</a:t>
            </a:r>
            <a:r>
              <a:rPr lang="en-US" dirty="0"/>
              <a:t>̔̀ </a:t>
            </a:r>
            <a:r>
              <a:rPr lang="en-US" dirty="0" err="1"/>
              <a:t>δε</a:t>
            </a:r>
            <a:r>
              <a:rPr lang="en-US" dirty="0"/>
              <a:t>̀ </a:t>
            </a:r>
            <a:r>
              <a:rPr lang="en-US" dirty="0" err="1"/>
              <a:t>εἰς</a:t>
            </a:r>
            <a:r>
              <a:rPr lang="en-US" dirty="0"/>
              <a:t> ἀ</a:t>
            </a:r>
            <a:r>
              <a:rPr lang="en-US" dirty="0" err="1"/>
              <a:t>τιμι</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26312D89-120F-1E3B-B8CC-4541C0B951B2}"/>
                  </a:ext>
                </a:extLst>
              </p14:cNvPr>
              <p14:cNvContentPartPr/>
              <p14:nvPr>
                <p:custDataLst>
                  <p:tags r:id="rId10"/>
                </p:custDataLst>
              </p14:nvPr>
            </p14:nvContentPartPr>
            <p14:xfrm>
              <a:off x="708065" y="4080508"/>
              <a:ext cx="1837800" cy="360"/>
            </p14:xfrm>
          </p:contentPart>
        </mc:Choice>
        <mc:Fallback>
          <p:pic>
            <p:nvPicPr>
              <p:cNvPr id="10" name="Ink 9">
                <a:extLst>
                  <a:ext uri="{FF2B5EF4-FFF2-40B4-BE49-F238E27FC236}">
                    <a16:creationId xmlns:a16="http://schemas.microsoft.com/office/drawing/2014/main" id="{26312D89-120F-1E3B-B8CC-4541C0B951B2}"/>
                  </a:ext>
                </a:extLst>
              </p:cNvPr>
              <p:cNvPicPr/>
              <p:nvPr/>
            </p:nvPicPr>
            <p:blipFill>
              <a:blip r:embed="rId16"/>
              <a:stretch>
                <a:fillRect/>
              </a:stretch>
            </p:blipFill>
            <p:spPr>
              <a:xfrm>
                <a:off x="672058" y="4044508"/>
                <a:ext cx="1909454"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6FD13166-E652-951D-999F-772349135130}"/>
                  </a:ext>
                </a:extLst>
              </p14:cNvPr>
              <p14:cNvContentPartPr/>
              <p14:nvPr>
                <p:custDataLst>
                  <p:tags r:id="rId11"/>
                </p:custDataLst>
              </p14:nvPr>
            </p14:nvContentPartPr>
            <p14:xfrm>
              <a:off x="10084265" y="3551308"/>
              <a:ext cx="883440" cy="81720"/>
            </p14:xfrm>
          </p:contentPart>
        </mc:Choice>
        <mc:Fallback>
          <p:pic>
            <p:nvPicPr>
              <p:cNvPr id="11" name="Ink 10">
                <a:extLst>
                  <a:ext uri="{FF2B5EF4-FFF2-40B4-BE49-F238E27FC236}">
                    <a16:creationId xmlns:a16="http://schemas.microsoft.com/office/drawing/2014/main" id="{6FD13166-E652-951D-999F-772349135130}"/>
                  </a:ext>
                </a:extLst>
              </p:cNvPr>
              <p:cNvPicPr/>
              <p:nvPr/>
            </p:nvPicPr>
            <p:blipFill>
              <a:blip r:embed="rId18"/>
              <a:stretch>
                <a:fillRect/>
              </a:stretch>
            </p:blipFill>
            <p:spPr>
              <a:xfrm>
                <a:off x="10048265" y="3515308"/>
                <a:ext cx="9550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5930F010-D0CE-9E15-5E55-8E89C75857D4}"/>
                  </a:ext>
                </a:extLst>
              </p14:cNvPr>
              <p14:cNvContentPartPr/>
              <p14:nvPr>
                <p:custDataLst>
                  <p:tags r:id="rId12"/>
                </p:custDataLst>
              </p14:nvPr>
            </p14:nvContentPartPr>
            <p14:xfrm>
              <a:off x="789065" y="5138548"/>
              <a:ext cx="2442600" cy="8640"/>
            </p14:xfrm>
          </p:contentPart>
        </mc:Choice>
        <mc:Fallback>
          <p:pic>
            <p:nvPicPr>
              <p:cNvPr id="12" name="Ink 11">
                <a:extLst>
                  <a:ext uri="{FF2B5EF4-FFF2-40B4-BE49-F238E27FC236}">
                    <a16:creationId xmlns:a16="http://schemas.microsoft.com/office/drawing/2014/main" id="{5930F010-D0CE-9E15-5E55-8E89C75857D4}"/>
                  </a:ext>
                </a:extLst>
              </p:cNvPr>
              <p:cNvPicPr/>
              <p:nvPr/>
            </p:nvPicPr>
            <p:blipFill>
              <a:blip r:embed="rId20"/>
              <a:stretch>
                <a:fillRect/>
              </a:stretch>
            </p:blipFill>
            <p:spPr>
              <a:xfrm>
                <a:off x="753060" y="5103988"/>
                <a:ext cx="2514251" cy="77414"/>
              </a:xfrm>
              <a:prstGeom prst="rect">
                <a:avLst/>
              </a:prstGeom>
            </p:spPr>
          </p:pic>
        </mc:Fallback>
      </mc:AlternateContent>
      <p:grpSp>
        <p:nvGrpSpPr>
          <p:cNvPr id="16" name="Group 15">
            <a:extLst>
              <a:ext uri="{FF2B5EF4-FFF2-40B4-BE49-F238E27FC236}">
                <a16:creationId xmlns:a16="http://schemas.microsoft.com/office/drawing/2014/main" id="{39198273-360D-0CE5-BDDF-BD7B9D1D1CCD}"/>
              </a:ext>
            </a:extLst>
          </p:cNvPr>
          <p:cNvGrpSpPr/>
          <p:nvPr>
            <p:custDataLst>
              <p:tags r:id="rId13"/>
            </p:custDataLst>
          </p:nvPr>
        </p:nvGrpSpPr>
        <p:grpSpPr>
          <a:xfrm>
            <a:off x="9645425" y="4158628"/>
            <a:ext cx="1488960" cy="95040"/>
            <a:chOff x="9645425" y="4158628"/>
            <a:chExt cx="1488960" cy="95040"/>
          </a:xfrm>
        </p:grpSpPr>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F76F16AF-EC20-8F51-0A15-B310D1E5DE6D}"/>
                    </a:ext>
                  </a:extLst>
                </p14:cNvPr>
                <p14:cNvContentPartPr/>
                <p14:nvPr/>
              </p14:nvContentPartPr>
              <p14:xfrm>
                <a:off x="9645425" y="4158628"/>
                <a:ext cx="334800" cy="95040"/>
              </p14:xfrm>
            </p:contentPart>
          </mc:Choice>
          <mc:Fallback>
            <p:pic>
              <p:nvPicPr>
                <p:cNvPr id="13" name="Ink 12">
                  <a:extLst>
                    <a:ext uri="{FF2B5EF4-FFF2-40B4-BE49-F238E27FC236}">
                      <a16:creationId xmlns:a16="http://schemas.microsoft.com/office/drawing/2014/main" id="{F76F16AF-EC20-8F51-0A15-B310D1E5DE6D}"/>
                    </a:ext>
                  </a:extLst>
                </p:cNvPr>
                <p:cNvPicPr/>
                <p:nvPr/>
              </p:nvPicPr>
              <p:blipFill>
                <a:blip r:embed="rId22"/>
                <a:stretch>
                  <a:fillRect/>
                </a:stretch>
              </p:blipFill>
              <p:spPr>
                <a:xfrm>
                  <a:off x="9609425" y="4122628"/>
                  <a:ext cx="406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a:extLst>
                    <a:ext uri="{FF2B5EF4-FFF2-40B4-BE49-F238E27FC236}">
                      <a16:creationId xmlns:a16="http://schemas.microsoft.com/office/drawing/2014/main" id="{984D1E00-412C-6014-5CE5-5D95343B74D1}"/>
                    </a:ext>
                  </a:extLst>
                </p14:cNvPr>
                <p14:cNvContentPartPr/>
                <p14:nvPr/>
              </p14:nvContentPartPr>
              <p14:xfrm>
                <a:off x="10133225" y="4162588"/>
                <a:ext cx="1001160" cy="34200"/>
              </p14:xfrm>
            </p:contentPart>
          </mc:Choice>
          <mc:Fallback>
            <p:pic>
              <p:nvPicPr>
                <p:cNvPr id="14" name="Ink 13">
                  <a:extLst>
                    <a:ext uri="{FF2B5EF4-FFF2-40B4-BE49-F238E27FC236}">
                      <a16:creationId xmlns:a16="http://schemas.microsoft.com/office/drawing/2014/main" id="{984D1E00-412C-6014-5CE5-5D95343B74D1}"/>
                    </a:ext>
                  </a:extLst>
                </p:cNvPr>
                <p:cNvPicPr/>
                <p:nvPr/>
              </p:nvPicPr>
              <p:blipFill>
                <a:blip r:embed="rId24"/>
                <a:stretch>
                  <a:fillRect/>
                </a:stretch>
              </p:blipFill>
              <p:spPr>
                <a:xfrm>
                  <a:off x="10097225" y="4126588"/>
                  <a:ext cx="1072800" cy="105840"/>
                </a:xfrm>
                <a:prstGeom prst="rect">
                  <a:avLst/>
                </a:prstGeom>
              </p:spPr>
            </p:pic>
          </mc:Fallback>
        </mc:AlternateContent>
      </p:grpSp>
    </p:spTree>
    <p:custDataLst>
      <p:tags r:id="rId1"/>
    </p:custDataLst>
    <p:extLst>
      <p:ext uri="{BB962C8B-B14F-4D97-AF65-F5344CB8AC3E}">
        <p14:creationId xmlns:p14="http://schemas.microsoft.com/office/powerpoint/2010/main" val="156325504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8CBD-4FAD-51C2-11E7-3948D44122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BE371-D2DB-E5D8-C6A7-E1C00BD04E00}"/>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1FFC4C6-3A4E-D5E4-5709-435007E138BB}"/>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7B194C1-7642-A3BD-3332-11648B1C23D2}"/>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23FAC2-5016-4761-0C7A-139994538D33}"/>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E2B2234-090B-1833-62B5-502F50D4B3E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9:21</a:t>
            </a:r>
          </a:p>
        </p:txBody>
      </p:sp>
      <p:sp>
        <p:nvSpPr>
          <p:cNvPr id="7" name="TextBox 6">
            <a:extLst>
              <a:ext uri="{FF2B5EF4-FFF2-40B4-BE49-F238E27FC236}">
                <a16:creationId xmlns:a16="http://schemas.microsoft.com/office/drawing/2014/main" id="{FFCE1ADB-E489-5158-FA1F-84F906DD6E73}"/>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9:21</a:t>
            </a:r>
          </a:p>
        </p:txBody>
      </p:sp>
      <p:sp>
        <p:nvSpPr>
          <p:cNvPr id="8" name="TextBox 7">
            <a:extLst>
              <a:ext uri="{FF2B5EF4-FFF2-40B4-BE49-F238E27FC236}">
                <a16:creationId xmlns:a16="http://schemas.microsoft.com/office/drawing/2014/main" id="{F657B84E-8EBB-10CB-1CF2-ED530BFF6780}"/>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Has the potter no right over the clay, to make out of the same lump one vessel for honorable use and another for dishonorable use? </a:t>
            </a:r>
          </a:p>
        </p:txBody>
      </p:sp>
      <p:sp>
        <p:nvSpPr>
          <p:cNvPr id="9" name="TextBox 8">
            <a:extLst>
              <a:ext uri="{FF2B5EF4-FFF2-40B4-BE49-F238E27FC236}">
                <a16:creationId xmlns:a16="http://schemas.microsoft.com/office/drawing/2014/main" id="{0C1117F9-72CB-C90B-100A-032DA51DD3FE}"/>
              </a:ext>
            </a:extLst>
          </p:cNvPr>
          <p:cNvSpPr txBox="1"/>
          <p:nvPr>
            <p:custDataLst>
              <p:tags r:id="rId9"/>
            </p:custDataLst>
          </p:nvPr>
        </p:nvSpPr>
        <p:spPr>
          <a:xfrm>
            <a:off x="6676895" y="1296051"/>
            <a:ext cx="4886716" cy="2862322"/>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η</a:t>
            </a:r>
            <a:r>
              <a:rPr lang="en-US" dirty="0"/>
              <a:t>̓̀ </a:t>
            </a:r>
            <a:r>
              <a:rPr lang="en-US" dirty="0" err="1"/>
              <a:t>οὐκ</a:t>
            </a:r>
            <a:r>
              <a:rPr lang="en-US" dirty="0"/>
              <a:t> </a:t>
            </a:r>
            <a:r>
              <a:rPr lang="en-US" dirty="0" err="1"/>
              <a:t>ε</a:t>
            </a:r>
            <a:r>
              <a:rPr lang="en-US" dirty="0"/>
              <a:t>̓́</a:t>
            </a:r>
            <a:r>
              <a:rPr lang="en-US" dirty="0" err="1"/>
              <a:t>χει</a:t>
            </a:r>
            <a:r>
              <a:rPr lang="en-US" dirty="0"/>
              <a:t> </a:t>
            </a:r>
            <a:r>
              <a:rPr lang="en-US" dirty="0" err="1"/>
              <a:t>ἐξουσι</a:t>
            </a:r>
            <a:r>
              <a:rPr lang="en-US" dirty="0"/>
              <a:t>́α</a:t>
            </a:r>
            <a:r>
              <a:rPr lang="en-US" dirty="0" err="1"/>
              <a:t>ν</a:t>
            </a:r>
            <a:r>
              <a:rPr lang="en-US" dirty="0"/>
              <a:t> </a:t>
            </a:r>
            <a:r>
              <a:rPr lang="en-US" dirty="0" err="1"/>
              <a:t>ο</a:t>
            </a:r>
            <a:r>
              <a:rPr lang="en-US" dirty="0"/>
              <a:t>̔ </a:t>
            </a:r>
            <a:r>
              <a:rPr lang="en-US" dirty="0" err="1"/>
              <a:t>κερ</a:t>
            </a:r>
            <a:r>
              <a:rPr lang="en-US" dirty="0"/>
              <a:t>α</a:t>
            </a:r>
            <a:r>
              <a:rPr lang="en-US" dirty="0" err="1"/>
              <a:t>μεὺς</a:t>
            </a:r>
            <a:r>
              <a:rPr lang="en-US" dirty="0"/>
              <a:t> </a:t>
            </a:r>
            <a:r>
              <a:rPr lang="en-US" dirty="0" err="1"/>
              <a:t>του</a:t>
            </a:r>
            <a:r>
              <a:rPr lang="en-US" dirty="0"/>
              <a:t>͂ π</a:t>
            </a:r>
            <a:r>
              <a:rPr lang="en-US" dirty="0" err="1"/>
              <a:t>ηλου</a:t>
            </a:r>
            <a:r>
              <a:rPr lang="en-US" dirty="0"/>
              <a:t>͂ </a:t>
            </a:r>
            <a:r>
              <a:rPr lang="en-US" dirty="0" err="1"/>
              <a:t>ἐκ</a:t>
            </a:r>
            <a:r>
              <a:rPr lang="en-US" dirty="0"/>
              <a:t> </a:t>
            </a:r>
            <a:r>
              <a:rPr lang="en-US" dirty="0" err="1"/>
              <a:t>του</a:t>
            </a:r>
            <a:r>
              <a:rPr lang="en-US" dirty="0"/>
              <a:t>͂ α</a:t>
            </a:r>
            <a:r>
              <a:rPr lang="en-US" dirty="0" err="1"/>
              <a:t>ὐτου</a:t>
            </a:r>
            <a:r>
              <a:rPr lang="en-US" dirty="0"/>
              <a:t>͂ </a:t>
            </a:r>
            <a:r>
              <a:rPr lang="en-US" dirty="0" err="1"/>
              <a:t>φυρ</a:t>
            </a:r>
            <a:r>
              <a:rPr lang="en-US" dirty="0"/>
              <a:t>ά</a:t>
            </a:r>
            <a:r>
              <a:rPr lang="en-US" dirty="0" err="1"/>
              <a:t>μ</a:t>
            </a:r>
            <a:r>
              <a:rPr lang="en-US" dirty="0"/>
              <a:t>α</a:t>
            </a:r>
            <a:r>
              <a:rPr lang="en-US" dirty="0" err="1"/>
              <a:t>τος</a:t>
            </a:r>
            <a:r>
              <a:rPr lang="en-US" dirty="0"/>
              <a:t> π</a:t>
            </a:r>
            <a:r>
              <a:rPr lang="en-US" dirty="0" err="1"/>
              <a:t>οιῆσ</a:t>
            </a:r>
            <a:r>
              <a:rPr lang="en-US" dirty="0"/>
              <a:t>α</a:t>
            </a:r>
            <a:r>
              <a:rPr lang="en-US" dirty="0" err="1"/>
              <a:t>ι</a:t>
            </a:r>
            <a:r>
              <a:rPr lang="en-US" dirty="0"/>
              <a:t> </a:t>
            </a:r>
            <a:r>
              <a:rPr lang="en-US" dirty="0" err="1"/>
              <a:t>ο</a:t>
            </a:r>
            <a:r>
              <a:rPr lang="en-US" dirty="0"/>
              <a:t>̔̀ </a:t>
            </a:r>
            <a:r>
              <a:rPr lang="en-US" dirty="0" err="1"/>
              <a:t>μὲν</a:t>
            </a:r>
            <a:r>
              <a:rPr lang="en-US" dirty="0"/>
              <a:t> </a:t>
            </a:r>
            <a:r>
              <a:rPr lang="en-US" dirty="0" err="1"/>
              <a:t>εἰς</a:t>
            </a:r>
            <a:r>
              <a:rPr lang="en-US" dirty="0"/>
              <a:t> </a:t>
            </a:r>
            <a:r>
              <a:rPr lang="en-US" dirty="0" err="1"/>
              <a:t>τιμὴν</a:t>
            </a:r>
            <a:r>
              <a:rPr lang="en-US" dirty="0"/>
              <a:t> </a:t>
            </a:r>
            <a:r>
              <a:rPr lang="en-US" dirty="0" err="1"/>
              <a:t>σκεῦος</a:t>
            </a:r>
            <a:r>
              <a:rPr lang="en-US" dirty="0"/>
              <a:t> </a:t>
            </a:r>
            <a:r>
              <a:rPr lang="en-US" dirty="0" err="1"/>
              <a:t>ο</a:t>
            </a:r>
            <a:r>
              <a:rPr lang="en-US" dirty="0"/>
              <a:t>̔̀ </a:t>
            </a:r>
            <a:r>
              <a:rPr lang="en-US" dirty="0" err="1"/>
              <a:t>δε</a:t>
            </a:r>
            <a:r>
              <a:rPr lang="en-US" dirty="0"/>
              <a:t>̀ </a:t>
            </a:r>
            <a:r>
              <a:rPr lang="en-US" dirty="0" err="1"/>
              <a:t>εἰς</a:t>
            </a:r>
            <a:r>
              <a:rPr lang="en-US" dirty="0"/>
              <a:t> ἀ</a:t>
            </a:r>
            <a:r>
              <a:rPr lang="en-US" dirty="0" err="1"/>
              <a:t>τιμι</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26312D89-120F-1E3B-B8CC-4541C0B951B2}"/>
                  </a:ext>
                </a:extLst>
              </p14:cNvPr>
              <p14:cNvContentPartPr/>
              <p14:nvPr>
                <p:custDataLst>
                  <p:tags r:id="rId10"/>
                </p:custDataLst>
              </p14:nvPr>
            </p14:nvContentPartPr>
            <p14:xfrm>
              <a:off x="708065" y="4080508"/>
              <a:ext cx="1837800" cy="360"/>
            </p14:xfrm>
          </p:contentPart>
        </mc:Choice>
        <mc:Fallback>
          <p:pic>
            <p:nvPicPr>
              <p:cNvPr id="10" name="Ink 9">
                <a:extLst>
                  <a:ext uri="{FF2B5EF4-FFF2-40B4-BE49-F238E27FC236}">
                    <a16:creationId xmlns:a16="http://schemas.microsoft.com/office/drawing/2014/main" id="{26312D89-120F-1E3B-B8CC-4541C0B951B2}"/>
                  </a:ext>
                </a:extLst>
              </p:cNvPr>
              <p:cNvPicPr/>
              <p:nvPr/>
            </p:nvPicPr>
            <p:blipFill>
              <a:blip r:embed="rId16"/>
              <a:stretch>
                <a:fillRect/>
              </a:stretch>
            </p:blipFill>
            <p:spPr>
              <a:xfrm>
                <a:off x="672058" y="4044508"/>
                <a:ext cx="1909454"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6FD13166-E652-951D-999F-772349135130}"/>
                  </a:ext>
                </a:extLst>
              </p14:cNvPr>
              <p14:cNvContentPartPr/>
              <p14:nvPr>
                <p:custDataLst>
                  <p:tags r:id="rId11"/>
                </p:custDataLst>
              </p14:nvPr>
            </p14:nvContentPartPr>
            <p14:xfrm>
              <a:off x="10084265" y="3551308"/>
              <a:ext cx="883440" cy="81720"/>
            </p14:xfrm>
          </p:contentPart>
        </mc:Choice>
        <mc:Fallback>
          <p:pic>
            <p:nvPicPr>
              <p:cNvPr id="11" name="Ink 10">
                <a:extLst>
                  <a:ext uri="{FF2B5EF4-FFF2-40B4-BE49-F238E27FC236}">
                    <a16:creationId xmlns:a16="http://schemas.microsoft.com/office/drawing/2014/main" id="{6FD13166-E652-951D-999F-772349135130}"/>
                  </a:ext>
                </a:extLst>
              </p:cNvPr>
              <p:cNvPicPr/>
              <p:nvPr/>
            </p:nvPicPr>
            <p:blipFill>
              <a:blip r:embed="rId18"/>
              <a:stretch>
                <a:fillRect/>
              </a:stretch>
            </p:blipFill>
            <p:spPr>
              <a:xfrm>
                <a:off x="10048265" y="3515308"/>
                <a:ext cx="9550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5930F010-D0CE-9E15-5E55-8E89C75857D4}"/>
                  </a:ext>
                </a:extLst>
              </p14:cNvPr>
              <p14:cNvContentPartPr/>
              <p14:nvPr>
                <p:custDataLst>
                  <p:tags r:id="rId12"/>
                </p:custDataLst>
              </p14:nvPr>
            </p14:nvContentPartPr>
            <p14:xfrm>
              <a:off x="789065" y="5138548"/>
              <a:ext cx="2442600" cy="8640"/>
            </p14:xfrm>
          </p:contentPart>
        </mc:Choice>
        <mc:Fallback>
          <p:pic>
            <p:nvPicPr>
              <p:cNvPr id="12" name="Ink 11">
                <a:extLst>
                  <a:ext uri="{FF2B5EF4-FFF2-40B4-BE49-F238E27FC236}">
                    <a16:creationId xmlns:a16="http://schemas.microsoft.com/office/drawing/2014/main" id="{5930F010-D0CE-9E15-5E55-8E89C75857D4}"/>
                  </a:ext>
                </a:extLst>
              </p:cNvPr>
              <p:cNvPicPr/>
              <p:nvPr/>
            </p:nvPicPr>
            <p:blipFill>
              <a:blip r:embed="rId20"/>
              <a:stretch>
                <a:fillRect/>
              </a:stretch>
            </p:blipFill>
            <p:spPr>
              <a:xfrm>
                <a:off x="753060" y="5103988"/>
                <a:ext cx="2514251" cy="77414"/>
              </a:xfrm>
              <a:prstGeom prst="rect">
                <a:avLst/>
              </a:prstGeom>
            </p:spPr>
          </p:pic>
        </mc:Fallback>
      </mc:AlternateContent>
      <p:grpSp>
        <p:nvGrpSpPr>
          <p:cNvPr id="16" name="Group 15">
            <a:extLst>
              <a:ext uri="{FF2B5EF4-FFF2-40B4-BE49-F238E27FC236}">
                <a16:creationId xmlns:a16="http://schemas.microsoft.com/office/drawing/2014/main" id="{39198273-360D-0CE5-BDDF-BD7B9D1D1CCD}"/>
              </a:ext>
            </a:extLst>
          </p:cNvPr>
          <p:cNvGrpSpPr/>
          <p:nvPr>
            <p:custDataLst>
              <p:tags r:id="rId13"/>
            </p:custDataLst>
          </p:nvPr>
        </p:nvGrpSpPr>
        <p:grpSpPr>
          <a:xfrm>
            <a:off x="9645425" y="4158628"/>
            <a:ext cx="1488960" cy="95040"/>
            <a:chOff x="9645425" y="4158628"/>
            <a:chExt cx="1488960" cy="95040"/>
          </a:xfrm>
        </p:grpSpPr>
        <mc:AlternateContent xmlns:mc="http://schemas.openxmlformats.org/markup-compatibility/2006">
          <mc:Choice xmlns:p14="http://schemas.microsoft.com/office/powerpoint/2010/main" Requires="p14">
            <p:contentPart p14:bwMode="auto" r:id="rId21">
              <p14:nvContentPartPr>
                <p14:cNvPr id="13" name="Ink 12">
                  <a:extLst>
                    <a:ext uri="{FF2B5EF4-FFF2-40B4-BE49-F238E27FC236}">
                      <a16:creationId xmlns:a16="http://schemas.microsoft.com/office/drawing/2014/main" id="{F76F16AF-EC20-8F51-0A15-B310D1E5DE6D}"/>
                    </a:ext>
                  </a:extLst>
                </p14:cNvPr>
                <p14:cNvContentPartPr/>
                <p14:nvPr/>
              </p14:nvContentPartPr>
              <p14:xfrm>
                <a:off x="9645425" y="4158628"/>
                <a:ext cx="334800" cy="95040"/>
              </p14:xfrm>
            </p:contentPart>
          </mc:Choice>
          <mc:Fallback>
            <p:pic>
              <p:nvPicPr>
                <p:cNvPr id="13" name="Ink 12">
                  <a:extLst>
                    <a:ext uri="{FF2B5EF4-FFF2-40B4-BE49-F238E27FC236}">
                      <a16:creationId xmlns:a16="http://schemas.microsoft.com/office/drawing/2014/main" id="{F76F16AF-EC20-8F51-0A15-B310D1E5DE6D}"/>
                    </a:ext>
                  </a:extLst>
                </p:cNvPr>
                <p:cNvPicPr/>
                <p:nvPr/>
              </p:nvPicPr>
              <p:blipFill>
                <a:blip r:embed="rId22"/>
                <a:stretch>
                  <a:fillRect/>
                </a:stretch>
              </p:blipFill>
              <p:spPr>
                <a:xfrm>
                  <a:off x="9609425" y="4122628"/>
                  <a:ext cx="406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Ink 13">
                  <a:extLst>
                    <a:ext uri="{FF2B5EF4-FFF2-40B4-BE49-F238E27FC236}">
                      <a16:creationId xmlns:a16="http://schemas.microsoft.com/office/drawing/2014/main" id="{984D1E00-412C-6014-5CE5-5D95343B74D1}"/>
                    </a:ext>
                  </a:extLst>
                </p14:cNvPr>
                <p14:cNvContentPartPr/>
                <p14:nvPr/>
              </p14:nvContentPartPr>
              <p14:xfrm>
                <a:off x="10133225" y="4162588"/>
                <a:ext cx="1001160" cy="34200"/>
              </p14:xfrm>
            </p:contentPart>
          </mc:Choice>
          <mc:Fallback>
            <p:pic>
              <p:nvPicPr>
                <p:cNvPr id="14" name="Ink 13">
                  <a:extLst>
                    <a:ext uri="{FF2B5EF4-FFF2-40B4-BE49-F238E27FC236}">
                      <a16:creationId xmlns:a16="http://schemas.microsoft.com/office/drawing/2014/main" id="{984D1E00-412C-6014-5CE5-5D95343B74D1}"/>
                    </a:ext>
                  </a:extLst>
                </p:cNvPr>
                <p:cNvPicPr/>
                <p:nvPr/>
              </p:nvPicPr>
              <p:blipFill>
                <a:blip r:embed="rId24"/>
                <a:stretch>
                  <a:fillRect/>
                </a:stretch>
              </p:blipFill>
              <p:spPr>
                <a:xfrm>
                  <a:off x="10097225" y="4126588"/>
                  <a:ext cx="1072800" cy="105840"/>
                </a:xfrm>
                <a:prstGeom prst="rect">
                  <a:avLst/>
                </a:prstGeom>
              </p:spPr>
            </p:pic>
          </mc:Fallback>
        </mc:AlternateContent>
      </p:grpSp>
    </p:spTree>
    <p:custDataLst>
      <p:tags r:id="rId1"/>
    </p:custDataLst>
    <p:extLst>
      <p:ext uri="{BB962C8B-B14F-4D97-AF65-F5344CB8AC3E}">
        <p14:creationId xmlns:p14="http://schemas.microsoft.com/office/powerpoint/2010/main" val="424151763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FD72CB-DA39-E284-BE77-F67185F5BAC5}"/>
              </a:ext>
            </a:extLst>
          </p:cNvPr>
          <p:cNvPicPr>
            <a:picLocks noChangeAspect="1"/>
          </p:cNvPicPr>
          <p:nvPr/>
        </p:nvPicPr>
        <p:blipFill>
          <a:blip r:embed="rId3"/>
          <a:srcRect t="10984" b="13780"/>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C3D0334E-209E-8559-0113-DC444EF1154C}"/>
              </a:ext>
            </a:extLst>
          </p:cNvPr>
          <p:cNvSpPr txBox="1"/>
          <p:nvPr/>
        </p:nvSpPr>
        <p:spPr>
          <a:xfrm>
            <a:off x="810874" y="738734"/>
            <a:ext cx="2676246"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l-GR" sz="4400" i="0" u="none" strike="noStrike" kern="1200" cap="none" normalizeH="0" baseline="0" noProof="0" dirty="0" err="1">
                <a:ln>
                  <a:noFill/>
                </a:ln>
                <a:uLnTx/>
                <a:uFillTx/>
                <a:latin typeface="Times New Roman" panose="02020603050405020304" pitchFamily="18" charset="0"/>
                <a:cs typeface="Times New Roman" panose="02020603050405020304" pitchFamily="18" charset="0"/>
              </a:rPr>
              <a:t>τιμη</a:t>
            </a: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a:t>
            </a:r>
          </a:p>
          <a:p>
            <a:pPr algn="ctr">
              <a:defRPr/>
            </a:pPr>
            <a:r>
              <a:rPr kumimoji="0" lang="en-US" sz="4400" i="0" u="none" strike="noStrike" kern="1200" cap="none" normalizeH="0" baseline="0" noProof="0" dirty="0">
                <a:ln>
                  <a:noFill/>
                </a:ln>
                <a:uLnTx/>
                <a:uFillTx/>
                <a:latin typeface="+mj-lt"/>
                <a:ea typeface="+mn-ea"/>
                <a:cs typeface="+mn-cs"/>
              </a:rPr>
              <a:t> valuable, esteemed</a:t>
            </a:r>
            <a:endParaRPr lang="en-US" sz="4400" dirty="0">
              <a:latin typeface="+mj-lt"/>
            </a:endParaRPr>
          </a:p>
        </p:txBody>
      </p:sp>
    </p:spTree>
    <p:custDataLst>
      <p:tags r:id="rId1"/>
    </p:custDataLst>
    <p:extLst>
      <p:ext uri="{BB962C8B-B14F-4D97-AF65-F5344CB8AC3E}">
        <p14:creationId xmlns:p14="http://schemas.microsoft.com/office/powerpoint/2010/main" val="208065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E6594A-6088-4CAA-0E06-29EEB739AD2F}"/>
              </a:ext>
            </a:extLst>
          </p:cNvPr>
          <p:cNvPicPr>
            <a:picLocks noChangeAspect="1"/>
          </p:cNvPicPr>
          <p:nvPr/>
        </p:nvPicPr>
        <p:blipFill>
          <a:blip r:embed="rId3"/>
          <a:srcRect t="5941" b="18822"/>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2F8A5756-7DC3-61B6-54B1-83A252D7E01D}"/>
              </a:ext>
            </a:extLst>
          </p:cNvPr>
          <p:cNvSpPr txBox="1"/>
          <p:nvPr/>
        </p:nvSpPr>
        <p:spPr>
          <a:xfrm>
            <a:off x="732552" y="3835351"/>
            <a:ext cx="3463892"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ἀ</a:t>
            </a:r>
            <a:r>
              <a:rPr lang="en-US" sz="3600" dirty="0">
                <a:latin typeface="Times New Roman" panose="02020603050405020304" pitchFamily="18" charset="0"/>
                <a:cs typeface="Times New Roman" panose="02020603050405020304" pitchFamily="18" charset="0"/>
              </a:rPr>
              <a:t>+</a:t>
            </a:r>
            <a:r>
              <a:rPr kumimoji="0" lang="el-GR" sz="4400" i="0" u="none" strike="noStrike" kern="1200" cap="none" normalizeH="0" baseline="0" noProof="0" dirty="0" err="1">
                <a:ln>
                  <a:noFill/>
                </a:ln>
                <a:uLnTx/>
                <a:uFillTx/>
                <a:latin typeface="Times New Roman" panose="02020603050405020304" pitchFamily="18" charset="0"/>
                <a:cs typeface="Times New Roman" panose="02020603050405020304" pitchFamily="18" charset="0"/>
              </a:rPr>
              <a:t>τιμη</a:t>
            </a: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a:t>
            </a:r>
          </a:p>
          <a:p>
            <a:pPr algn="ctr">
              <a:defRPr/>
            </a:pPr>
            <a:r>
              <a:rPr kumimoji="0" lang="en-US" sz="4400" i="0" u="none" strike="noStrike" kern="1200" cap="none" normalizeH="0" baseline="0" noProof="0" dirty="0">
                <a:ln>
                  <a:noFill/>
                </a:ln>
                <a:uLnTx/>
                <a:uFillTx/>
                <a:latin typeface="+mj-lt"/>
                <a:ea typeface="+mn-ea"/>
                <a:cs typeface="+mn-cs"/>
              </a:rPr>
              <a:t> not valuable, not esteemed</a:t>
            </a:r>
            <a:endParaRPr lang="en-US" sz="4400" dirty="0">
              <a:latin typeface="+mj-lt"/>
            </a:endParaRPr>
          </a:p>
        </p:txBody>
      </p:sp>
    </p:spTree>
    <p:custDataLst>
      <p:tags r:id="rId1"/>
    </p:custDataLst>
    <p:extLst>
      <p:ext uri="{BB962C8B-B14F-4D97-AF65-F5344CB8AC3E}">
        <p14:creationId xmlns:p14="http://schemas.microsoft.com/office/powerpoint/2010/main" val="145833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8164-459A-4369-02B8-9A9D676A71B1}"/>
            </a:ext>
          </a:extLst>
        </p:cNvPr>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0D6F87C3-F572-818E-05FD-2AA33258DFB4}"/>
              </a:ext>
            </a:extLst>
          </p:cNvPr>
          <p:cNvPicPr>
            <a:picLocks noChangeAspect="1"/>
          </p:cNvPicPr>
          <p:nvPr>
            <p:custDataLst>
              <p:tags r:id="rId2"/>
            </p:custDataLst>
          </p:nvPr>
        </p:nvPicPr>
        <p:blipFill>
          <a:blip r:embed="rId5"/>
          <a:srcRect l="871" r="1" b="1"/>
          <a:stretch>
            <a:fillRect/>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66078D7C-BFE1-64F0-A609-7AF2C80B6C3E}"/>
              </a:ext>
            </a:extLst>
          </p:cNvPr>
          <p:cNvSpPr txBox="1"/>
          <p:nvPr>
            <p:custDataLst>
              <p:tags r:id="rId3"/>
            </p:custDataLst>
          </p:nvPr>
        </p:nvSpPr>
        <p:spPr>
          <a:xfrm>
            <a:off x="8263180"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“Why have you made me thus?</a:t>
            </a:r>
            <a:endParaRPr lang="en-US" sz="4400" dirty="0">
              <a:latin typeface="+mj-lt"/>
            </a:endParaRPr>
          </a:p>
        </p:txBody>
      </p:sp>
    </p:spTree>
    <p:custDataLst>
      <p:tags r:id="rId1"/>
    </p:custDataLst>
    <p:extLst>
      <p:ext uri="{BB962C8B-B14F-4D97-AF65-F5344CB8AC3E}">
        <p14:creationId xmlns:p14="http://schemas.microsoft.com/office/powerpoint/2010/main" val="8087331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8164-459A-4369-02B8-9A9D676A71B1}"/>
            </a:ext>
          </a:extLst>
        </p:cNvPr>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0D6F87C3-F572-818E-05FD-2AA33258DFB4}"/>
              </a:ext>
            </a:extLst>
          </p:cNvPr>
          <p:cNvPicPr>
            <a:picLocks noChangeAspect="1"/>
          </p:cNvPicPr>
          <p:nvPr>
            <p:custDataLst>
              <p:tags r:id="rId2"/>
            </p:custDataLst>
          </p:nvPr>
        </p:nvPicPr>
        <p:blipFill>
          <a:blip r:embed="rId6"/>
          <a:srcRect l="871" r="1" b="1"/>
          <a:stretch>
            <a:fillRect/>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66078D7C-BFE1-64F0-A609-7AF2C80B6C3E}"/>
              </a:ext>
            </a:extLst>
          </p:cNvPr>
          <p:cNvSpPr txBox="1"/>
          <p:nvPr>
            <p:custDataLst>
              <p:tags r:id="rId3"/>
            </p:custDataLst>
          </p:nvPr>
        </p:nvSpPr>
        <p:spPr>
          <a:xfrm>
            <a:off x="8263180"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“Why have you made me thus?</a:t>
            </a:r>
            <a:endParaRPr lang="en-US" sz="4400" dirty="0">
              <a:latin typeface="+mj-lt"/>
            </a:endParaRPr>
          </a:p>
        </p:txBody>
      </p:sp>
      <p:sp>
        <p:nvSpPr>
          <p:cNvPr id="5" name="TextBox 4">
            <a:extLst>
              <a:ext uri="{FF2B5EF4-FFF2-40B4-BE49-F238E27FC236}">
                <a16:creationId xmlns:a16="http://schemas.microsoft.com/office/drawing/2014/main" id="{43400FD3-F83D-21AF-B044-33885DC6F521}"/>
              </a:ext>
            </a:extLst>
          </p:cNvPr>
          <p:cNvSpPr txBox="1"/>
          <p:nvPr>
            <p:custDataLst>
              <p:tags r:id="rId4"/>
            </p:custDataLst>
          </p:nvPr>
        </p:nvSpPr>
        <p:spPr>
          <a:xfrm>
            <a:off x="8263181"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What is the purpose of this vessel?</a:t>
            </a:r>
            <a:endParaRPr lang="en-US" sz="4400" dirty="0">
              <a:latin typeface="+mj-lt"/>
            </a:endParaRPr>
          </a:p>
        </p:txBody>
      </p:sp>
    </p:spTree>
    <p:custDataLst>
      <p:tags r:id="rId1"/>
    </p:custDataLst>
    <p:extLst>
      <p:ext uri="{BB962C8B-B14F-4D97-AF65-F5344CB8AC3E}">
        <p14:creationId xmlns:p14="http://schemas.microsoft.com/office/powerpoint/2010/main" val="137552460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8164-459A-4369-02B8-9A9D676A71B1}"/>
            </a:ext>
          </a:extLst>
        </p:cNvPr>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0D6F87C3-F572-818E-05FD-2AA33258DFB4}"/>
              </a:ext>
            </a:extLst>
          </p:cNvPr>
          <p:cNvPicPr>
            <a:picLocks noChangeAspect="1"/>
          </p:cNvPicPr>
          <p:nvPr>
            <p:custDataLst>
              <p:tags r:id="rId2"/>
            </p:custDataLst>
          </p:nvPr>
        </p:nvPicPr>
        <p:blipFill>
          <a:blip r:embed="rId8"/>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3CFA8C4E-C61B-DD2B-3812-3C6D91DB357D}"/>
              </a:ext>
            </a:extLst>
          </p:cNvPr>
          <p:cNvSpPr txBox="1"/>
          <p:nvPr>
            <p:custDataLst>
              <p:tags r:id="rId3"/>
            </p:custDataLst>
          </p:nvPr>
        </p:nvSpPr>
        <p:spPr>
          <a:xfrm>
            <a:off x="810874" y="738734"/>
            <a:ext cx="2676246"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l-GR" sz="4400" i="0" u="none" strike="noStrike" kern="1200" cap="none" normalizeH="0" baseline="0" noProof="0" dirty="0" err="1">
                <a:ln>
                  <a:noFill/>
                </a:ln>
                <a:uLnTx/>
                <a:uFillTx/>
                <a:latin typeface="Times New Roman" panose="02020603050405020304" pitchFamily="18" charset="0"/>
                <a:cs typeface="Times New Roman" panose="02020603050405020304" pitchFamily="18" charset="0"/>
              </a:rPr>
              <a:t>τιμη</a:t>
            </a: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a:t>
            </a:r>
          </a:p>
          <a:p>
            <a:pPr algn="ctr">
              <a:defRPr/>
            </a:pPr>
            <a:r>
              <a:rPr kumimoji="0" lang="en-US" sz="4400" i="0" u="none" strike="noStrike" kern="1200" cap="none" normalizeH="0" baseline="0" noProof="0" dirty="0">
                <a:ln>
                  <a:noFill/>
                </a:ln>
                <a:uLnTx/>
                <a:uFillTx/>
                <a:latin typeface="+mj-lt"/>
                <a:ea typeface="+mn-ea"/>
                <a:cs typeface="+mn-cs"/>
              </a:rPr>
              <a:t> valuable, esteemed</a:t>
            </a:r>
            <a:endParaRPr lang="en-US" sz="4400" dirty="0">
              <a:latin typeface="+mj-lt"/>
            </a:endParaRPr>
          </a:p>
        </p:txBody>
      </p:sp>
      <p:pic>
        <p:nvPicPr>
          <p:cNvPr id="6" name="Picture 5">
            <a:extLst>
              <a:ext uri="{FF2B5EF4-FFF2-40B4-BE49-F238E27FC236}">
                <a16:creationId xmlns:a16="http://schemas.microsoft.com/office/drawing/2014/main" id="{72AA3344-4B9F-98C0-D6EA-B40F282B0E9A}"/>
              </a:ext>
            </a:extLst>
          </p:cNvPr>
          <p:cNvPicPr>
            <a:picLocks noChangeAspect="1"/>
          </p:cNvPicPr>
          <p:nvPr>
            <p:custDataLst>
              <p:tags r:id="rId4"/>
            </p:custDataLst>
          </p:nvPr>
        </p:nvPicPr>
        <p:blipFill>
          <a:blip r:embed="rId9"/>
          <a:srcRect l="21919" t="17403" r="22902" b="33369"/>
          <a:stretch>
            <a:fillRect/>
          </a:stretch>
        </p:blipFill>
        <p:spPr>
          <a:xfrm>
            <a:off x="3324642" y="755063"/>
            <a:ext cx="2222188" cy="1481952"/>
          </a:xfrm>
          <a:prstGeom prst="rect">
            <a:avLst/>
          </a:prstGeom>
          <a:solidFill>
            <a:schemeClr val="accent5"/>
          </a:solidFill>
        </p:spPr>
      </p:pic>
      <p:sp>
        <p:nvSpPr>
          <p:cNvPr id="8" name="TextBox 7">
            <a:extLst>
              <a:ext uri="{FF2B5EF4-FFF2-40B4-BE49-F238E27FC236}">
                <a16:creationId xmlns:a16="http://schemas.microsoft.com/office/drawing/2014/main" id="{66078D7C-BFE1-64F0-A609-7AF2C80B6C3E}"/>
              </a:ext>
            </a:extLst>
          </p:cNvPr>
          <p:cNvSpPr txBox="1"/>
          <p:nvPr>
            <p:custDataLst>
              <p:tags r:id="rId5"/>
            </p:custDataLst>
          </p:nvPr>
        </p:nvSpPr>
        <p:spPr>
          <a:xfrm>
            <a:off x="8263180"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“Why have you made me thus?</a:t>
            </a:r>
            <a:endParaRPr lang="en-US" sz="4400" dirty="0">
              <a:latin typeface="+mj-lt"/>
            </a:endParaRPr>
          </a:p>
        </p:txBody>
      </p:sp>
      <p:sp>
        <p:nvSpPr>
          <p:cNvPr id="5" name="TextBox 4">
            <a:extLst>
              <a:ext uri="{FF2B5EF4-FFF2-40B4-BE49-F238E27FC236}">
                <a16:creationId xmlns:a16="http://schemas.microsoft.com/office/drawing/2014/main" id="{43400FD3-F83D-21AF-B044-33885DC6F521}"/>
              </a:ext>
            </a:extLst>
          </p:cNvPr>
          <p:cNvSpPr txBox="1"/>
          <p:nvPr>
            <p:custDataLst>
              <p:tags r:id="rId6"/>
            </p:custDataLst>
          </p:nvPr>
        </p:nvSpPr>
        <p:spPr>
          <a:xfrm>
            <a:off x="8263181"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What is the purpose of this vessel?</a:t>
            </a:r>
            <a:endParaRPr lang="en-US" sz="4400" dirty="0">
              <a:latin typeface="+mj-lt"/>
            </a:endParaRPr>
          </a:p>
        </p:txBody>
      </p:sp>
    </p:spTree>
    <p:custDataLst>
      <p:tags r:id="rId1"/>
    </p:custDataLst>
    <p:extLst>
      <p:ext uri="{BB962C8B-B14F-4D97-AF65-F5344CB8AC3E}">
        <p14:creationId xmlns:p14="http://schemas.microsoft.com/office/powerpoint/2010/main" val="25069139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8164-459A-4369-02B8-9A9D676A71B1}"/>
            </a:ext>
          </a:extLst>
        </p:cNvPr>
        <p:cNvGrpSpPr/>
        <p:nvPr/>
      </p:nvGrpSpPr>
      <p:grpSpPr>
        <a:xfrm>
          <a:off x="0" y="0"/>
          <a:ext cx="0" cy="0"/>
          <a:chOff x="0" y="0"/>
          <a:chExt cx="0" cy="0"/>
        </a:xfrm>
      </p:grpSpPr>
      <p:pic>
        <p:nvPicPr>
          <p:cNvPr id="2" name="Picture 1" descr="An image of the following prompt: A historically accurate scene from 57 AD in 16:9 format, showing a potter seated at a simple foot-powered pottery wheel with a fresh lump of clay centered on the wheel, hands extended and just beginning to shape it—no clear vessel form yet visible. The potter, dressed in a plain tunic, is positioned on the right third of the composition following the rule of thirds, within a modest ancient Roman-era pottery studio featuring clay storage vessels, wooden shelves, earthenware tools, and natural daylight from a window or doorway. Rendered in clean photorealistic detail with accurate historical elements and no anachronisms—no modern tools, electric equipment, or contemporary objects.">
            <a:extLst>
              <a:ext uri="{FF2B5EF4-FFF2-40B4-BE49-F238E27FC236}">
                <a16:creationId xmlns:a16="http://schemas.microsoft.com/office/drawing/2014/main" id="{0D6F87C3-F572-818E-05FD-2AA33258DFB4}"/>
              </a:ext>
            </a:extLst>
          </p:cNvPr>
          <p:cNvPicPr>
            <a:picLocks noChangeAspect="1"/>
          </p:cNvPicPr>
          <p:nvPr>
            <p:custDataLst>
              <p:tags r:id="rId2"/>
            </p:custDataLst>
          </p:nvPr>
        </p:nvPicPr>
        <p:blipFill>
          <a:blip r:embed="rId10"/>
          <a:srcRect l="871" r="1"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3CFA8C4E-C61B-DD2B-3812-3C6D91DB357D}"/>
              </a:ext>
            </a:extLst>
          </p:cNvPr>
          <p:cNvSpPr txBox="1"/>
          <p:nvPr>
            <p:custDataLst>
              <p:tags r:id="rId3"/>
            </p:custDataLst>
          </p:nvPr>
        </p:nvSpPr>
        <p:spPr>
          <a:xfrm>
            <a:off x="810874" y="738734"/>
            <a:ext cx="2676246"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l-GR" sz="4400" i="0" u="none" strike="noStrike" kern="1200" cap="none" normalizeH="0" baseline="0" noProof="0" dirty="0" err="1">
                <a:ln>
                  <a:noFill/>
                </a:ln>
                <a:uLnTx/>
                <a:uFillTx/>
                <a:latin typeface="Times New Roman" panose="02020603050405020304" pitchFamily="18" charset="0"/>
                <a:cs typeface="Times New Roman" panose="02020603050405020304" pitchFamily="18" charset="0"/>
              </a:rPr>
              <a:t>τιμη</a:t>
            </a: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a:t>
            </a:r>
          </a:p>
          <a:p>
            <a:pPr algn="ctr">
              <a:defRPr/>
            </a:pPr>
            <a:r>
              <a:rPr kumimoji="0" lang="en-US" sz="4400" i="0" u="none" strike="noStrike" kern="1200" cap="none" normalizeH="0" baseline="0" noProof="0" dirty="0">
                <a:ln>
                  <a:noFill/>
                </a:ln>
                <a:uLnTx/>
                <a:uFillTx/>
                <a:latin typeface="+mj-lt"/>
                <a:ea typeface="+mn-ea"/>
                <a:cs typeface="+mn-cs"/>
              </a:rPr>
              <a:t> valuable, esteemed</a:t>
            </a:r>
            <a:endParaRPr lang="en-US" sz="4400" dirty="0">
              <a:latin typeface="+mj-lt"/>
            </a:endParaRPr>
          </a:p>
        </p:txBody>
      </p:sp>
      <p:sp>
        <p:nvSpPr>
          <p:cNvPr id="4" name="TextBox 3">
            <a:extLst>
              <a:ext uri="{FF2B5EF4-FFF2-40B4-BE49-F238E27FC236}">
                <a16:creationId xmlns:a16="http://schemas.microsoft.com/office/drawing/2014/main" id="{1B665B1B-C072-7CA5-51BA-6C01F349D611}"/>
              </a:ext>
            </a:extLst>
          </p:cNvPr>
          <p:cNvSpPr txBox="1"/>
          <p:nvPr>
            <p:custDataLst>
              <p:tags r:id="rId4"/>
            </p:custDataLst>
          </p:nvPr>
        </p:nvSpPr>
        <p:spPr>
          <a:xfrm>
            <a:off x="369172" y="3798367"/>
            <a:ext cx="355964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ἀ</a:t>
            </a:r>
            <a:r>
              <a:rPr lang="en-US" sz="3600" dirty="0">
                <a:latin typeface="Times New Roman" panose="02020603050405020304" pitchFamily="18" charset="0"/>
                <a:cs typeface="Times New Roman" panose="02020603050405020304" pitchFamily="18" charset="0"/>
              </a:rPr>
              <a:t>+</a:t>
            </a:r>
            <a:r>
              <a:rPr kumimoji="0" lang="el-GR" sz="4400" i="0" u="none" strike="noStrike" kern="1200" cap="none" normalizeH="0" baseline="0" noProof="0" dirty="0" err="1">
                <a:ln>
                  <a:noFill/>
                </a:ln>
                <a:uLnTx/>
                <a:uFillTx/>
                <a:latin typeface="Times New Roman" panose="02020603050405020304" pitchFamily="18" charset="0"/>
                <a:cs typeface="Times New Roman" panose="02020603050405020304" pitchFamily="18" charset="0"/>
              </a:rPr>
              <a:t>τιμη</a:t>
            </a:r>
            <a:r>
              <a:rPr kumimoji="0" lang="el-GR"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a:t>
            </a:r>
          </a:p>
          <a:p>
            <a:pPr algn="ctr">
              <a:defRPr/>
            </a:pPr>
            <a:r>
              <a:rPr kumimoji="0" lang="en-US" sz="4400" i="0" u="none" strike="noStrike" kern="1200" cap="none" normalizeH="0" baseline="0" noProof="0" dirty="0">
                <a:ln>
                  <a:noFill/>
                </a:ln>
                <a:uLnTx/>
                <a:uFillTx/>
                <a:latin typeface="+mj-lt"/>
                <a:ea typeface="+mn-ea"/>
                <a:cs typeface="+mn-cs"/>
              </a:rPr>
              <a:t> not valuable, not esteemed</a:t>
            </a:r>
            <a:endParaRPr lang="en-US" sz="4400" dirty="0">
              <a:latin typeface="+mj-lt"/>
            </a:endParaRPr>
          </a:p>
        </p:txBody>
      </p:sp>
      <p:pic>
        <p:nvPicPr>
          <p:cNvPr id="6" name="Picture 5">
            <a:extLst>
              <a:ext uri="{FF2B5EF4-FFF2-40B4-BE49-F238E27FC236}">
                <a16:creationId xmlns:a16="http://schemas.microsoft.com/office/drawing/2014/main" id="{72AA3344-4B9F-98C0-D6EA-B40F282B0E9A}"/>
              </a:ext>
            </a:extLst>
          </p:cNvPr>
          <p:cNvPicPr>
            <a:picLocks noChangeAspect="1"/>
          </p:cNvPicPr>
          <p:nvPr>
            <p:custDataLst>
              <p:tags r:id="rId5"/>
            </p:custDataLst>
          </p:nvPr>
        </p:nvPicPr>
        <p:blipFill>
          <a:blip r:embed="rId11"/>
          <a:srcRect l="21919" t="17403" r="22902" b="33369"/>
          <a:stretch>
            <a:fillRect/>
          </a:stretch>
        </p:blipFill>
        <p:spPr>
          <a:xfrm>
            <a:off x="3324642" y="755063"/>
            <a:ext cx="2222188" cy="1481952"/>
          </a:xfrm>
          <a:prstGeom prst="rect">
            <a:avLst/>
          </a:prstGeom>
          <a:solidFill>
            <a:schemeClr val="accent5"/>
          </a:solidFill>
        </p:spPr>
      </p:pic>
      <p:pic>
        <p:nvPicPr>
          <p:cNvPr id="7" name="Picture 6">
            <a:extLst>
              <a:ext uri="{FF2B5EF4-FFF2-40B4-BE49-F238E27FC236}">
                <a16:creationId xmlns:a16="http://schemas.microsoft.com/office/drawing/2014/main" id="{ADDB271D-CBDF-0B3D-65CE-06AF70DE4242}"/>
              </a:ext>
            </a:extLst>
          </p:cNvPr>
          <p:cNvPicPr>
            <a:picLocks noChangeAspect="1"/>
          </p:cNvPicPr>
          <p:nvPr>
            <p:custDataLst>
              <p:tags r:id="rId6"/>
            </p:custDataLst>
          </p:nvPr>
        </p:nvPicPr>
        <p:blipFill>
          <a:blip r:embed="rId12"/>
          <a:srcRect l="26205" t="55660" r="51250" b="18822"/>
          <a:stretch>
            <a:fillRect/>
          </a:stretch>
        </p:blipFill>
        <p:spPr>
          <a:xfrm>
            <a:off x="3781843" y="3797464"/>
            <a:ext cx="1946659" cy="1647044"/>
          </a:xfrm>
          <a:prstGeom prst="rect">
            <a:avLst/>
          </a:prstGeom>
          <a:solidFill>
            <a:schemeClr val="accent5"/>
          </a:solidFill>
        </p:spPr>
      </p:pic>
      <p:sp>
        <p:nvSpPr>
          <p:cNvPr id="8" name="TextBox 7">
            <a:extLst>
              <a:ext uri="{FF2B5EF4-FFF2-40B4-BE49-F238E27FC236}">
                <a16:creationId xmlns:a16="http://schemas.microsoft.com/office/drawing/2014/main" id="{66078D7C-BFE1-64F0-A609-7AF2C80B6C3E}"/>
              </a:ext>
            </a:extLst>
          </p:cNvPr>
          <p:cNvSpPr txBox="1"/>
          <p:nvPr>
            <p:custDataLst>
              <p:tags r:id="rId7"/>
            </p:custDataLst>
          </p:nvPr>
        </p:nvSpPr>
        <p:spPr>
          <a:xfrm>
            <a:off x="8263180"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“Why have you made me thus?</a:t>
            </a:r>
            <a:endParaRPr lang="en-US" sz="4400" dirty="0">
              <a:latin typeface="+mj-lt"/>
            </a:endParaRPr>
          </a:p>
        </p:txBody>
      </p:sp>
      <p:sp>
        <p:nvSpPr>
          <p:cNvPr id="5" name="TextBox 4">
            <a:extLst>
              <a:ext uri="{FF2B5EF4-FFF2-40B4-BE49-F238E27FC236}">
                <a16:creationId xmlns:a16="http://schemas.microsoft.com/office/drawing/2014/main" id="{43400FD3-F83D-21AF-B044-33885DC6F521}"/>
              </a:ext>
            </a:extLst>
          </p:cNvPr>
          <p:cNvSpPr txBox="1"/>
          <p:nvPr>
            <p:custDataLst>
              <p:tags r:id="rId8"/>
            </p:custDataLst>
          </p:nvPr>
        </p:nvSpPr>
        <p:spPr>
          <a:xfrm>
            <a:off x="8263181" y="2367171"/>
            <a:ext cx="3347469" cy="2123658"/>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What is the purpose of this vessel?</a:t>
            </a:r>
            <a:endParaRPr lang="en-US" sz="4400" dirty="0">
              <a:latin typeface="+mj-lt"/>
            </a:endParaRPr>
          </a:p>
        </p:txBody>
      </p:sp>
    </p:spTree>
    <p:custDataLst>
      <p:tags r:id="rId1"/>
    </p:custDataLst>
    <p:extLst>
      <p:ext uri="{BB962C8B-B14F-4D97-AF65-F5344CB8AC3E}">
        <p14:creationId xmlns:p14="http://schemas.microsoft.com/office/powerpoint/2010/main" val="241748822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71CE1-C4F6-0690-8742-0182E086B2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4A8BD46-D3CB-E495-D274-5DE9AC80B2E5}"/>
              </a:ext>
            </a:extLst>
          </p:cNvPr>
          <p:cNvPicPr>
            <a:picLocks noChangeAspect="1"/>
          </p:cNvPicPr>
          <p:nvPr>
            <p:custDataLst>
              <p:tags r:id="rId2"/>
            </p:custDataLst>
          </p:nvPr>
        </p:nvPicPr>
        <p:blipFill>
          <a:blip r:embed="rId7"/>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818DBDD6-9735-3BF0-62D0-5C087A63C097}"/>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pic>
        <p:nvPicPr>
          <p:cNvPr id="4" name="Picture 3">
            <a:extLst>
              <a:ext uri="{FF2B5EF4-FFF2-40B4-BE49-F238E27FC236}">
                <a16:creationId xmlns:a16="http://schemas.microsoft.com/office/drawing/2014/main" id="{D4F11FB7-8987-D57E-2E5E-A001A040E413}"/>
              </a:ext>
            </a:extLst>
          </p:cNvPr>
          <p:cNvPicPr>
            <a:picLocks noChangeAspect="1"/>
          </p:cNvPicPr>
          <p:nvPr>
            <p:custDataLst>
              <p:tags r:id="rId4"/>
            </p:custDataLst>
          </p:nvPr>
        </p:nvPicPr>
        <p:blipFill>
          <a:blip r:embed="rId7"/>
          <a:srcRect t="11110"/>
          <a:stretch>
            <a:fillRect/>
          </a:stretch>
        </p:blipFill>
        <p:spPr>
          <a:xfrm>
            <a:off x="459027" y="2100187"/>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5" name="TextBox 4">
            <a:extLst>
              <a:ext uri="{FF2B5EF4-FFF2-40B4-BE49-F238E27FC236}">
                <a16:creationId xmlns:a16="http://schemas.microsoft.com/office/drawing/2014/main" id="{F1712271-C7A4-07C5-7390-0F0A487F0B73}"/>
              </a:ext>
            </a:extLst>
          </p:cNvPr>
          <p:cNvSpPr txBox="1"/>
          <p:nvPr>
            <p:custDataLst>
              <p:tags r:id="rId5"/>
            </p:custDataLst>
          </p:nvPr>
        </p:nvSpPr>
        <p:spPr>
          <a:xfrm>
            <a:off x="2406345" y="3429000"/>
            <a:ext cx="8223555" cy="830997"/>
          </a:xfrm>
          <a:prstGeom prst="rect">
            <a:avLst/>
          </a:prstGeom>
          <a:noFill/>
        </p:spPr>
        <p:txBody>
          <a:bodyPr wrap="square" rtlCol="0">
            <a:spAutoFit/>
          </a:bodyPr>
          <a:lstStyle/>
          <a:p>
            <a:pPr algn="ctr"/>
            <a:r>
              <a:rPr lang="en-US" sz="4800" dirty="0">
                <a:solidFill>
                  <a:schemeClr val="bg1"/>
                </a:solidFill>
                <a:latin typeface="+mj-lt"/>
              </a:rPr>
              <a:t>The Potter’s Rights (vv. 20b-21)</a:t>
            </a:r>
          </a:p>
        </p:txBody>
      </p:sp>
    </p:spTree>
    <p:custDataLst>
      <p:tags r:id="rId1"/>
    </p:custDataLst>
    <p:extLst>
      <p:ext uri="{BB962C8B-B14F-4D97-AF65-F5344CB8AC3E}">
        <p14:creationId xmlns:p14="http://schemas.microsoft.com/office/powerpoint/2010/main" val="162843803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71CE1-C4F6-0690-8742-0182E086B2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4A8BD46-D3CB-E495-D274-5DE9AC80B2E5}"/>
              </a:ext>
            </a:extLst>
          </p:cNvPr>
          <p:cNvPicPr>
            <a:picLocks noChangeAspect="1"/>
          </p:cNvPicPr>
          <p:nvPr>
            <p:custDataLst>
              <p:tags r:id="rId2"/>
            </p:custDataLst>
          </p:nvPr>
        </p:nvPicPr>
        <p:blipFill>
          <a:blip r:embed="rId9"/>
          <a:srcRect t="11110"/>
          <a:stretch>
            <a:fillRect/>
          </a:stretch>
        </p:blipFill>
        <p:spPr>
          <a:xfrm>
            <a:off x="459027" y="341670"/>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818DBDD6-9735-3BF0-62D0-5C087A63C097}"/>
              </a:ext>
            </a:extLst>
          </p:cNvPr>
          <p:cNvSpPr txBox="1"/>
          <p:nvPr>
            <p:custDataLst>
              <p:tags r:id="rId3"/>
            </p:custDataLst>
          </p:nvPr>
        </p:nvSpPr>
        <p:spPr>
          <a:xfrm>
            <a:off x="2471661" y="1670483"/>
            <a:ext cx="9562498" cy="830997"/>
          </a:xfrm>
          <a:prstGeom prst="rect">
            <a:avLst/>
          </a:prstGeom>
          <a:noFill/>
        </p:spPr>
        <p:txBody>
          <a:bodyPr wrap="square" rtlCol="0">
            <a:spAutoFit/>
          </a:bodyPr>
          <a:lstStyle/>
          <a:p>
            <a:pPr algn="ctr"/>
            <a:r>
              <a:rPr lang="en-US" sz="4800" dirty="0">
                <a:solidFill>
                  <a:schemeClr val="bg1"/>
                </a:solidFill>
                <a:latin typeface="+mj-lt"/>
              </a:rPr>
              <a:t>The Objector Echoes Job (vv. 19-20a)</a:t>
            </a:r>
          </a:p>
        </p:txBody>
      </p:sp>
      <p:pic>
        <p:nvPicPr>
          <p:cNvPr id="4" name="Picture 3">
            <a:extLst>
              <a:ext uri="{FF2B5EF4-FFF2-40B4-BE49-F238E27FC236}">
                <a16:creationId xmlns:a16="http://schemas.microsoft.com/office/drawing/2014/main" id="{D4F11FB7-8987-D57E-2E5E-A001A040E413}"/>
              </a:ext>
            </a:extLst>
          </p:cNvPr>
          <p:cNvPicPr>
            <a:picLocks noChangeAspect="1"/>
          </p:cNvPicPr>
          <p:nvPr>
            <p:custDataLst>
              <p:tags r:id="rId4"/>
            </p:custDataLst>
          </p:nvPr>
        </p:nvPicPr>
        <p:blipFill>
          <a:blip r:embed="rId9"/>
          <a:srcRect t="11110"/>
          <a:stretch>
            <a:fillRect/>
          </a:stretch>
        </p:blipFill>
        <p:spPr>
          <a:xfrm>
            <a:off x="459027" y="2100187"/>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5" name="TextBox 4">
            <a:extLst>
              <a:ext uri="{FF2B5EF4-FFF2-40B4-BE49-F238E27FC236}">
                <a16:creationId xmlns:a16="http://schemas.microsoft.com/office/drawing/2014/main" id="{F1712271-C7A4-07C5-7390-0F0A487F0B73}"/>
              </a:ext>
            </a:extLst>
          </p:cNvPr>
          <p:cNvSpPr txBox="1"/>
          <p:nvPr>
            <p:custDataLst>
              <p:tags r:id="rId5"/>
            </p:custDataLst>
          </p:nvPr>
        </p:nvSpPr>
        <p:spPr>
          <a:xfrm>
            <a:off x="2406345" y="3429000"/>
            <a:ext cx="8223555" cy="830997"/>
          </a:xfrm>
          <a:prstGeom prst="rect">
            <a:avLst/>
          </a:prstGeom>
          <a:noFill/>
        </p:spPr>
        <p:txBody>
          <a:bodyPr wrap="square" rtlCol="0">
            <a:spAutoFit/>
          </a:bodyPr>
          <a:lstStyle/>
          <a:p>
            <a:pPr algn="ctr"/>
            <a:r>
              <a:rPr lang="en-US" sz="4800" dirty="0">
                <a:solidFill>
                  <a:schemeClr val="bg1"/>
                </a:solidFill>
                <a:latin typeface="+mj-lt"/>
              </a:rPr>
              <a:t>The Potter’s Rights (vv. 20b-21)</a:t>
            </a:r>
          </a:p>
        </p:txBody>
      </p:sp>
      <p:pic>
        <p:nvPicPr>
          <p:cNvPr id="6" name="Picture 5">
            <a:extLst>
              <a:ext uri="{FF2B5EF4-FFF2-40B4-BE49-F238E27FC236}">
                <a16:creationId xmlns:a16="http://schemas.microsoft.com/office/drawing/2014/main" id="{A9F06C0A-A3B5-5572-2841-E126A74698BF}"/>
              </a:ext>
            </a:extLst>
          </p:cNvPr>
          <p:cNvPicPr>
            <a:picLocks noChangeAspect="1"/>
          </p:cNvPicPr>
          <p:nvPr>
            <p:custDataLst>
              <p:tags r:id="rId6"/>
            </p:custDataLst>
          </p:nvPr>
        </p:nvPicPr>
        <p:blipFill>
          <a:blip r:embed="rId9"/>
          <a:srcRect t="11110"/>
          <a:stretch>
            <a:fillRect/>
          </a:stretch>
        </p:blipFill>
        <p:spPr>
          <a:xfrm>
            <a:off x="459027" y="3949194"/>
            <a:ext cx="2339286" cy="2567137"/>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7" name="TextBox 6">
            <a:extLst>
              <a:ext uri="{FF2B5EF4-FFF2-40B4-BE49-F238E27FC236}">
                <a16:creationId xmlns:a16="http://schemas.microsoft.com/office/drawing/2014/main" id="{443285B5-FC33-B7AC-1B92-FE29A43EAF9B}"/>
              </a:ext>
            </a:extLst>
          </p:cNvPr>
          <p:cNvSpPr txBox="1"/>
          <p:nvPr>
            <p:custDataLst>
              <p:tags r:id="rId7"/>
            </p:custDataLst>
          </p:nvPr>
        </p:nvSpPr>
        <p:spPr>
          <a:xfrm>
            <a:off x="2177748" y="5272011"/>
            <a:ext cx="8550126" cy="1569660"/>
          </a:xfrm>
          <a:prstGeom prst="rect">
            <a:avLst/>
          </a:prstGeom>
          <a:noFill/>
        </p:spPr>
        <p:txBody>
          <a:bodyPr wrap="square" rtlCol="0">
            <a:spAutoFit/>
          </a:bodyPr>
          <a:lstStyle/>
          <a:p>
            <a:pPr algn="ctr"/>
            <a:r>
              <a:rPr lang="en-US" sz="4800" dirty="0">
                <a:solidFill>
                  <a:schemeClr val="bg1"/>
                </a:solidFill>
                <a:latin typeface="+mj-lt"/>
              </a:rPr>
              <a:t>Two vessels and an Open Door (vv. 22-24)</a:t>
            </a:r>
          </a:p>
        </p:txBody>
      </p:sp>
    </p:spTree>
    <p:custDataLst>
      <p:tags r:id="rId1"/>
    </p:custDataLst>
    <p:extLst>
      <p:ext uri="{BB962C8B-B14F-4D97-AF65-F5344CB8AC3E}">
        <p14:creationId xmlns:p14="http://schemas.microsoft.com/office/powerpoint/2010/main" val="125177961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E75E8-B067-4FB4-EBBA-2E48534C04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EE1E18-B94E-518F-21DD-9577E6C65DB6}"/>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0665CDC-C883-663C-AAF5-B85592A1D0D0}"/>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1118FA7-BE00-586C-8AC9-CF42A2015DD2}"/>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3F4C3FF-F2E1-B7E9-25FF-00F6B561B673}"/>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B6BA261-629E-A5CC-45F6-C8139371CF6F}"/>
              </a:ext>
            </a:extLst>
          </p:cNvPr>
          <p:cNvSpPr txBox="1"/>
          <p:nvPr/>
        </p:nvSpPr>
        <p:spPr>
          <a:xfrm>
            <a:off x="601248" y="638827"/>
            <a:ext cx="3119851" cy="646331"/>
          </a:xfrm>
          <a:prstGeom prst="rect">
            <a:avLst/>
          </a:prstGeom>
          <a:noFill/>
        </p:spPr>
        <p:txBody>
          <a:bodyPr wrap="square" rtlCol="0">
            <a:spAutoFit/>
          </a:bodyPr>
          <a:lstStyle/>
          <a:p>
            <a:r>
              <a:rPr lang="en-US" sz="3600" dirty="0"/>
              <a:t>Rom. 9:22</a:t>
            </a:r>
          </a:p>
        </p:txBody>
      </p:sp>
      <p:sp>
        <p:nvSpPr>
          <p:cNvPr id="7" name="TextBox 6">
            <a:extLst>
              <a:ext uri="{FF2B5EF4-FFF2-40B4-BE49-F238E27FC236}">
                <a16:creationId xmlns:a16="http://schemas.microsoft.com/office/drawing/2014/main" id="{C6D22CF1-0C1A-2CEB-1AB0-C52DFC949768}"/>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9:22</a:t>
            </a:r>
          </a:p>
        </p:txBody>
      </p:sp>
      <p:sp>
        <p:nvSpPr>
          <p:cNvPr id="8" name="TextBox 7">
            <a:extLst>
              <a:ext uri="{FF2B5EF4-FFF2-40B4-BE49-F238E27FC236}">
                <a16:creationId xmlns:a16="http://schemas.microsoft.com/office/drawing/2014/main" id="{72F9A215-4C9E-E2AE-64CA-7D80EDD5FABA}"/>
              </a:ext>
            </a:extLst>
          </p:cNvPr>
          <p:cNvSpPr txBox="1"/>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What if God, desiring to show his wrath and to make known his power, has endured with much patience vessels of wrath prepared for destruction,</a:t>
            </a:r>
          </a:p>
        </p:txBody>
      </p:sp>
      <p:sp>
        <p:nvSpPr>
          <p:cNvPr id="9" name="TextBox 8">
            <a:extLst>
              <a:ext uri="{FF2B5EF4-FFF2-40B4-BE49-F238E27FC236}">
                <a16:creationId xmlns:a16="http://schemas.microsoft.com/office/drawing/2014/main" id="{CC75317B-2A6D-DF85-20D6-2FDFB89FDF9E}"/>
              </a:ext>
            </a:extLst>
          </p:cNvPr>
          <p:cNvSpPr txBox="1"/>
          <p:nvPr/>
        </p:nvSpPr>
        <p:spPr>
          <a:xfrm>
            <a:off x="6676895" y="1296051"/>
            <a:ext cx="4886716" cy="3970318"/>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ει</a:t>
            </a:r>
            <a:r>
              <a:rPr lang="en-US" dirty="0"/>
              <a:t>̓ </a:t>
            </a:r>
            <a:r>
              <a:rPr lang="en-US" dirty="0" err="1"/>
              <a:t>δε</a:t>
            </a:r>
            <a:r>
              <a:rPr lang="en-US" dirty="0"/>
              <a:t>̀ </a:t>
            </a:r>
            <a:r>
              <a:rPr lang="en-US" dirty="0" err="1"/>
              <a:t>θέλων</a:t>
            </a:r>
            <a:r>
              <a:rPr lang="en-US" dirty="0"/>
              <a:t> </a:t>
            </a:r>
            <a:r>
              <a:rPr lang="en-US" dirty="0" err="1"/>
              <a:t>ο</a:t>
            </a:r>
            <a:r>
              <a:rPr lang="en-US" dirty="0"/>
              <a:t>̔ </a:t>
            </a:r>
            <a:r>
              <a:rPr lang="en-US" dirty="0" err="1"/>
              <a:t>θεὸς</a:t>
            </a:r>
            <a:r>
              <a:rPr lang="en-US" dirty="0"/>
              <a:t> </a:t>
            </a:r>
            <a:r>
              <a:rPr lang="en-US" dirty="0" err="1"/>
              <a:t>ἐνδείξ</a:t>
            </a:r>
            <a:r>
              <a:rPr lang="en-US" dirty="0"/>
              <a:t>α</a:t>
            </a:r>
            <a:r>
              <a:rPr lang="en-US" dirty="0" err="1"/>
              <a:t>σθ</a:t>
            </a:r>
            <a:r>
              <a:rPr lang="en-US" dirty="0"/>
              <a:t>α</a:t>
            </a:r>
            <a:r>
              <a:rPr lang="en-US" dirty="0" err="1"/>
              <a:t>ι</a:t>
            </a:r>
            <a:r>
              <a:rPr lang="en-US" dirty="0"/>
              <a:t> </a:t>
            </a:r>
            <a:r>
              <a:rPr lang="en-US" dirty="0" err="1"/>
              <a:t>τὴν</a:t>
            </a:r>
            <a:r>
              <a:rPr lang="en-US" dirty="0"/>
              <a:t> </a:t>
            </a:r>
            <a:r>
              <a:rPr lang="en-US" dirty="0" err="1"/>
              <a:t>ὀργὴν</a:t>
            </a:r>
            <a:r>
              <a:rPr lang="en-US" dirty="0"/>
              <a:t> </a:t>
            </a:r>
            <a:r>
              <a:rPr lang="en-US" dirty="0" err="1"/>
              <a:t>κ</a:t>
            </a:r>
            <a:r>
              <a:rPr lang="en-US" dirty="0"/>
              <a:t>α</a:t>
            </a:r>
            <a:r>
              <a:rPr lang="en-US" dirty="0" err="1"/>
              <a:t>ι</a:t>
            </a:r>
            <a:r>
              <a:rPr lang="en-US" dirty="0"/>
              <a:t>̀ </a:t>
            </a:r>
            <a:r>
              <a:rPr lang="en-US" dirty="0" err="1"/>
              <a:t>γνωρίσ</a:t>
            </a:r>
            <a:r>
              <a:rPr lang="en-US" dirty="0"/>
              <a:t>α</a:t>
            </a:r>
            <a:r>
              <a:rPr lang="en-US" dirty="0" err="1"/>
              <a:t>ι</a:t>
            </a:r>
            <a:r>
              <a:rPr lang="en-US" dirty="0"/>
              <a:t> </a:t>
            </a:r>
            <a:r>
              <a:rPr lang="en-US" dirty="0" err="1"/>
              <a:t>το</a:t>
            </a:r>
            <a:r>
              <a:rPr lang="en-US" dirty="0"/>
              <a:t>̀ </a:t>
            </a:r>
            <a:r>
              <a:rPr lang="en-US" dirty="0" err="1"/>
              <a:t>δυν</a:t>
            </a:r>
            <a:r>
              <a:rPr lang="en-US" dirty="0"/>
              <a:t>α</a:t>
            </a:r>
            <a:r>
              <a:rPr lang="en-US" dirty="0" err="1"/>
              <a:t>τὸν</a:t>
            </a:r>
            <a:r>
              <a:rPr lang="en-US" dirty="0"/>
              <a:t> α</a:t>
            </a:r>
            <a:r>
              <a:rPr lang="en-US" dirty="0" err="1"/>
              <a:t>ὐτου</a:t>
            </a:r>
            <a:r>
              <a:rPr lang="en-US" dirty="0"/>
              <a:t>͂ </a:t>
            </a:r>
            <a:r>
              <a:rPr lang="en-US" dirty="0" err="1"/>
              <a:t>η</a:t>
            </a:r>
            <a:r>
              <a:rPr lang="en-US" dirty="0"/>
              <a:t>̓́</a:t>
            </a:r>
            <a:r>
              <a:rPr lang="en-US" dirty="0" err="1"/>
              <a:t>νεγκεν</a:t>
            </a:r>
            <a:r>
              <a:rPr lang="en-US" dirty="0"/>
              <a:t> </a:t>
            </a:r>
            <a:r>
              <a:rPr lang="en-US" dirty="0" err="1"/>
              <a:t>ἐν</a:t>
            </a:r>
            <a:r>
              <a:rPr lang="en-US" dirty="0"/>
              <a:t> π</a:t>
            </a:r>
            <a:r>
              <a:rPr lang="en-US" dirty="0" err="1"/>
              <a:t>ολλῃ</a:t>
            </a:r>
            <a:r>
              <a:rPr lang="en-US" dirty="0"/>
              <a:t>͂ </a:t>
            </a:r>
            <a:r>
              <a:rPr lang="en-US" dirty="0" err="1"/>
              <a:t>μ</a:t>
            </a:r>
            <a:r>
              <a:rPr lang="en-US" dirty="0"/>
              <a:t>α</a:t>
            </a:r>
            <a:r>
              <a:rPr lang="en-US" dirty="0" err="1"/>
              <a:t>κροθυμι</a:t>
            </a:r>
            <a:r>
              <a:rPr lang="en-US" dirty="0"/>
              <a:t>́α</a:t>
            </a:r>
            <a:r>
              <a:rPr lang="en-US" dirty="0" err="1"/>
              <a:t>ͅ</a:t>
            </a:r>
            <a:r>
              <a:rPr lang="en-US" dirty="0"/>
              <a:t> </a:t>
            </a:r>
            <a:r>
              <a:rPr lang="en-US" dirty="0" err="1"/>
              <a:t>σκεύη</a:t>
            </a:r>
            <a:r>
              <a:rPr lang="en-US" dirty="0"/>
              <a:t> </a:t>
            </a:r>
            <a:r>
              <a:rPr lang="en-US" dirty="0" err="1"/>
              <a:t>ὀργῆς</a:t>
            </a:r>
            <a:r>
              <a:rPr lang="en-US" dirty="0"/>
              <a:t> </a:t>
            </a:r>
            <a:r>
              <a:rPr lang="en-US" dirty="0" err="1"/>
              <a:t>κ</a:t>
            </a:r>
            <a:r>
              <a:rPr lang="en-US" dirty="0"/>
              <a:t>α</a:t>
            </a:r>
            <a:r>
              <a:rPr lang="en-US" dirty="0" err="1"/>
              <a:t>τηρτισμέν</a:t>
            </a:r>
            <a:r>
              <a:rPr lang="en-US" dirty="0"/>
              <a:t>α </a:t>
            </a:r>
            <a:r>
              <a:rPr lang="en-US" dirty="0" err="1"/>
              <a:t>εἰς</a:t>
            </a:r>
            <a:r>
              <a:rPr lang="en-US" dirty="0"/>
              <a:t> ἀπ</a:t>
            </a:r>
            <a:r>
              <a:rPr lang="en-US" dirty="0" err="1"/>
              <a:t>ώλει</a:t>
            </a:r>
            <a:r>
              <a:rPr lang="en-US" dirty="0"/>
              <a:t>α</a:t>
            </a:r>
            <a:r>
              <a:rPr lang="en-US" dirty="0" err="1"/>
              <a:t>ν</a:t>
            </a:r>
            <a:r>
              <a:rPr lang="en-US" dirty="0"/>
              <a:t>,</a:t>
            </a:r>
          </a:p>
        </p:txBody>
      </p:sp>
    </p:spTree>
    <p:custDataLst>
      <p:tags r:id="rId1"/>
    </p:custDataLst>
    <p:extLst>
      <p:ext uri="{BB962C8B-B14F-4D97-AF65-F5344CB8AC3E}">
        <p14:creationId xmlns:p14="http://schemas.microsoft.com/office/powerpoint/2010/main" val="401343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63B97-BB2F-C03D-8B04-1A0A0C22B3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0744D15-4454-E2AA-85F1-5CA35D9D5C0E}"/>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9B72C8E-F766-6148-0AA8-A46FF7BD3E4F}"/>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8235553-97A5-6DF1-DC01-8A47EFF5475E}"/>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085D0DC-85D3-A779-6379-B515E153C50D}"/>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EE8893-1A32-F0B3-AE6A-7731278CA0FD}"/>
              </a:ext>
            </a:extLst>
          </p:cNvPr>
          <p:cNvSpPr txBox="1"/>
          <p:nvPr/>
        </p:nvSpPr>
        <p:spPr>
          <a:xfrm>
            <a:off x="601248" y="638827"/>
            <a:ext cx="3119851" cy="646331"/>
          </a:xfrm>
          <a:prstGeom prst="rect">
            <a:avLst/>
          </a:prstGeom>
          <a:noFill/>
        </p:spPr>
        <p:txBody>
          <a:bodyPr wrap="square" rtlCol="0">
            <a:spAutoFit/>
          </a:bodyPr>
          <a:lstStyle/>
          <a:p>
            <a:r>
              <a:rPr lang="en-US" sz="3600" dirty="0"/>
              <a:t>Rom. 9:23</a:t>
            </a:r>
          </a:p>
        </p:txBody>
      </p:sp>
      <p:sp>
        <p:nvSpPr>
          <p:cNvPr id="7" name="TextBox 6">
            <a:extLst>
              <a:ext uri="{FF2B5EF4-FFF2-40B4-BE49-F238E27FC236}">
                <a16:creationId xmlns:a16="http://schemas.microsoft.com/office/drawing/2014/main" id="{9A5D5BC4-4A3E-0605-C056-818A21219005}"/>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9:23</a:t>
            </a:r>
          </a:p>
        </p:txBody>
      </p:sp>
      <p:sp>
        <p:nvSpPr>
          <p:cNvPr id="8" name="TextBox 7">
            <a:extLst>
              <a:ext uri="{FF2B5EF4-FFF2-40B4-BE49-F238E27FC236}">
                <a16:creationId xmlns:a16="http://schemas.microsoft.com/office/drawing/2014/main" id="{0668F86E-955B-7108-4D63-AC116FAC2325}"/>
              </a:ext>
            </a:extLst>
          </p:cNvPr>
          <p:cNvSpPr txBox="1"/>
          <p:nvPr/>
        </p:nvSpPr>
        <p:spPr>
          <a:xfrm>
            <a:off x="599684" y="1296052"/>
            <a:ext cx="4886716" cy="2862322"/>
          </a:xfrm>
          <a:prstGeom prst="rect">
            <a:avLst/>
          </a:prstGeom>
          <a:noFill/>
        </p:spPr>
        <p:txBody>
          <a:bodyPr wrap="square" rtlCol="0">
            <a:spAutoFit/>
          </a:bodyPr>
          <a:lstStyle>
            <a:defPPr>
              <a:defRPr lang="en-US"/>
            </a:defPPr>
            <a:lvl1pPr>
              <a:defRPr sz="3600"/>
            </a:lvl1pPr>
          </a:lstStyle>
          <a:p>
            <a:r>
              <a:rPr lang="en-US" dirty="0"/>
              <a:t>in order to make known the riches of his glory for vessels of mercy, which he has prepared beforehand for glory—</a:t>
            </a:r>
          </a:p>
        </p:txBody>
      </p:sp>
      <p:sp>
        <p:nvSpPr>
          <p:cNvPr id="9" name="TextBox 8">
            <a:extLst>
              <a:ext uri="{FF2B5EF4-FFF2-40B4-BE49-F238E27FC236}">
                <a16:creationId xmlns:a16="http://schemas.microsoft.com/office/drawing/2014/main" id="{DC691BD2-126B-371D-6021-C2DFE8C4E160}"/>
              </a:ext>
            </a:extLst>
          </p:cNvPr>
          <p:cNvSpPr txBox="1"/>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κ</a:t>
            </a:r>
            <a:r>
              <a:rPr lang="en-US" dirty="0"/>
              <a:t>α</a:t>
            </a:r>
            <a:r>
              <a:rPr lang="en-US" dirty="0" err="1"/>
              <a:t>ι</a:t>
            </a:r>
            <a:r>
              <a:rPr lang="en-US" dirty="0"/>
              <a:t>̀ </a:t>
            </a:r>
            <a:r>
              <a:rPr lang="en-US" dirty="0" err="1"/>
              <a:t>ι</a:t>
            </a:r>
            <a:r>
              <a:rPr lang="en-US" dirty="0"/>
              <a:t>̔́</a:t>
            </a:r>
            <a:r>
              <a:rPr lang="en-US" dirty="0" err="1"/>
              <a:t>ν</a:t>
            </a:r>
            <a:r>
              <a:rPr lang="en-US" dirty="0"/>
              <a:t>α </a:t>
            </a:r>
            <a:r>
              <a:rPr lang="en-US" dirty="0" err="1"/>
              <a:t>γνωρίσῃ</a:t>
            </a:r>
            <a:r>
              <a:rPr lang="en-US" dirty="0"/>
              <a:t> </a:t>
            </a:r>
            <a:r>
              <a:rPr lang="en-US" dirty="0" err="1"/>
              <a:t>τὸν</a:t>
            </a:r>
            <a:r>
              <a:rPr lang="en-US" dirty="0"/>
              <a:t> π</a:t>
            </a:r>
            <a:r>
              <a:rPr lang="en-US" dirty="0" err="1"/>
              <a:t>λοῦτον</a:t>
            </a:r>
            <a:r>
              <a:rPr lang="en-US" dirty="0"/>
              <a:t> </a:t>
            </a:r>
            <a:r>
              <a:rPr lang="en-US" dirty="0" err="1"/>
              <a:t>τῆς</a:t>
            </a:r>
            <a:r>
              <a:rPr lang="en-US" dirty="0"/>
              <a:t> </a:t>
            </a:r>
            <a:r>
              <a:rPr lang="en-US" dirty="0" err="1"/>
              <a:t>δόξης</a:t>
            </a:r>
            <a:r>
              <a:rPr lang="en-US" dirty="0"/>
              <a:t> α</a:t>
            </a:r>
            <a:r>
              <a:rPr lang="en-US" dirty="0" err="1"/>
              <a:t>ὐτου</a:t>
            </a:r>
            <a:r>
              <a:rPr lang="en-US" dirty="0"/>
              <a:t>͂ </a:t>
            </a:r>
            <a:r>
              <a:rPr lang="en-US" dirty="0" err="1"/>
              <a:t>ε</a:t>
            </a:r>
            <a:r>
              <a:rPr lang="en-US" dirty="0"/>
              <a:t>̓π</a:t>
            </a:r>
            <a:r>
              <a:rPr lang="en-US" dirty="0" err="1"/>
              <a:t>ι</a:t>
            </a:r>
            <a:r>
              <a:rPr lang="en-US" dirty="0"/>
              <a:t>̀ </a:t>
            </a:r>
            <a:r>
              <a:rPr lang="en-US" dirty="0" err="1"/>
              <a:t>σκεύη</a:t>
            </a:r>
            <a:r>
              <a:rPr lang="en-US" dirty="0"/>
              <a:t> </a:t>
            </a:r>
            <a:r>
              <a:rPr lang="en-US" dirty="0" err="1"/>
              <a:t>ἐλέους</a:t>
            </a:r>
            <a:r>
              <a:rPr lang="en-US" dirty="0"/>
              <a:t> ἃ π</a:t>
            </a:r>
            <a:r>
              <a:rPr lang="en-US" dirty="0" err="1"/>
              <a:t>ροητοίμ</a:t>
            </a:r>
            <a:r>
              <a:rPr lang="en-US" dirty="0"/>
              <a:t>α</a:t>
            </a:r>
            <a:r>
              <a:rPr lang="en-US" dirty="0" err="1"/>
              <a:t>σεν</a:t>
            </a:r>
            <a:r>
              <a:rPr lang="en-US" dirty="0"/>
              <a:t> </a:t>
            </a:r>
            <a:r>
              <a:rPr lang="en-US" dirty="0" err="1"/>
              <a:t>εἰς</a:t>
            </a:r>
            <a:r>
              <a:rPr lang="en-US" dirty="0"/>
              <a:t> </a:t>
            </a:r>
            <a:r>
              <a:rPr lang="en-US" dirty="0" err="1"/>
              <a:t>δόξ</a:t>
            </a:r>
            <a:r>
              <a:rPr lang="en-US" dirty="0"/>
              <a:t>α</a:t>
            </a:r>
            <a:r>
              <a:rPr lang="en-US" dirty="0" err="1"/>
              <a:t>ν</a:t>
            </a:r>
            <a:r>
              <a:rPr lang="en-US" dirty="0"/>
              <a:t>; </a:t>
            </a:r>
          </a:p>
        </p:txBody>
      </p:sp>
    </p:spTree>
    <p:custDataLst>
      <p:tags r:id="rId1"/>
    </p:custDataLst>
    <p:extLst>
      <p:ext uri="{BB962C8B-B14F-4D97-AF65-F5344CB8AC3E}">
        <p14:creationId xmlns:p14="http://schemas.microsoft.com/office/powerpoint/2010/main" val="14425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8F11E-95E4-ECF0-D7A3-BB8510022E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8CD3D74-0B59-C6F2-0172-A16A371C6BFF}"/>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199DE8-0C61-C0CA-806E-D40FAD1427C9}"/>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D325155-3321-438B-FB15-339F0EE6A52F}"/>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46F56BF-A2AB-CF07-3320-F7E7CF241CE6}"/>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6DED88-298A-F2B1-F117-BDD5BB4932FD}"/>
              </a:ext>
            </a:extLst>
          </p:cNvPr>
          <p:cNvSpPr txBox="1"/>
          <p:nvPr/>
        </p:nvSpPr>
        <p:spPr>
          <a:xfrm>
            <a:off x="601248" y="638827"/>
            <a:ext cx="3119851" cy="646331"/>
          </a:xfrm>
          <a:prstGeom prst="rect">
            <a:avLst/>
          </a:prstGeom>
          <a:noFill/>
        </p:spPr>
        <p:txBody>
          <a:bodyPr wrap="square" rtlCol="0">
            <a:spAutoFit/>
          </a:bodyPr>
          <a:lstStyle/>
          <a:p>
            <a:r>
              <a:rPr lang="en-US" sz="3600" dirty="0"/>
              <a:t>Rom. 9:24</a:t>
            </a:r>
          </a:p>
        </p:txBody>
      </p:sp>
      <p:sp>
        <p:nvSpPr>
          <p:cNvPr id="7" name="TextBox 6">
            <a:extLst>
              <a:ext uri="{FF2B5EF4-FFF2-40B4-BE49-F238E27FC236}">
                <a16:creationId xmlns:a16="http://schemas.microsoft.com/office/drawing/2014/main" id="{1A40FDD4-35FF-FCAE-6EC4-3AD81BAB45F0}"/>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9:24</a:t>
            </a:r>
          </a:p>
        </p:txBody>
      </p:sp>
      <p:sp>
        <p:nvSpPr>
          <p:cNvPr id="8" name="TextBox 7">
            <a:extLst>
              <a:ext uri="{FF2B5EF4-FFF2-40B4-BE49-F238E27FC236}">
                <a16:creationId xmlns:a16="http://schemas.microsoft.com/office/drawing/2014/main" id="{4C619F10-AE98-6308-620C-2217A65322EA}"/>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even us whom he has called, not from the Jews only but also from the Gentiles? </a:t>
            </a:r>
          </a:p>
        </p:txBody>
      </p:sp>
      <p:sp>
        <p:nvSpPr>
          <p:cNvPr id="9" name="TextBox 8">
            <a:extLst>
              <a:ext uri="{FF2B5EF4-FFF2-40B4-BE49-F238E27FC236}">
                <a16:creationId xmlns:a16="http://schemas.microsoft.com/office/drawing/2014/main" id="{9B4E3184-FFD3-1333-88A2-478E461AA37A}"/>
              </a:ext>
            </a:extLst>
          </p:cNvPr>
          <p:cNvSpPr txBox="1"/>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Ου</a:t>
            </a:r>
            <a:r>
              <a:rPr lang="en-US" dirty="0"/>
              <a:t>̔̀</a:t>
            </a:r>
            <a:r>
              <a:rPr lang="en-US" dirty="0" err="1"/>
              <a:t>ς</a:t>
            </a:r>
            <a:r>
              <a:rPr lang="en-US" dirty="0"/>
              <a:t> </a:t>
            </a:r>
            <a:r>
              <a:rPr lang="en-US" dirty="0" err="1"/>
              <a:t>κ</a:t>
            </a:r>
            <a:r>
              <a:rPr lang="en-US" dirty="0"/>
              <a:t>α</a:t>
            </a:r>
            <a:r>
              <a:rPr lang="en-US" dirty="0" err="1"/>
              <a:t>ι</a:t>
            </a:r>
            <a:r>
              <a:rPr lang="en-US" dirty="0"/>
              <a:t>̀ </a:t>
            </a:r>
            <a:r>
              <a:rPr lang="en-US" dirty="0" err="1"/>
              <a:t>ἐκ</a:t>
            </a:r>
            <a:r>
              <a:rPr lang="en-US" dirty="0"/>
              <a:t>ά</a:t>
            </a:r>
            <a:r>
              <a:rPr lang="en-US" dirty="0" err="1"/>
              <a:t>λεσεν</a:t>
            </a:r>
            <a:r>
              <a:rPr lang="en-US" dirty="0"/>
              <a:t> </a:t>
            </a:r>
            <a:r>
              <a:rPr lang="en-US" dirty="0" err="1"/>
              <a:t>ἡμ</a:t>
            </a:r>
            <a:r>
              <a:rPr lang="en-US" dirty="0"/>
              <a:t>ᾶ</a:t>
            </a:r>
            <a:r>
              <a:rPr lang="en-US" dirty="0" err="1"/>
              <a:t>ς</a:t>
            </a:r>
            <a:r>
              <a:rPr lang="en-US" dirty="0"/>
              <a:t> </a:t>
            </a:r>
            <a:r>
              <a:rPr lang="en-US" dirty="0" err="1"/>
              <a:t>ου</a:t>
            </a:r>
            <a:r>
              <a:rPr lang="en-US" dirty="0"/>
              <a:t>̓ </a:t>
            </a:r>
            <a:r>
              <a:rPr lang="en-US" dirty="0" err="1"/>
              <a:t>μόνον</a:t>
            </a:r>
            <a:r>
              <a:rPr lang="en-US" dirty="0"/>
              <a:t> </a:t>
            </a:r>
            <a:r>
              <a:rPr lang="en-US" dirty="0" err="1"/>
              <a:t>ἐξ</a:t>
            </a:r>
            <a:r>
              <a:rPr lang="en-US" dirty="0"/>
              <a:t> </a:t>
            </a:r>
            <a:r>
              <a:rPr lang="en-US" dirty="0" err="1"/>
              <a:t>Ἰουδ</a:t>
            </a:r>
            <a:r>
              <a:rPr lang="en-US" dirty="0"/>
              <a:t>α</a:t>
            </a:r>
            <a:r>
              <a:rPr lang="en-US" dirty="0" err="1"/>
              <a:t>ίων</a:t>
            </a:r>
            <a:r>
              <a:rPr lang="en-US" dirty="0"/>
              <a:t> ἀ</a:t>
            </a:r>
            <a:r>
              <a:rPr lang="en-US" dirty="0" err="1"/>
              <a:t>λλ</a:t>
            </a:r>
            <a:r>
              <a:rPr lang="en-US" dirty="0"/>
              <a:t>ὰ </a:t>
            </a:r>
            <a:r>
              <a:rPr lang="en-US" dirty="0" err="1"/>
              <a:t>κ</a:t>
            </a:r>
            <a:r>
              <a:rPr lang="en-US" dirty="0"/>
              <a:t>α</a:t>
            </a:r>
            <a:r>
              <a:rPr lang="en-US" dirty="0" err="1"/>
              <a:t>ι</a:t>
            </a:r>
            <a:r>
              <a:rPr lang="en-US" dirty="0"/>
              <a:t>̀ </a:t>
            </a:r>
            <a:r>
              <a:rPr lang="en-US" dirty="0" err="1"/>
              <a:t>ἐξ</a:t>
            </a:r>
            <a:r>
              <a:rPr lang="en-US" dirty="0"/>
              <a:t> </a:t>
            </a:r>
            <a:r>
              <a:rPr lang="en-US" dirty="0" err="1"/>
              <a:t>ἐθνῶν</a:t>
            </a:r>
            <a:r>
              <a:rPr lang="en-US" dirty="0"/>
              <a:t>,</a:t>
            </a:r>
          </a:p>
        </p:txBody>
      </p:sp>
    </p:spTree>
    <p:custDataLst>
      <p:tags r:id="rId1"/>
    </p:custDataLst>
    <p:extLst>
      <p:ext uri="{BB962C8B-B14F-4D97-AF65-F5344CB8AC3E}">
        <p14:creationId xmlns:p14="http://schemas.microsoft.com/office/powerpoint/2010/main" val="122786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B1442-0C04-F106-159F-AF212545771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F042CE1-344C-7F35-9EBA-7B17C1E3F146}"/>
              </a:ext>
            </a:extLst>
          </p:cNvPr>
          <p:cNvSpPr txBox="1"/>
          <p:nvPr>
            <p:custDataLst>
              <p:tags r:id="rId2"/>
            </p:custDataLst>
          </p:nvPr>
        </p:nvSpPr>
        <p:spPr>
          <a:xfrm>
            <a:off x="1273509" y="498259"/>
            <a:ext cx="9644981" cy="2585323"/>
          </a:xfrm>
          <a:prstGeom prst="rect">
            <a:avLst/>
          </a:prstGeom>
          <a:noFill/>
        </p:spPr>
        <p:txBody>
          <a:bodyPr wrap="square" rtlCol="0">
            <a:spAutoFit/>
          </a:bodyPr>
          <a:lstStyle/>
          <a:p>
            <a:pPr algn="ctr"/>
            <a:r>
              <a:rPr lang="en-US" sz="5400" dirty="0">
                <a:solidFill>
                  <a:schemeClr val="bg1"/>
                </a:solidFill>
                <a:latin typeface="+mj-lt"/>
              </a:rPr>
              <a:t>This text teaches that God is free: free in mercy, free in hardening, and answerable to no one.</a:t>
            </a:r>
          </a:p>
        </p:txBody>
      </p:sp>
    </p:spTree>
    <p:custDataLst>
      <p:tags r:id="rId1"/>
    </p:custDataLst>
    <p:extLst>
      <p:ext uri="{BB962C8B-B14F-4D97-AF65-F5344CB8AC3E}">
        <p14:creationId xmlns:p14="http://schemas.microsoft.com/office/powerpoint/2010/main" val="5897786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B1442-0C04-F106-159F-AF212545771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F042CE1-344C-7F35-9EBA-7B17C1E3F146}"/>
              </a:ext>
            </a:extLst>
          </p:cNvPr>
          <p:cNvSpPr txBox="1"/>
          <p:nvPr>
            <p:custDataLst>
              <p:tags r:id="rId2"/>
            </p:custDataLst>
          </p:nvPr>
        </p:nvSpPr>
        <p:spPr>
          <a:xfrm>
            <a:off x="1273509" y="498259"/>
            <a:ext cx="9644981" cy="2585323"/>
          </a:xfrm>
          <a:prstGeom prst="rect">
            <a:avLst/>
          </a:prstGeom>
          <a:noFill/>
        </p:spPr>
        <p:txBody>
          <a:bodyPr wrap="square" rtlCol="0">
            <a:spAutoFit/>
          </a:bodyPr>
          <a:lstStyle/>
          <a:p>
            <a:pPr algn="ctr"/>
            <a:r>
              <a:rPr lang="en-US" sz="5400" dirty="0">
                <a:solidFill>
                  <a:schemeClr val="bg1"/>
                </a:solidFill>
                <a:latin typeface="+mj-lt"/>
              </a:rPr>
              <a:t>This text teaches that God is free: free in mercy, free in hardening, and answerable to no one.</a:t>
            </a:r>
          </a:p>
        </p:txBody>
      </p:sp>
      <p:sp>
        <p:nvSpPr>
          <p:cNvPr id="2" name="TextBox 1">
            <a:extLst>
              <a:ext uri="{FF2B5EF4-FFF2-40B4-BE49-F238E27FC236}">
                <a16:creationId xmlns:a16="http://schemas.microsoft.com/office/drawing/2014/main" id="{D9B907D4-86E3-2AD1-7E35-FE7B499F9778}"/>
              </a:ext>
            </a:extLst>
          </p:cNvPr>
          <p:cNvSpPr txBox="1"/>
          <p:nvPr>
            <p:custDataLst>
              <p:tags r:id="rId3"/>
            </p:custDataLst>
          </p:nvPr>
        </p:nvSpPr>
        <p:spPr>
          <a:xfrm>
            <a:off x="1273508" y="3949030"/>
            <a:ext cx="9644981" cy="1862048"/>
          </a:xfrm>
          <a:prstGeom prst="rect">
            <a:avLst/>
          </a:prstGeom>
          <a:noFill/>
        </p:spPr>
        <p:txBody>
          <a:bodyPr wrap="square" rtlCol="0">
            <a:spAutoFit/>
          </a:bodyPr>
          <a:lstStyle/>
          <a:p>
            <a:pPr algn="ctr"/>
            <a:r>
              <a:rPr lang="en-US" sz="11500" dirty="0">
                <a:solidFill>
                  <a:schemeClr val="bg1"/>
                </a:solidFill>
                <a:latin typeface="+mj-lt"/>
              </a:rPr>
              <a:t>But…..</a:t>
            </a:r>
          </a:p>
        </p:txBody>
      </p:sp>
    </p:spTree>
    <p:custDataLst>
      <p:tags r:id="rId1"/>
    </p:custDataLst>
    <p:extLst>
      <p:ext uri="{BB962C8B-B14F-4D97-AF65-F5344CB8AC3E}">
        <p14:creationId xmlns:p14="http://schemas.microsoft.com/office/powerpoint/2010/main" val="56067195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B0BBD246-83A8-DC7B-1B3A-8316CF536B70}"/>
              </a:ext>
            </a:extLst>
          </p:cNvPr>
          <p:cNvPicPr>
            <a:picLocks noChangeAspect="1"/>
          </p:cNvPicPr>
          <p:nvPr>
            <p:custDataLst>
              <p:tags r:id="rId2"/>
            </p:custDataLst>
          </p:nvPr>
        </p:nvPicPr>
        <p:blipFill>
          <a:blip r:embed="rId5"/>
          <a:srcRect l="871" r="1" b="1"/>
          <a:stretch>
            <a:fillRect/>
          </a:stretch>
        </p:blipFill>
        <p:spPr>
          <a:xfrm>
            <a:off x="20" y="1282"/>
            <a:ext cx="12191980" cy="6856718"/>
          </a:xfrm>
          <a:prstGeom prst="rect">
            <a:avLst/>
          </a:prstGeom>
        </p:spPr>
      </p:pic>
      <p:pic>
        <p:nvPicPr>
          <p:cNvPr id="12" name="Picture 1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3BDAD1C5-3747-4CC0-7041-8B2F4E65F4CE}"/>
              </a:ext>
            </a:extLst>
          </p:cNvPr>
          <p:cNvPicPr>
            <a:picLocks noChangeAspect="1"/>
          </p:cNvPicPr>
          <p:nvPr>
            <p:custDataLst>
              <p:tags r:id="rId3"/>
            </p:custDataLst>
          </p:nvPr>
        </p:nvPicPr>
        <p:blipFill>
          <a:blip r:embed="rId6"/>
          <a:srcRect l="30407" t="25981" r="45387" b="43006"/>
          <a:stretch>
            <a:fillRect/>
          </a:stretch>
        </p:blipFill>
        <p:spPr>
          <a:xfrm>
            <a:off x="3629178" y="1775638"/>
            <a:ext cx="2977116" cy="2126511"/>
          </a:xfrm>
          <a:prstGeom prst="rect">
            <a:avLst/>
          </a:prstGeom>
        </p:spPr>
      </p:pic>
    </p:spTree>
    <p:custDataLst>
      <p:tags r:id="rId1"/>
    </p:custDataLst>
    <p:extLst>
      <p:ext uri="{BB962C8B-B14F-4D97-AF65-F5344CB8AC3E}">
        <p14:creationId xmlns:p14="http://schemas.microsoft.com/office/powerpoint/2010/main" val="150835798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B0BBD246-83A8-DC7B-1B3A-8316CF536B70}"/>
              </a:ext>
            </a:extLst>
          </p:cNvPr>
          <p:cNvPicPr>
            <a:picLocks noChangeAspect="1"/>
          </p:cNvPicPr>
          <p:nvPr>
            <p:custDataLst>
              <p:tags r:id="rId2"/>
            </p:custDataLst>
          </p:nvPr>
        </p:nvPicPr>
        <p:blipFill>
          <a:blip r:embed="rId9"/>
          <a:srcRect l="871" r="1" b="1"/>
          <a:stretch>
            <a:fillRect/>
          </a:stretch>
        </p:blipFill>
        <p:spPr>
          <a:xfrm>
            <a:off x="20" y="1282"/>
            <a:ext cx="12191980" cy="6856718"/>
          </a:xfrm>
          <a:prstGeom prst="rect">
            <a:avLst/>
          </a:prstGeom>
        </p:spPr>
      </p:pic>
      <p:sp>
        <p:nvSpPr>
          <p:cNvPr id="3" name="Rectangle 2">
            <a:extLst>
              <a:ext uri="{FF2B5EF4-FFF2-40B4-BE49-F238E27FC236}">
                <a16:creationId xmlns:a16="http://schemas.microsoft.com/office/drawing/2014/main" id="{0B44DDF4-3B4B-D746-DE3D-B29559E476C7}"/>
              </a:ext>
            </a:extLst>
          </p:cNvPr>
          <p:cNvSpPr/>
          <p:nvPr>
            <p:custDataLst>
              <p:tags r:id="rId3"/>
            </p:custDataLst>
          </p:nvPr>
        </p:nvSpPr>
        <p:spPr>
          <a:xfrm>
            <a:off x="469983" y="110149"/>
            <a:ext cx="7659374" cy="244166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CCFA315-204C-69B1-713A-0A085FC7E046}"/>
              </a:ext>
            </a:extLst>
          </p:cNvPr>
          <p:cNvSpPr/>
          <p:nvPr>
            <p:custDataLst>
              <p:tags r:id="rId4"/>
            </p:custDataLst>
          </p:nvPr>
        </p:nvSpPr>
        <p:spPr>
          <a:xfrm>
            <a:off x="603194" y="227387"/>
            <a:ext cx="7392952" cy="220718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D0F85BD-C0C6-6999-0C38-17C36075D8C7}"/>
              </a:ext>
            </a:extLst>
          </p:cNvPr>
          <p:cNvSpPr txBox="1"/>
          <p:nvPr>
            <p:custDataLst>
              <p:tags r:id="rId5"/>
            </p:custDataLst>
          </p:nvPr>
        </p:nvSpPr>
        <p:spPr>
          <a:xfrm>
            <a:off x="607290" y="200199"/>
            <a:ext cx="3119851" cy="646331"/>
          </a:xfrm>
          <a:prstGeom prst="rect">
            <a:avLst/>
          </a:prstGeom>
          <a:noFill/>
        </p:spPr>
        <p:txBody>
          <a:bodyPr wrap="square" rtlCol="0">
            <a:spAutoFit/>
          </a:bodyPr>
          <a:lstStyle/>
          <a:p>
            <a:r>
              <a:rPr lang="en-US" sz="3600" dirty="0"/>
              <a:t>Ex. 8:15</a:t>
            </a:r>
          </a:p>
        </p:txBody>
      </p:sp>
      <p:sp>
        <p:nvSpPr>
          <p:cNvPr id="10" name="TextBox 9">
            <a:extLst>
              <a:ext uri="{FF2B5EF4-FFF2-40B4-BE49-F238E27FC236}">
                <a16:creationId xmlns:a16="http://schemas.microsoft.com/office/drawing/2014/main" id="{5012C500-E25C-E63E-56EE-7167CCA87137}"/>
              </a:ext>
            </a:extLst>
          </p:cNvPr>
          <p:cNvSpPr txBox="1"/>
          <p:nvPr>
            <p:custDataLst>
              <p:tags r:id="rId6"/>
            </p:custDataLst>
          </p:nvPr>
        </p:nvSpPr>
        <p:spPr>
          <a:xfrm>
            <a:off x="607290" y="716714"/>
            <a:ext cx="7596495" cy="1754326"/>
          </a:xfrm>
          <a:prstGeom prst="rect">
            <a:avLst/>
          </a:prstGeom>
          <a:noFill/>
        </p:spPr>
        <p:txBody>
          <a:bodyPr wrap="square" rtlCol="0">
            <a:spAutoFit/>
          </a:bodyPr>
          <a:lstStyle>
            <a:defPPr>
              <a:defRPr lang="en-US"/>
            </a:defPPr>
            <a:lvl1pPr>
              <a:defRPr sz="3600"/>
            </a:lvl1pPr>
          </a:lstStyle>
          <a:p>
            <a:r>
              <a:rPr lang="en-US" spc="-150" dirty="0"/>
              <a:t>But when Pharaoh saw that there was a respite, he hardened his heart and would not listen to them, as the L</a:t>
            </a:r>
            <a:r>
              <a:rPr lang="en-US" sz="2800" spc="-150" dirty="0"/>
              <a:t>ORD</a:t>
            </a:r>
            <a:r>
              <a:rPr lang="en-US" spc="-150" dirty="0"/>
              <a:t> had said.</a:t>
            </a:r>
          </a:p>
        </p:txBody>
      </p:sp>
      <p:pic>
        <p:nvPicPr>
          <p:cNvPr id="12" name="Picture 1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3BDAD1C5-3747-4CC0-7041-8B2F4E65F4CE}"/>
              </a:ext>
            </a:extLst>
          </p:cNvPr>
          <p:cNvPicPr>
            <a:picLocks noChangeAspect="1"/>
          </p:cNvPicPr>
          <p:nvPr>
            <p:custDataLst>
              <p:tags r:id="rId7"/>
            </p:custDataLst>
          </p:nvPr>
        </p:nvPicPr>
        <p:blipFill>
          <a:blip r:embed="rId10"/>
          <a:srcRect l="30407" t="25981" r="45387" b="43006"/>
          <a:stretch>
            <a:fillRect/>
          </a:stretch>
        </p:blipFill>
        <p:spPr>
          <a:xfrm>
            <a:off x="3629178" y="1775638"/>
            <a:ext cx="2977116" cy="2126511"/>
          </a:xfrm>
          <a:prstGeom prst="rect">
            <a:avLst/>
          </a:prstGeom>
        </p:spPr>
      </p:pic>
    </p:spTree>
    <p:custDataLst>
      <p:tags r:id="rId1"/>
    </p:custDataLst>
    <p:extLst>
      <p:ext uri="{BB962C8B-B14F-4D97-AF65-F5344CB8AC3E}">
        <p14:creationId xmlns:p14="http://schemas.microsoft.com/office/powerpoint/2010/main" val="193501819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B0BBD246-83A8-DC7B-1B3A-8316CF536B70}"/>
              </a:ext>
            </a:extLst>
          </p:cNvPr>
          <p:cNvPicPr>
            <a:picLocks noChangeAspect="1"/>
          </p:cNvPicPr>
          <p:nvPr>
            <p:custDataLst>
              <p:tags r:id="rId2"/>
            </p:custDataLst>
          </p:nvPr>
        </p:nvPicPr>
        <p:blipFill>
          <a:blip r:embed="rId10"/>
          <a:srcRect l="871" r="1" b="1"/>
          <a:stretch>
            <a:fillRect/>
          </a:stretch>
        </p:blipFill>
        <p:spPr>
          <a:xfrm>
            <a:off x="20" y="1282"/>
            <a:ext cx="12191980" cy="6856718"/>
          </a:xfrm>
          <a:prstGeom prst="rect">
            <a:avLst/>
          </a:prstGeom>
        </p:spPr>
      </p:pic>
      <p:sp>
        <p:nvSpPr>
          <p:cNvPr id="3" name="Rectangle 2">
            <a:extLst>
              <a:ext uri="{FF2B5EF4-FFF2-40B4-BE49-F238E27FC236}">
                <a16:creationId xmlns:a16="http://schemas.microsoft.com/office/drawing/2014/main" id="{0B44DDF4-3B4B-D746-DE3D-B29559E476C7}"/>
              </a:ext>
            </a:extLst>
          </p:cNvPr>
          <p:cNvSpPr/>
          <p:nvPr>
            <p:custDataLst>
              <p:tags r:id="rId3"/>
            </p:custDataLst>
          </p:nvPr>
        </p:nvSpPr>
        <p:spPr>
          <a:xfrm>
            <a:off x="469983" y="110149"/>
            <a:ext cx="7659374" cy="244166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CCFA315-204C-69B1-713A-0A085FC7E046}"/>
              </a:ext>
            </a:extLst>
          </p:cNvPr>
          <p:cNvSpPr/>
          <p:nvPr>
            <p:custDataLst>
              <p:tags r:id="rId4"/>
            </p:custDataLst>
          </p:nvPr>
        </p:nvSpPr>
        <p:spPr>
          <a:xfrm>
            <a:off x="603194" y="227387"/>
            <a:ext cx="7392952" cy="220718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D0F85BD-C0C6-6999-0C38-17C36075D8C7}"/>
              </a:ext>
            </a:extLst>
          </p:cNvPr>
          <p:cNvSpPr txBox="1"/>
          <p:nvPr>
            <p:custDataLst>
              <p:tags r:id="rId5"/>
            </p:custDataLst>
          </p:nvPr>
        </p:nvSpPr>
        <p:spPr>
          <a:xfrm>
            <a:off x="607290" y="200199"/>
            <a:ext cx="3119851" cy="646331"/>
          </a:xfrm>
          <a:prstGeom prst="rect">
            <a:avLst/>
          </a:prstGeom>
          <a:noFill/>
        </p:spPr>
        <p:txBody>
          <a:bodyPr wrap="square" rtlCol="0">
            <a:spAutoFit/>
          </a:bodyPr>
          <a:lstStyle/>
          <a:p>
            <a:r>
              <a:rPr lang="en-US" sz="3600" dirty="0"/>
              <a:t>Ex. 8:15</a:t>
            </a:r>
          </a:p>
        </p:txBody>
      </p:sp>
      <p:sp>
        <p:nvSpPr>
          <p:cNvPr id="10" name="TextBox 9">
            <a:extLst>
              <a:ext uri="{FF2B5EF4-FFF2-40B4-BE49-F238E27FC236}">
                <a16:creationId xmlns:a16="http://schemas.microsoft.com/office/drawing/2014/main" id="{5012C500-E25C-E63E-56EE-7167CCA87137}"/>
              </a:ext>
            </a:extLst>
          </p:cNvPr>
          <p:cNvSpPr txBox="1"/>
          <p:nvPr>
            <p:custDataLst>
              <p:tags r:id="rId6"/>
            </p:custDataLst>
          </p:nvPr>
        </p:nvSpPr>
        <p:spPr>
          <a:xfrm>
            <a:off x="607290" y="716714"/>
            <a:ext cx="7596495" cy="1754326"/>
          </a:xfrm>
          <a:prstGeom prst="rect">
            <a:avLst/>
          </a:prstGeom>
          <a:noFill/>
        </p:spPr>
        <p:txBody>
          <a:bodyPr wrap="square" rtlCol="0">
            <a:spAutoFit/>
          </a:bodyPr>
          <a:lstStyle>
            <a:defPPr>
              <a:defRPr lang="en-US"/>
            </a:defPPr>
            <a:lvl1pPr>
              <a:defRPr sz="3600"/>
            </a:lvl1pPr>
          </a:lstStyle>
          <a:p>
            <a:r>
              <a:rPr lang="en-US" spc="-150" dirty="0"/>
              <a:t>But when Pharaoh saw that there was a respite, he hardened his heart and would not listen to them, as the L</a:t>
            </a:r>
            <a:r>
              <a:rPr lang="en-US" sz="2800" spc="-150" dirty="0"/>
              <a:t>ORD</a:t>
            </a:r>
            <a:r>
              <a:rPr lang="en-US" spc="-150" dirty="0"/>
              <a:t> had said.</a:t>
            </a:r>
          </a:p>
        </p:txBody>
      </p:sp>
      <p:pic>
        <p:nvPicPr>
          <p:cNvPr id="12" name="Picture 11" descr="A dramatic biblical scene in 16:9 format, rendered in the same expressive watercolor style as the reference image—swirling atmospheric blues and warm ochres, dynamic brushwork, and radiant divine light. Moses, a bearded figure in simple robes holding a tall staff, stands before Pharaoh, who is seated on an ornate throne in Egyptian royal attire with a golden headdress. The palace interior features grand columns and hieroglyphic details, with tense lighting and a sense of divine confrontation filling the composition.">
            <a:extLst>
              <a:ext uri="{FF2B5EF4-FFF2-40B4-BE49-F238E27FC236}">
                <a16:creationId xmlns:a16="http://schemas.microsoft.com/office/drawing/2014/main" id="{3BDAD1C5-3747-4CC0-7041-8B2F4E65F4CE}"/>
              </a:ext>
            </a:extLst>
          </p:cNvPr>
          <p:cNvPicPr>
            <a:picLocks noChangeAspect="1"/>
          </p:cNvPicPr>
          <p:nvPr>
            <p:custDataLst>
              <p:tags r:id="rId7"/>
            </p:custDataLst>
          </p:nvPr>
        </p:nvPicPr>
        <p:blipFill>
          <a:blip r:embed="rId11"/>
          <a:srcRect l="30407" t="25981" r="45387" b="43006"/>
          <a:stretch>
            <a:fillRect/>
          </a:stretch>
        </p:blipFill>
        <p:spPr>
          <a:xfrm>
            <a:off x="3629178" y="1775638"/>
            <a:ext cx="2977116" cy="2126511"/>
          </a:xfrm>
          <a:prstGeom prst="rect">
            <a:avLst/>
          </a:prstGeom>
        </p:spPr>
      </p:pic>
      <p:sp>
        <p:nvSpPr>
          <p:cNvPr id="4" name="TextBox 3">
            <a:extLst>
              <a:ext uri="{FF2B5EF4-FFF2-40B4-BE49-F238E27FC236}">
                <a16:creationId xmlns:a16="http://schemas.microsoft.com/office/drawing/2014/main" id="{3D9685DD-1C2F-E987-0966-E5716EB1B722}"/>
              </a:ext>
            </a:extLst>
          </p:cNvPr>
          <p:cNvSpPr txBox="1"/>
          <p:nvPr>
            <p:custDataLst>
              <p:tags r:id="rId8"/>
            </p:custDataLst>
          </p:nvPr>
        </p:nvSpPr>
        <p:spPr>
          <a:xfrm>
            <a:off x="4990210" y="3902149"/>
            <a:ext cx="4622021" cy="1446550"/>
          </a:xfrm>
          <a:prstGeom prst="rect">
            <a:avLst/>
          </a:prstGeom>
          <a:solidFill>
            <a:schemeClr val="accent5"/>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defRPr/>
            </a:pPr>
            <a:r>
              <a:rPr kumimoji="0" lang="en-US" sz="4400" i="0" u="none" strike="noStrike" kern="1200" cap="none" normalizeH="0" baseline="0" noProof="0" dirty="0">
                <a:ln>
                  <a:noFill/>
                </a:ln>
                <a:uLnTx/>
                <a:uFillTx/>
                <a:latin typeface="Times New Roman" panose="02020603050405020304" pitchFamily="18" charset="0"/>
                <a:cs typeface="Times New Roman" panose="02020603050405020304" pitchFamily="18" charset="0"/>
              </a:rPr>
              <a:t>What if Pharaoh let them go earlier?</a:t>
            </a:r>
            <a:endParaRPr lang="en-US" sz="4400" dirty="0">
              <a:latin typeface="+mj-lt"/>
            </a:endParaRPr>
          </a:p>
        </p:txBody>
      </p:sp>
    </p:spTree>
    <p:custDataLst>
      <p:tags r:id="rId1"/>
    </p:custDataLst>
    <p:extLst>
      <p:ext uri="{BB962C8B-B14F-4D97-AF65-F5344CB8AC3E}">
        <p14:creationId xmlns:p14="http://schemas.microsoft.com/office/powerpoint/2010/main" val="213779717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B791-D093-A7E6-C9A9-A7A5186C5D7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262742B-13AD-83C3-46CB-D928BBDBD547}"/>
              </a:ext>
            </a:extLst>
          </p:cNvPr>
          <p:cNvSpPr txBox="1"/>
          <p:nvPr/>
        </p:nvSpPr>
        <p:spPr>
          <a:xfrm>
            <a:off x="1273509" y="498259"/>
            <a:ext cx="9644981" cy="2585323"/>
          </a:xfrm>
          <a:prstGeom prst="rect">
            <a:avLst/>
          </a:prstGeom>
          <a:noFill/>
        </p:spPr>
        <p:txBody>
          <a:bodyPr wrap="square" rtlCol="0">
            <a:spAutoFit/>
          </a:bodyPr>
          <a:lstStyle/>
          <a:p>
            <a:pPr algn="ctr"/>
            <a:r>
              <a:rPr lang="en-US" sz="5400" dirty="0">
                <a:solidFill>
                  <a:schemeClr val="bg1"/>
                </a:solidFill>
                <a:latin typeface="+mj-lt"/>
              </a:rPr>
              <a:t>This text teaches that God is free: free in mercy, free in hardening, and answerable to no one.</a:t>
            </a:r>
          </a:p>
        </p:txBody>
      </p:sp>
      <p:sp>
        <p:nvSpPr>
          <p:cNvPr id="2" name="TextBox 1">
            <a:extLst>
              <a:ext uri="{FF2B5EF4-FFF2-40B4-BE49-F238E27FC236}">
                <a16:creationId xmlns:a16="http://schemas.microsoft.com/office/drawing/2014/main" id="{3B8B7A2D-95C8-1A25-EEB7-C7640F626E84}"/>
              </a:ext>
            </a:extLst>
          </p:cNvPr>
          <p:cNvSpPr txBox="1"/>
          <p:nvPr/>
        </p:nvSpPr>
        <p:spPr>
          <a:xfrm>
            <a:off x="1273508" y="3949030"/>
            <a:ext cx="9644981" cy="1862048"/>
          </a:xfrm>
          <a:prstGeom prst="rect">
            <a:avLst/>
          </a:prstGeom>
          <a:noFill/>
        </p:spPr>
        <p:txBody>
          <a:bodyPr wrap="square" rtlCol="0">
            <a:spAutoFit/>
          </a:bodyPr>
          <a:lstStyle/>
          <a:p>
            <a:pPr algn="ctr"/>
            <a:r>
              <a:rPr lang="en-US" sz="11500" dirty="0">
                <a:solidFill>
                  <a:schemeClr val="bg1"/>
                </a:solidFill>
                <a:latin typeface="+mj-lt"/>
              </a:rPr>
              <a:t>But…..</a:t>
            </a:r>
          </a:p>
        </p:txBody>
      </p:sp>
    </p:spTree>
    <p:custDataLst>
      <p:tags r:id="rId1"/>
    </p:custDataLst>
    <p:extLst>
      <p:ext uri="{BB962C8B-B14F-4D97-AF65-F5344CB8AC3E}">
        <p14:creationId xmlns:p14="http://schemas.microsoft.com/office/powerpoint/2010/main" val="57293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08213-2D26-2F24-C28F-14D2C79D28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2E693D-576B-B2B6-A710-0BC144350969}"/>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57B4670-EEBE-BE6A-2099-5BFEA3E9012A}"/>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2BDA27B-FC4E-398D-B400-8B82342C6653}"/>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5E74DD-DCC5-AA4E-4668-9B6F306DBF8D}"/>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6447D2-4EA2-C150-8183-DDE3E5A0CB5F}"/>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9:22</a:t>
            </a:r>
          </a:p>
        </p:txBody>
      </p:sp>
      <p:sp>
        <p:nvSpPr>
          <p:cNvPr id="7" name="TextBox 6">
            <a:extLst>
              <a:ext uri="{FF2B5EF4-FFF2-40B4-BE49-F238E27FC236}">
                <a16:creationId xmlns:a16="http://schemas.microsoft.com/office/drawing/2014/main" id="{02797688-5005-6AE7-0895-232072026960}"/>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9:22</a:t>
            </a:r>
          </a:p>
        </p:txBody>
      </p:sp>
      <p:sp>
        <p:nvSpPr>
          <p:cNvPr id="8" name="TextBox 7">
            <a:extLst>
              <a:ext uri="{FF2B5EF4-FFF2-40B4-BE49-F238E27FC236}">
                <a16:creationId xmlns:a16="http://schemas.microsoft.com/office/drawing/2014/main" id="{29B4AE1B-7A8A-87F2-ECB8-3953F8A567CA}"/>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What if God, desiring to show his wrath and to make known his power, has endured with much patience vessels of wrath prepared for destruction,</a:t>
            </a:r>
          </a:p>
        </p:txBody>
      </p:sp>
      <p:sp>
        <p:nvSpPr>
          <p:cNvPr id="9" name="TextBox 8">
            <a:extLst>
              <a:ext uri="{FF2B5EF4-FFF2-40B4-BE49-F238E27FC236}">
                <a16:creationId xmlns:a16="http://schemas.microsoft.com/office/drawing/2014/main" id="{A0D42601-FEC0-2459-02EA-1094FA257ED9}"/>
              </a:ext>
            </a:extLst>
          </p:cNvPr>
          <p:cNvSpPr txBox="1"/>
          <p:nvPr>
            <p:custDataLst>
              <p:tags r:id="rId9"/>
            </p:custDataLst>
          </p:nvPr>
        </p:nvSpPr>
        <p:spPr>
          <a:xfrm>
            <a:off x="6676895" y="1296051"/>
            <a:ext cx="4886716" cy="3970318"/>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ει</a:t>
            </a:r>
            <a:r>
              <a:rPr lang="en-US" dirty="0"/>
              <a:t>̓ </a:t>
            </a:r>
            <a:r>
              <a:rPr lang="en-US" dirty="0" err="1"/>
              <a:t>δε</a:t>
            </a:r>
            <a:r>
              <a:rPr lang="en-US" dirty="0"/>
              <a:t>̀ </a:t>
            </a:r>
            <a:r>
              <a:rPr lang="en-US" dirty="0" err="1"/>
              <a:t>θέλων</a:t>
            </a:r>
            <a:r>
              <a:rPr lang="en-US" dirty="0"/>
              <a:t> </a:t>
            </a:r>
            <a:r>
              <a:rPr lang="en-US" dirty="0" err="1"/>
              <a:t>ο</a:t>
            </a:r>
            <a:r>
              <a:rPr lang="en-US" dirty="0"/>
              <a:t>̔ </a:t>
            </a:r>
            <a:r>
              <a:rPr lang="en-US" dirty="0" err="1"/>
              <a:t>θεὸς</a:t>
            </a:r>
            <a:r>
              <a:rPr lang="en-US" dirty="0"/>
              <a:t> </a:t>
            </a:r>
            <a:r>
              <a:rPr lang="en-US" dirty="0" err="1"/>
              <a:t>ἐνδείξ</a:t>
            </a:r>
            <a:r>
              <a:rPr lang="en-US" dirty="0"/>
              <a:t>α</a:t>
            </a:r>
            <a:r>
              <a:rPr lang="en-US" dirty="0" err="1"/>
              <a:t>σθ</a:t>
            </a:r>
            <a:r>
              <a:rPr lang="en-US" dirty="0"/>
              <a:t>α</a:t>
            </a:r>
            <a:r>
              <a:rPr lang="en-US" dirty="0" err="1"/>
              <a:t>ι</a:t>
            </a:r>
            <a:r>
              <a:rPr lang="en-US" dirty="0"/>
              <a:t> </a:t>
            </a:r>
            <a:r>
              <a:rPr lang="en-US" dirty="0" err="1"/>
              <a:t>τὴν</a:t>
            </a:r>
            <a:r>
              <a:rPr lang="en-US" dirty="0"/>
              <a:t> </a:t>
            </a:r>
            <a:r>
              <a:rPr lang="en-US" dirty="0" err="1"/>
              <a:t>ὀργὴν</a:t>
            </a:r>
            <a:r>
              <a:rPr lang="en-US" dirty="0"/>
              <a:t> </a:t>
            </a:r>
            <a:r>
              <a:rPr lang="en-US" dirty="0" err="1"/>
              <a:t>κ</a:t>
            </a:r>
            <a:r>
              <a:rPr lang="en-US" dirty="0"/>
              <a:t>α</a:t>
            </a:r>
            <a:r>
              <a:rPr lang="en-US" dirty="0" err="1"/>
              <a:t>ι</a:t>
            </a:r>
            <a:r>
              <a:rPr lang="en-US" dirty="0"/>
              <a:t>̀ </a:t>
            </a:r>
            <a:r>
              <a:rPr lang="en-US" dirty="0" err="1"/>
              <a:t>γνωρίσ</a:t>
            </a:r>
            <a:r>
              <a:rPr lang="en-US" dirty="0"/>
              <a:t>α</a:t>
            </a:r>
            <a:r>
              <a:rPr lang="en-US" dirty="0" err="1"/>
              <a:t>ι</a:t>
            </a:r>
            <a:r>
              <a:rPr lang="en-US" dirty="0"/>
              <a:t> </a:t>
            </a:r>
            <a:r>
              <a:rPr lang="en-US" dirty="0" err="1"/>
              <a:t>το</a:t>
            </a:r>
            <a:r>
              <a:rPr lang="en-US" dirty="0"/>
              <a:t>̀ </a:t>
            </a:r>
            <a:r>
              <a:rPr lang="en-US" dirty="0" err="1"/>
              <a:t>δυν</a:t>
            </a:r>
            <a:r>
              <a:rPr lang="en-US" dirty="0"/>
              <a:t>α</a:t>
            </a:r>
            <a:r>
              <a:rPr lang="en-US" dirty="0" err="1"/>
              <a:t>τὸν</a:t>
            </a:r>
            <a:r>
              <a:rPr lang="en-US" dirty="0"/>
              <a:t> α</a:t>
            </a:r>
            <a:r>
              <a:rPr lang="en-US" dirty="0" err="1"/>
              <a:t>ὐτου</a:t>
            </a:r>
            <a:r>
              <a:rPr lang="en-US" dirty="0"/>
              <a:t>͂ </a:t>
            </a:r>
            <a:r>
              <a:rPr lang="en-US" dirty="0" err="1"/>
              <a:t>η</a:t>
            </a:r>
            <a:r>
              <a:rPr lang="en-US" dirty="0"/>
              <a:t>̓́</a:t>
            </a:r>
            <a:r>
              <a:rPr lang="en-US" dirty="0" err="1"/>
              <a:t>νεγκεν</a:t>
            </a:r>
            <a:r>
              <a:rPr lang="en-US" dirty="0"/>
              <a:t> </a:t>
            </a:r>
            <a:r>
              <a:rPr lang="en-US" dirty="0" err="1"/>
              <a:t>ἐν</a:t>
            </a:r>
            <a:r>
              <a:rPr lang="en-US" dirty="0"/>
              <a:t> π</a:t>
            </a:r>
            <a:r>
              <a:rPr lang="en-US" dirty="0" err="1"/>
              <a:t>ολλῃ</a:t>
            </a:r>
            <a:r>
              <a:rPr lang="en-US" dirty="0"/>
              <a:t>͂ </a:t>
            </a:r>
            <a:r>
              <a:rPr lang="en-US" dirty="0" err="1"/>
              <a:t>μ</a:t>
            </a:r>
            <a:r>
              <a:rPr lang="en-US" dirty="0"/>
              <a:t>α</a:t>
            </a:r>
            <a:r>
              <a:rPr lang="en-US" dirty="0" err="1"/>
              <a:t>κροθυμι</a:t>
            </a:r>
            <a:r>
              <a:rPr lang="en-US" dirty="0"/>
              <a:t>́α</a:t>
            </a:r>
            <a:r>
              <a:rPr lang="en-US" dirty="0" err="1"/>
              <a:t>ͅ</a:t>
            </a:r>
            <a:r>
              <a:rPr lang="en-US" dirty="0"/>
              <a:t> </a:t>
            </a:r>
            <a:r>
              <a:rPr lang="en-US" dirty="0" err="1"/>
              <a:t>σκεύη</a:t>
            </a:r>
            <a:r>
              <a:rPr lang="en-US" dirty="0"/>
              <a:t> </a:t>
            </a:r>
            <a:r>
              <a:rPr lang="en-US" dirty="0" err="1"/>
              <a:t>ὀργῆς</a:t>
            </a:r>
            <a:r>
              <a:rPr lang="en-US" dirty="0"/>
              <a:t> </a:t>
            </a:r>
            <a:r>
              <a:rPr lang="en-US" dirty="0" err="1"/>
              <a:t>κ</a:t>
            </a:r>
            <a:r>
              <a:rPr lang="en-US" dirty="0"/>
              <a:t>α</a:t>
            </a:r>
            <a:r>
              <a:rPr lang="en-US" dirty="0" err="1"/>
              <a:t>τηρτισμέν</a:t>
            </a:r>
            <a:r>
              <a:rPr lang="en-US" dirty="0"/>
              <a:t>α </a:t>
            </a:r>
            <a:r>
              <a:rPr lang="en-US" dirty="0" err="1"/>
              <a:t>εἰς</a:t>
            </a:r>
            <a:r>
              <a:rPr lang="en-US" dirty="0"/>
              <a:t> ἀπ</a:t>
            </a:r>
            <a:r>
              <a:rPr lang="en-US" dirty="0" err="1"/>
              <a:t>ώλει</a:t>
            </a:r>
            <a:r>
              <a:rPr lang="en-US" dirty="0"/>
              <a:t>α</a:t>
            </a:r>
            <a:r>
              <a:rPr lang="en-US" dirty="0" err="1"/>
              <a:t>ν</a:t>
            </a:r>
            <a:r>
              <a:rPr lang="en-US" dirty="0"/>
              <a:t>,</a:t>
            </a:r>
          </a:p>
        </p:txBody>
      </p:sp>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D7F7EDCF-C230-CD04-AFC1-963478A83D8A}"/>
                  </a:ext>
                </a:extLst>
              </p14:cNvPr>
              <p14:cNvContentPartPr/>
              <p14:nvPr>
                <p:custDataLst>
                  <p:tags r:id="rId10"/>
                </p:custDataLst>
              </p14:nvPr>
            </p14:nvContentPartPr>
            <p14:xfrm>
              <a:off x="1826949" y="4066071"/>
              <a:ext cx="1911240" cy="614520"/>
            </p14:xfrm>
          </p:contentPart>
        </mc:Choice>
        <mc:Fallback>
          <p:pic>
            <p:nvPicPr>
              <p:cNvPr id="10" name="Ink 9">
                <a:extLst>
                  <a:ext uri="{FF2B5EF4-FFF2-40B4-BE49-F238E27FC236}">
                    <a16:creationId xmlns:a16="http://schemas.microsoft.com/office/drawing/2014/main" id="{D7F7EDCF-C230-CD04-AFC1-963478A83D8A}"/>
                  </a:ext>
                </a:extLst>
              </p:cNvPr>
              <p:cNvPicPr/>
              <p:nvPr/>
            </p:nvPicPr>
            <p:blipFill>
              <a:blip r:embed="rId15"/>
              <a:stretch>
                <a:fillRect/>
              </a:stretch>
            </p:blipFill>
            <p:spPr>
              <a:xfrm>
                <a:off x="1790949" y="4030071"/>
                <a:ext cx="1982880" cy="686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39F5AF89-3747-707B-2A32-427CFA7E6A00}"/>
                  </a:ext>
                </a:extLst>
              </p14:cNvPr>
              <p14:cNvContentPartPr/>
              <p14:nvPr>
                <p:custDataLst>
                  <p:tags r:id="rId11"/>
                </p:custDataLst>
              </p14:nvPr>
            </p14:nvContentPartPr>
            <p14:xfrm>
              <a:off x="6658149" y="4111071"/>
              <a:ext cx="2711880" cy="611640"/>
            </p14:xfrm>
          </p:contentPart>
        </mc:Choice>
        <mc:Fallback>
          <p:pic>
            <p:nvPicPr>
              <p:cNvPr id="11" name="Ink 10">
                <a:extLst>
                  <a:ext uri="{FF2B5EF4-FFF2-40B4-BE49-F238E27FC236}">
                    <a16:creationId xmlns:a16="http://schemas.microsoft.com/office/drawing/2014/main" id="{39F5AF89-3747-707B-2A32-427CFA7E6A00}"/>
                  </a:ext>
                </a:extLst>
              </p:cNvPr>
              <p:cNvPicPr/>
              <p:nvPr/>
            </p:nvPicPr>
            <p:blipFill>
              <a:blip r:embed="rId17"/>
              <a:stretch>
                <a:fillRect/>
              </a:stretch>
            </p:blipFill>
            <p:spPr>
              <a:xfrm>
                <a:off x="6622149" y="4075071"/>
                <a:ext cx="2783520" cy="683280"/>
              </a:xfrm>
              <a:prstGeom prst="rect">
                <a:avLst/>
              </a:prstGeom>
            </p:spPr>
          </p:pic>
        </mc:Fallback>
      </mc:AlternateContent>
      <p:grpSp>
        <p:nvGrpSpPr>
          <p:cNvPr id="24" name="Group 23">
            <a:extLst>
              <a:ext uri="{FF2B5EF4-FFF2-40B4-BE49-F238E27FC236}">
                <a16:creationId xmlns:a16="http://schemas.microsoft.com/office/drawing/2014/main" id="{229BE33F-3EF6-EE69-34AD-ED21026B5CAD}"/>
              </a:ext>
            </a:extLst>
          </p:cNvPr>
          <p:cNvGrpSpPr/>
          <p:nvPr>
            <p:custDataLst>
              <p:tags r:id="rId12"/>
            </p:custDataLst>
          </p:nvPr>
        </p:nvGrpSpPr>
        <p:grpSpPr>
          <a:xfrm>
            <a:off x="3049509" y="5362710"/>
            <a:ext cx="2320377" cy="623160"/>
            <a:chOff x="3049509" y="5362710"/>
            <a:chExt cx="2320377" cy="623160"/>
          </a:xfrm>
        </p:grpSpPr>
        <mc:AlternateContent xmlns:mc="http://schemas.openxmlformats.org/markup-compatibility/2006">
          <mc:Choice xmlns:p14="http://schemas.microsoft.com/office/powerpoint/2010/main" Requires="p14">
            <p:contentPart p14:bwMode="auto" r:id="rId18">
              <p14:nvContentPartPr>
                <p14:cNvPr id="12" name="Ink 11">
                  <a:extLst>
                    <a:ext uri="{FF2B5EF4-FFF2-40B4-BE49-F238E27FC236}">
                      <a16:creationId xmlns:a16="http://schemas.microsoft.com/office/drawing/2014/main" id="{79559C60-C87A-81E4-75E3-167470C0EC91}"/>
                    </a:ext>
                  </a:extLst>
                </p14:cNvPr>
                <p14:cNvContentPartPr/>
                <p14:nvPr/>
              </p14:nvContentPartPr>
              <p14:xfrm>
                <a:off x="3049509" y="5362710"/>
                <a:ext cx="3960" cy="563400"/>
              </p14:xfrm>
            </p:contentPart>
          </mc:Choice>
          <mc:Fallback>
            <p:pic>
              <p:nvPicPr>
                <p:cNvPr id="12" name="Ink 11">
                  <a:extLst>
                    <a:ext uri="{FF2B5EF4-FFF2-40B4-BE49-F238E27FC236}">
                      <a16:creationId xmlns:a16="http://schemas.microsoft.com/office/drawing/2014/main" id="{79559C60-C87A-81E4-75E3-167470C0EC91}"/>
                    </a:ext>
                  </a:extLst>
                </p:cNvPr>
                <p:cNvPicPr/>
                <p:nvPr/>
              </p:nvPicPr>
              <p:blipFill>
                <a:blip r:embed="rId19"/>
                <a:stretch>
                  <a:fillRect/>
                </a:stretch>
              </p:blipFill>
              <p:spPr>
                <a:xfrm>
                  <a:off x="3013509" y="5326710"/>
                  <a:ext cx="75600" cy="635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Ink 12">
                  <a:extLst>
                    <a:ext uri="{FF2B5EF4-FFF2-40B4-BE49-F238E27FC236}">
                      <a16:creationId xmlns:a16="http://schemas.microsoft.com/office/drawing/2014/main" id="{3B998991-46CE-0D7F-F23E-BEA09039B568}"/>
                    </a:ext>
                  </a:extLst>
                </p14:cNvPr>
                <p14:cNvContentPartPr/>
                <p14:nvPr/>
              </p14:nvContentPartPr>
              <p14:xfrm>
                <a:off x="3062469" y="5379630"/>
                <a:ext cx="189720" cy="221400"/>
              </p14:xfrm>
            </p:contentPart>
          </mc:Choice>
          <mc:Fallback>
            <p:pic>
              <p:nvPicPr>
                <p:cNvPr id="13" name="Ink 12">
                  <a:extLst>
                    <a:ext uri="{FF2B5EF4-FFF2-40B4-BE49-F238E27FC236}">
                      <a16:creationId xmlns:a16="http://schemas.microsoft.com/office/drawing/2014/main" id="{3B998991-46CE-0D7F-F23E-BEA09039B568}"/>
                    </a:ext>
                  </a:extLst>
                </p:cNvPr>
                <p:cNvPicPr/>
                <p:nvPr/>
              </p:nvPicPr>
              <p:blipFill>
                <a:blip r:embed="rId21"/>
                <a:stretch>
                  <a:fillRect/>
                </a:stretch>
              </p:blipFill>
              <p:spPr>
                <a:xfrm>
                  <a:off x="3026469" y="5343630"/>
                  <a:ext cx="261360" cy="293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Ink 13">
                  <a:extLst>
                    <a:ext uri="{FF2B5EF4-FFF2-40B4-BE49-F238E27FC236}">
                      <a16:creationId xmlns:a16="http://schemas.microsoft.com/office/drawing/2014/main" id="{B57E0D25-03E9-FBAA-E791-C3FEAE43F744}"/>
                    </a:ext>
                  </a:extLst>
                </p14:cNvPr>
                <p14:cNvContentPartPr/>
                <p14:nvPr/>
              </p14:nvContentPartPr>
              <p14:xfrm>
                <a:off x="3339309" y="5685630"/>
                <a:ext cx="218520" cy="300240"/>
              </p14:xfrm>
            </p:contentPart>
          </mc:Choice>
          <mc:Fallback>
            <p:pic>
              <p:nvPicPr>
                <p:cNvPr id="14" name="Ink 13">
                  <a:extLst>
                    <a:ext uri="{FF2B5EF4-FFF2-40B4-BE49-F238E27FC236}">
                      <a16:creationId xmlns:a16="http://schemas.microsoft.com/office/drawing/2014/main" id="{B57E0D25-03E9-FBAA-E791-C3FEAE43F744}"/>
                    </a:ext>
                  </a:extLst>
                </p:cNvPr>
                <p:cNvPicPr/>
                <p:nvPr/>
              </p:nvPicPr>
              <p:blipFill>
                <a:blip r:embed="rId23"/>
                <a:stretch>
                  <a:fillRect/>
                </a:stretch>
              </p:blipFill>
              <p:spPr>
                <a:xfrm>
                  <a:off x="3303250" y="5649630"/>
                  <a:ext cx="290278"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Ink 14">
                  <a:extLst>
                    <a:ext uri="{FF2B5EF4-FFF2-40B4-BE49-F238E27FC236}">
                      <a16:creationId xmlns:a16="http://schemas.microsoft.com/office/drawing/2014/main" id="{E2B5DD5A-DF8C-549C-99A3-D3B16A11361C}"/>
                    </a:ext>
                  </a:extLst>
                </p14:cNvPr>
                <p14:cNvContentPartPr/>
                <p14:nvPr/>
              </p14:nvContentPartPr>
              <p14:xfrm>
                <a:off x="3733224" y="5663025"/>
                <a:ext cx="224280" cy="298440"/>
              </p14:xfrm>
            </p:contentPart>
          </mc:Choice>
          <mc:Fallback>
            <p:pic>
              <p:nvPicPr>
                <p:cNvPr id="15" name="Ink 14">
                  <a:extLst>
                    <a:ext uri="{FF2B5EF4-FFF2-40B4-BE49-F238E27FC236}">
                      <a16:creationId xmlns:a16="http://schemas.microsoft.com/office/drawing/2014/main" id="{E2B5DD5A-DF8C-549C-99A3-D3B16A11361C}"/>
                    </a:ext>
                  </a:extLst>
                </p:cNvPr>
                <p:cNvPicPr/>
                <p:nvPr/>
              </p:nvPicPr>
              <p:blipFill>
                <a:blip r:embed="rId25"/>
                <a:stretch>
                  <a:fillRect/>
                </a:stretch>
              </p:blipFill>
              <p:spPr>
                <a:xfrm>
                  <a:off x="3697224" y="5627025"/>
                  <a:ext cx="295920" cy="370080"/>
                </a:xfrm>
                <a:prstGeom prst="rect">
                  <a:avLst/>
                </a:prstGeom>
              </p:spPr>
            </p:pic>
          </mc:Fallback>
        </mc:AlternateContent>
        <p:grpSp>
          <p:nvGrpSpPr>
            <p:cNvPr id="19" name="Group 18">
              <a:extLst>
                <a:ext uri="{FF2B5EF4-FFF2-40B4-BE49-F238E27FC236}">
                  <a16:creationId xmlns:a16="http://schemas.microsoft.com/office/drawing/2014/main" id="{A919AB58-0AAD-8273-A194-160FD0C6E9E9}"/>
                </a:ext>
              </a:extLst>
            </p:cNvPr>
            <p:cNvGrpSpPr/>
            <p:nvPr/>
          </p:nvGrpSpPr>
          <p:grpSpPr>
            <a:xfrm>
              <a:off x="4105695" y="5657625"/>
              <a:ext cx="407880" cy="317160"/>
              <a:chOff x="4203669" y="5886231"/>
              <a:chExt cx="407880" cy="317160"/>
            </a:xfrm>
          </p:grpSpPr>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43E683C1-D926-2AB0-88CB-5B8F65351724}"/>
                      </a:ext>
                    </a:extLst>
                  </p14:cNvPr>
                  <p14:cNvContentPartPr/>
                  <p14:nvPr/>
                </p14:nvContentPartPr>
                <p14:xfrm>
                  <a:off x="4203669" y="5886231"/>
                  <a:ext cx="214920" cy="273960"/>
                </p14:xfrm>
              </p:contentPart>
            </mc:Choice>
            <mc:Fallback>
              <p:pic>
                <p:nvPicPr>
                  <p:cNvPr id="16" name="Ink 15">
                    <a:extLst>
                      <a:ext uri="{FF2B5EF4-FFF2-40B4-BE49-F238E27FC236}">
                        <a16:creationId xmlns:a16="http://schemas.microsoft.com/office/drawing/2014/main" id="{43E683C1-D926-2AB0-88CB-5B8F65351724}"/>
                      </a:ext>
                    </a:extLst>
                  </p:cNvPr>
                  <p:cNvPicPr/>
                  <p:nvPr/>
                </p:nvPicPr>
                <p:blipFill>
                  <a:blip r:embed="rId27"/>
                  <a:stretch>
                    <a:fillRect/>
                  </a:stretch>
                </p:blipFill>
                <p:spPr>
                  <a:xfrm>
                    <a:off x="4167729" y="5850231"/>
                    <a:ext cx="286440" cy="345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F6304876-6140-8952-06D4-DB7D826D187A}"/>
                      </a:ext>
                    </a:extLst>
                  </p14:cNvPr>
                  <p14:cNvContentPartPr/>
                  <p14:nvPr/>
                </p14:nvContentPartPr>
                <p14:xfrm>
                  <a:off x="4598589" y="5967591"/>
                  <a:ext cx="12960" cy="235800"/>
                </p14:xfrm>
              </p:contentPart>
            </mc:Choice>
            <mc:Fallback>
              <p:pic>
                <p:nvPicPr>
                  <p:cNvPr id="17" name="Ink 16">
                    <a:extLst>
                      <a:ext uri="{FF2B5EF4-FFF2-40B4-BE49-F238E27FC236}">
                        <a16:creationId xmlns:a16="http://schemas.microsoft.com/office/drawing/2014/main" id="{F6304876-6140-8952-06D4-DB7D826D187A}"/>
                      </a:ext>
                    </a:extLst>
                  </p:cNvPr>
                  <p:cNvPicPr/>
                  <p:nvPr/>
                </p:nvPicPr>
                <p:blipFill>
                  <a:blip r:embed="rId29"/>
                  <a:stretch>
                    <a:fillRect/>
                  </a:stretch>
                </p:blipFill>
                <p:spPr>
                  <a:xfrm>
                    <a:off x="4561560" y="5931536"/>
                    <a:ext cx="86647" cy="30755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20" name="Ink 19">
                  <a:extLst>
                    <a:ext uri="{FF2B5EF4-FFF2-40B4-BE49-F238E27FC236}">
                      <a16:creationId xmlns:a16="http://schemas.microsoft.com/office/drawing/2014/main" id="{EBB3CFC4-CC88-45E5-8B2B-B75E6C71CB33}"/>
                    </a:ext>
                  </a:extLst>
                </p14:cNvPr>
                <p14:cNvContentPartPr/>
                <p14:nvPr/>
              </p14:nvContentPartPr>
              <p14:xfrm>
                <a:off x="4525326" y="5603910"/>
                <a:ext cx="360" cy="360"/>
              </p14:xfrm>
            </p:contentPart>
          </mc:Choice>
          <mc:Fallback>
            <p:pic>
              <p:nvPicPr>
                <p:cNvPr id="20" name="Ink 19">
                  <a:extLst>
                    <a:ext uri="{FF2B5EF4-FFF2-40B4-BE49-F238E27FC236}">
                      <a16:creationId xmlns:a16="http://schemas.microsoft.com/office/drawing/2014/main" id="{EBB3CFC4-CC88-45E5-8B2B-B75E6C71CB33}"/>
                    </a:ext>
                  </a:extLst>
                </p:cNvPr>
                <p:cNvPicPr/>
                <p:nvPr/>
              </p:nvPicPr>
              <p:blipFill>
                <a:blip r:embed="rId31"/>
                <a:stretch>
                  <a:fillRect/>
                </a:stretch>
              </p:blipFill>
              <p:spPr>
                <a:xfrm>
                  <a:off x="4489326" y="5567910"/>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2" name="Ink 21">
                  <a:extLst>
                    <a:ext uri="{FF2B5EF4-FFF2-40B4-BE49-F238E27FC236}">
                      <a16:creationId xmlns:a16="http://schemas.microsoft.com/office/drawing/2014/main" id="{E410313F-2811-E1AA-58FA-4277265E923E}"/>
                    </a:ext>
                  </a:extLst>
                </p14:cNvPr>
                <p14:cNvContentPartPr/>
                <p14:nvPr/>
              </p14:nvContentPartPr>
              <p14:xfrm>
                <a:off x="4714713" y="5645820"/>
                <a:ext cx="280800" cy="282600"/>
              </p14:xfrm>
            </p:contentPart>
          </mc:Choice>
          <mc:Fallback>
            <p:pic>
              <p:nvPicPr>
                <p:cNvPr id="22" name="Ink 21">
                  <a:extLst>
                    <a:ext uri="{FF2B5EF4-FFF2-40B4-BE49-F238E27FC236}">
                      <a16:creationId xmlns:a16="http://schemas.microsoft.com/office/drawing/2014/main" id="{E410313F-2811-E1AA-58FA-4277265E923E}"/>
                    </a:ext>
                  </a:extLst>
                </p:cNvPr>
                <p:cNvPicPr/>
                <p:nvPr/>
              </p:nvPicPr>
              <p:blipFill>
                <a:blip r:embed="rId33"/>
                <a:stretch>
                  <a:fillRect/>
                </a:stretch>
              </p:blipFill>
              <p:spPr>
                <a:xfrm>
                  <a:off x="4678713" y="5609820"/>
                  <a:ext cx="352440" cy="3542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3" name="Ink 22">
                  <a:extLst>
                    <a:ext uri="{FF2B5EF4-FFF2-40B4-BE49-F238E27FC236}">
                      <a16:creationId xmlns:a16="http://schemas.microsoft.com/office/drawing/2014/main" id="{54CC160F-EB35-5527-8168-4ABC5540BB16}"/>
                    </a:ext>
                  </a:extLst>
                </p14:cNvPr>
                <p14:cNvContentPartPr/>
                <p14:nvPr/>
              </p14:nvContentPartPr>
              <p14:xfrm>
                <a:off x="5130126" y="5687553"/>
                <a:ext cx="239760" cy="290520"/>
              </p14:xfrm>
            </p:contentPart>
          </mc:Choice>
          <mc:Fallback>
            <p:pic>
              <p:nvPicPr>
                <p:cNvPr id="23" name="Ink 22">
                  <a:extLst>
                    <a:ext uri="{FF2B5EF4-FFF2-40B4-BE49-F238E27FC236}">
                      <a16:creationId xmlns:a16="http://schemas.microsoft.com/office/drawing/2014/main" id="{54CC160F-EB35-5527-8168-4ABC5540BB16}"/>
                    </a:ext>
                  </a:extLst>
                </p:cNvPr>
                <p:cNvPicPr/>
                <p:nvPr/>
              </p:nvPicPr>
              <p:blipFill>
                <a:blip r:embed="rId35"/>
                <a:stretch>
                  <a:fillRect/>
                </a:stretch>
              </p:blipFill>
              <p:spPr>
                <a:xfrm>
                  <a:off x="5094126" y="5651553"/>
                  <a:ext cx="311400" cy="362160"/>
                </a:xfrm>
                <a:prstGeom prst="rect">
                  <a:avLst/>
                </a:prstGeom>
              </p:spPr>
            </p:pic>
          </mc:Fallback>
        </mc:AlternateContent>
      </p:grpSp>
    </p:spTree>
    <p:custDataLst>
      <p:tags r:id="rId1"/>
    </p:custDataLst>
    <p:extLst>
      <p:ext uri="{BB962C8B-B14F-4D97-AF65-F5344CB8AC3E}">
        <p14:creationId xmlns:p14="http://schemas.microsoft.com/office/powerpoint/2010/main" val="200744672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08213-2D26-2F24-C28F-14D2C79D28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2E693D-576B-B2B6-A710-0BC144350969}"/>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57B4670-EEBE-BE6A-2099-5BFEA3E9012A}"/>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2BDA27B-FC4E-398D-B400-8B82342C6653}"/>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5E74DD-DCC5-AA4E-4668-9B6F306DBF8D}"/>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6447D2-4EA2-C150-8183-DDE3E5A0CB5F}"/>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9:22</a:t>
            </a:r>
          </a:p>
        </p:txBody>
      </p:sp>
      <p:sp>
        <p:nvSpPr>
          <p:cNvPr id="7" name="TextBox 6">
            <a:extLst>
              <a:ext uri="{FF2B5EF4-FFF2-40B4-BE49-F238E27FC236}">
                <a16:creationId xmlns:a16="http://schemas.microsoft.com/office/drawing/2014/main" id="{02797688-5005-6AE7-0895-232072026960}"/>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9:22</a:t>
            </a:r>
          </a:p>
        </p:txBody>
      </p:sp>
      <p:sp>
        <p:nvSpPr>
          <p:cNvPr id="8" name="TextBox 7">
            <a:extLst>
              <a:ext uri="{FF2B5EF4-FFF2-40B4-BE49-F238E27FC236}">
                <a16:creationId xmlns:a16="http://schemas.microsoft.com/office/drawing/2014/main" id="{29B4AE1B-7A8A-87F2-ECB8-3953F8A567CA}"/>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What if God, desiring to show his wrath and to make known his power, has endured with much patience vessels of wrath prepared for destruction,</a:t>
            </a:r>
          </a:p>
        </p:txBody>
      </p:sp>
      <p:sp>
        <p:nvSpPr>
          <p:cNvPr id="9" name="TextBox 8">
            <a:extLst>
              <a:ext uri="{FF2B5EF4-FFF2-40B4-BE49-F238E27FC236}">
                <a16:creationId xmlns:a16="http://schemas.microsoft.com/office/drawing/2014/main" id="{A0D42601-FEC0-2459-02EA-1094FA257ED9}"/>
              </a:ext>
            </a:extLst>
          </p:cNvPr>
          <p:cNvSpPr txBox="1"/>
          <p:nvPr>
            <p:custDataLst>
              <p:tags r:id="rId9"/>
            </p:custDataLst>
          </p:nvPr>
        </p:nvSpPr>
        <p:spPr>
          <a:xfrm>
            <a:off x="6676895" y="1296051"/>
            <a:ext cx="4886716" cy="3970318"/>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ει</a:t>
            </a:r>
            <a:r>
              <a:rPr lang="en-US" dirty="0"/>
              <a:t>̓ </a:t>
            </a:r>
            <a:r>
              <a:rPr lang="en-US" dirty="0" err="1"/>
              <a:t>δε</a:t>
            </a:r>
            <a:r>
              <a:rPr lang="en-US" dirty="0"/>
              <a:t>̀ </a:t>
            </a:r>
            <a:r>
              <a:rPr lang="en-US" dirty="0" err="1"/>
              <a:t>θέλων</a:t>
            </a:r>
            <a:r>
              <a:rPr lang="en-US" dirty="0"/>
              <a:t> </a:t>
            </a:r>
            <a:r>
              <a:rPr lang="en-US" dirty="0" err="1"/>
              <a:t>ο</a:t>
            </a:r>
            <a:r>
              <a:rPr lang="en-US" dirty="0"/>
              <a:t>̔ </a:t>
            </a:r>
            <a:r>
              <a:rPr lang="en-US" dirty="0" err="1"/>
              <a:t>θεὸς</a:t>
            </a:r>
            <a:r>
              <a:rPr lang="en-US" dirty="0"/>
              <a:t> </a:t>
            </a:r>
            <a:r>
              <a:rPr lang="en-US" dirty="0" err="1"/>
              <a:t>ἐνδείξ</a:t>
            </a:r>
            <a:r>
              <a:rPr lang="en-US" dirty="0"/>
              <a:t>α</a:t>
            </a:r>
            <a:r>
              <a:rPr lang="en-US" dirty="0" err="1"/>
              <a:t>σθ</a:t>
            </a:r>
            <a:r>
              <a:rPr lang="en-US" dirty="0"/>
              <a:t>α</a:t>
            </a:r>
            <a:r>
              <a:rPr lang="en-US" dirty="0" err="1"/>
              <a:t>ι</a:t>
            </a:r>
            <a:r>
              <a:rPr lang="en-US" dirty="0"/>
              <a:t> </a:t>
            </a:r>
            <a:r>
              <a:rPr lang="en-US" dirty="0" err="1"/>
              <a:t>τὴν</a:t>
            </a:r>
            <a:r>
              <a:rPr lang="en-US" dirty="0"/>
              <a:t> </a:t>
            </a:r>
            <a:r>
              <a:rPr lang="en-US" dirty="0" err="1"/>
              <a:t>ὀργὴν</a:t>
            </a:r>
            <a:r>
              <a:rPr lang="en-US" dirty="0"/>
              <a:t> </a:t>
            </a:r>
            <a:r>
              <a:rPr lang="en-US" dirty="0" err="1"/>
              <a:t>κ</a:t>
            </a:r>
            <a:r>
              <a:rPr lang="en-US" dirty="0"/>
              <a:t>α</a:t>
            </a:r>
            <a:r>
              <a:rPr lang="en-US" dirty="0" err="1"/>
              <a:t>ι</a:t>
            </a:r>
            <a:r>
              <a:rPr lang="en-US" dirty="0"/>
              <a:t>̀ </a:t>
            </a:r>
            <a:r>
              <a:rPr lang="en-US" dirty="0" err="1"/>
              <a:t>γνωρίσ</a:t>
            </a:r>
            <a:r>
              <a:rPr lang="en-US" dirty="0"/>
              <a:t>α</a:t>
            </a:r>
            <a:r>
              <a:rPr lang="en-US" dirty="0" err="1"/>
              <a:t>ι</a:t>
            </a:r>
            <a:r>
              <a:rPr lang="en-US" dirty="0"/>
              <a:t> </a:t>
            </a:r>
            <a:r>
              <a:rPr lang="en-US" dirty="0" err="1"/>
              <a:t>το</a:t>
            </a:r>
            <a:r>
              <a:rPr lang="en-US" dirty="0"/>
              <a:t>̀ </a:t>
            </a:r>
            <a:r>
              <a:rPr lang="en-US" dirty="0" err="1"/>
              <a:t>δυν</a:t>
            </a:r>
            <a:r>
              <a:rPr lang="en-US" dirty="0"/>
              <a:t>α</a:t>
            </a:r>
            <a:r>
              <a:rPr lang="en-US" dirty="0" err="1"/>
              <a:t>τὸν</a:t>
            </a:r>
            <a:r>
              <a:rPr lang="en-US" dirty="0"/>
              <a:t> α</a:t>
            </a:r>
            <a:r>
              <a:rPr lang="en-US" dirty="0" err="1"/>
              <a:t>ὐτου</a:t>
            </a:r>
            <a:r>
              <a:rPr lang="en-US" dirty="0"/>
              <a:t>͂ </a:t>
            </a:r>
            <a:r>
              <a:rPr lang="en-US" dirty="0" err="1"/>
              <a:t>η</a:t>
            </a:r>
            <a:r>
              <a:rPr lang="en-US" dirty="0"/>
              <a:t>̓́</a:t>
            </a:r>
            <a:r>
              <a:rPr lang="en-US" dirty="0" err="1"/>
              <a:t>νεγκεν</a:t>
            </a:r>
            <a:r>
              <a:rPr lang="en-US" dirty="0"/>
              <a:t> </a:t>
            </a:r>
            <a:r>
              <a:rPr lang="en-US" dirty="0" err="1"/>
              <a:t>ἐν</a:t>
            </a:r>
            <a:r>
              <a:rPr lang="en-US" dirty="0"/>
              <a:t> π</a:t>
            </a:r>
            <a:r>
              <a:rPr lang="en-US" dirty="0" err="1"/>
              <a:t>ολλῃ</a:t>
            </a:r>
            <a:r>
              <a:rPr lang="en-US" dirty="0"/>
              <a:t>͂ </a:t>
            </a:r>
            <a:r>
              <a:rPr lang="en-US" dirty="0" err="1"/>
              <a:t>μ</a:t>
            </a:r>
            <a:r>
              <a:rPr lang="en-US" dirty="0"/>
              <a:t>α</a:t>
            </a:r>
            <a:r>
              <a:rPr lang="en-US" dirty="0" err="1"/>
              <a:t>κροθυμι</a:t>
            </a:r>
            <a:r>
              <a:rPr lang="en-US" dirty="0"/>
              <a:t>́α</a:t>
            </a:r>
            <a:r>
              <a:rPr lang="en-US" dirty="0" err="1"/>
              <a:t>ͅ</a:t>
            </a:r>
            <a:r>
              <a:rPr lang="en-US" dirty="0"/>
              <a:t> </a:t>
            </a:r>
            <a:r>
              <a:rPr lang="en-US" dirty="0" err="1"/>
              <a:t>σκεύη</a:t>
            </a:r>
            <a:r>
              <a:rPr lang="en-US" dirty="0"/>
              <a:t> </a:t>
            </a:r>
            <a:r>
              <a:rPr lang="en-US" dirty="0" err="1"/>
              <a:t>ὀργῆς</a:t>
            </a:r>
            <a:r>
              <a:rPr lang="en-US" dirty="0"/>
              <a:t> </a:t>
            </a:r>
            <a:r>
              <a:rPr lang="en-US" dirty="0" err="1"/>
              <a:t>κ</a:t>
            </a:r>
            <a:r>
              <a:rPr lang="en-US" dirty="0"/>
              <a:t>α</a:t>
            </a:r>
            <a:r>
              <a:rPr lang="en-US" dirty="0" err="1"/>
              <a:t>τηρτισμέν</a:t>
            </a:r>
            <a:r>
              <a:rPr lang="en-US" dirty="0"/>
              <a:t>α </a:t>
            </a:r>
            <a:r>
              <a:rPr lang="en-US" dirty="0" err="1"/>
              <a:t>εἰς</a:t>
            </a:r>
            <a:r>
              <a:rPr lang="en-US" dirty="0"/>
              <a:t> ἀπ</a:t>
            </a:r>
            <a:r>
              <a:rPr lang="en-US" dirty="0" err="1"/>
              <a:t>ώλει</a:t>
            </a:r>
            <a:r>
              <a:rPr lang="en-US" dirty="0"/>
              <a:t>α</a:t>
            </a:r>
            <a:r>
              <a:rPr lang="en-US" dirty="0" err="1"/>
              <a:t>ν</a:t>
            </a:r>
            <a:r>
              <a:rPr lang="en-US" dirty="0"/>
              <a:t>,</a:t>
            </a:r>
          </a:p>
        </p:txBody>
      </p:sp>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D7F7EDCF-C230-CD04-AFC1-963478A83D8A}"/>
                  </a:ext>
                </a:extLst>
              </p14:cNvPr>
              <p14:cNvContentPartPr/>
              <p14:nvPr>
                <p:custDataLst>
                  <p:tags r:id="rId10"/>
                </p:custDataLst>
              </p14:nvPr>
            </p14:nvContentPartPr>
            <p14:xfrm>
              <a:off x="1826949" y="4066071"/>
              <a:ext cx="1911240" cy="614520"/>
            </p14:xfrm>
          </p:contentPart>
        </mc:Choice>
        <mc:Fallback>
          <p:pic>
            <p:nvPicPr>
              <p:cNvPr id="10" name="Ink 9">
                <a:extLst>
                  <a:ext uri="{FF2B5EF4-FFF2-40B4-BE49-F238E27FC236}">
                    <a16:creationId xmlns:a16="http://schemas.microsoft.com/office/drawing/2014/main" id="{D7F7EDCF-C230-CD04-AFC1-963478A83D8A}"/>
                  </a:ext>
                </a:extLst>
              </p:cNvPr>
              <p:cNvPicPr/>
              <p:nvPr/>
            </p:nvPicPr>
            <p:blipFill>
              <a:blip r:embed="rId15"/>
              <a:stretch>
                <a:fillRect/>
              </a:stretch>
            </p:blipFill>
            <p:spPr>
              <a:xfrm>
                <a:off x="1790949" y="4030071"/>
                <a:ext cx="1982880" cy="686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39F5AF89-3747-707B-2A32-427CFA7E6A00}"/>
                  </a:ext>
                </a:extLst>
              </p14:cNvPr>
              <p14:cNvContentPartPr/>
              <p14:nvPr>
                <p:custDataLst>
                  <p:tags r:id="rId11"/>
                </p:custDataLst>
              </p14:nvPr>
            </p14:nvContentPartPr>
            <p14:xfrm>
              <a:off x="6658149" y="4111071"/>
              <a:ext cx="2711880" cy="611640"/>
            </p14:xfrm>
          </p:contentPart>
        </mc:Choice>
        <mc:Fallback>
          <p:pic>
            <p:nvPicPr>
              <p:cNvPr id="11" name="Ink 10">
                <a:extLst>
                  <a:ext uri="{FF2B5EF4-FFF2-40B4-BE49-F238E27FC236}">
                    <a16:creationId xmlns:a16="http://schemas.microsoft.com/office/drawing/2014/main" id="{39F5AF89-3747-707B-2A32-427CFA7E6A00}"/>
                  </a:ext>
                </a:extLst>
              </p:cNvPr>
              <p:cNvPicPr/>
              <p:nvPr/>
            </p:nvPicPr>
            <p:blipFill>
              <a:blip r:embed="rId17"/>
              <a:stretch>
                <a:fillRect/>
              </a:stretch>
            </p:blipFill>
            <p:spPr>
              <a:xfrm>
                <a:off x="6622149" y="4075071"/>
                <a:ext cx="2783520" cy="683280"/>
              </a:xfrm>
              <a:prstGeom prst="rect">
                <a:avLst/>
              </a:prstGeom>
            </p:spPr>
          </p:pic>
        </mc:Fallback>
      </mc:AlternateContent>
      <p:grpSp>
        <p:nvGrpSpPr>
          <p:cNvPr id="24" name="Group 23">
            <a:extLst>
              <a:ext uri="{FF2B5EF4-FFF2-40B4-BE49-F238E27FC236}">
                <a16:creationId xmlns:a16="http://schemas.microsoft.com/office/drawing/2014/main" id="{229BE33F-3EF6-EE69-34AD-ED21026B5CAD}"/>
              </a:ext>
            </a:extLst>
          </p:cNvPr>
          <p:cNvGrpSpPr/>
          <p:nvPr>
            <p:custDataLst>
              <p:tags r:id="rId12"/>
            </p:custDataLst>
          </p:nvPr>
        </p:nvGrpSpPr>
        <p:grpSpPr>
          <a:xfrm>
            <a:off x="3049509" y="5362710"/>
            <a:ext cx="2320377" cy="623160"/>
            <a:chOff x="3049509" y="5362710"/>
            <a:chExt cx="2320377" cy="623160"/>
          </a:xfrm>
        </p:grpSpPr>
        <mc:AlternateContent xmlns:mc="http://schemas.openxmlformats.org/markup-compatibility/2006">
          <mc:Choice xmlns:p14="http://schemas.microsoft.com/office/powerpoint/2010/main" Requires="p14">
            <p:contentPart p14:bwMode="auto" r:id="rId18">
              <p14:nvContentPartPr>
                <p14:cNvPr id="12" name="Ink 11">
                  <a:extLst>
                    <a:ext uri="{FF2B5EF4-FFF2-40B4-BE49-F238E27FC236}">
                      <a16:creationId xmlns:a16="http://schemas.microsoft.com/office/drawing/2014/main" id="{79559C60-C87A-81E4-75E3-167470C0EC91}"/>
                    </a:ext>
                  </a:extLst>
                </p14:cNvPr>
                <p14:cNvContentPartPr/>
                <p14:nvPr/>
              </p14:nvContentPartPr>
              <p14:xfrm>
                <a:off x="3049509" y="5362710"/>
                <a:ext cx="3960" cy="563400"/>
              </p14:xfrm>
            </p:contentPart>
          </mc:Choice>
          <mc:Fallback>
            <p:pic>
              <p:nvPicPr>
                <p:cNvPr id="12" name="Ink 11">
                  <a:extLst>
                    <a:ext uri="{FF2B5EF4-FFF2-40B4-BE49-F238E27FC236}">
                      <a16:creationId xmlns:a16="http://schemas.microsoft.com/office/drawing/2014/main" id="{79559C60-C87A-81E4-75E3-167470C0EC91}"/>
                    </a:ext>
                  </a:extLst>
                </p:cNvPr>
                <p:cNvPicPr/>
                <p:nvPr/>
              </p:nvPicPr>
              <p:blipFill>
                <a:blip r:embed="rId19"/>
                <a:stretch>
                  <a:fillRect/>
                </a:stretch>
              </p:blipFill>
              <p:spPr>
                <a:xfrm>
                  <a:off x="3013509" y="5326710"/>
                  <a:ext cx="75600" cy="635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Ink 12">
                  <a:extLst>
                    <a:ext uri="{FF2B5EF4-FFF2-40B4-BE49-F238E27FC236}">
                      <a16:creationId xmlns:a16="http://schemas.microsoft.com/office/drawing/2014/main" id="{3B998991-46CE-0D7F-F23E-BEA09039B568}"/>
                    </a:ext>
                  </a:extLst>
                </p14:cNvPr>
                <p14:cNvContentPartPr/>
                <p14:nvPr/>
              </p14:nvContentPartPr>
              <p14:xfrm>
                <a:off x="3062469" y="5379630"/>
                <a:ext cx="189720" cy="221400"/>
              </p14:xfrm>
            </p:contentPart>
          </mc:Choice>
          <mc:Fallback>
            <p:pic>
              <p:nvPicPr>
                <p:cNvPr id="13" name="Ink 12">
                  <a:extLst>
                    <a:ext uri="{FF2B5EF4-FFF2-40B4-BE49-F238E27FC236}">
                      <a16:creationId xmlns:a16="http://schemas.microsoft.com/office/drawing/2014/main" id="{3B998991-46CE-0D7F-F23E-BEA09039B568}"/>
                    </a:ext>
                  </a:extLst>
                </p:cNvPr>
                <p:cNvPicPr/>
                <p:nvPr/>
              </p:nvPicPr>
              <p:blipFill>
                <a:blip r:embed="rId21"/>
                <a:stretch>
                  <a:fillRect/>
                </a:stretch>
              </p:blipFill>
              <p:spPr>
                <a:xfrm>
                  <a:off x="3026469" y="5343630"/>
                  <a:ext cx="261360" cy="293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Ink 13">
                  <a:extLst>
                    <a:ext uri="{FF2B5EF4-FFF2-40B4-BE49-F238E27FC236}">
                      <a16:creationId xmlns:a16="http://schemas.microsoft.com/office/drawing/2014/main" id="{B57E0D25-03E9-FBAA-E791-C3FEAE43F744}"/>
                    </a:ext>
                  </a:extLst>
                </p14:cNvPr>
                <p14:cNvContentPartPr/>
                <p14:nvPr/>
              </p14:nvContentPartPr>
              <p14:xfrm>
                <a:off x="3339309" y="5685630"/>
                <a:ext cx="218520" cy="300240"/>
              </p14:xfrm>
            </p:contentPart>
          </mc:Choice>
          <mc:Fallback>
            <p:pic>
              <p:nvPicPr>
                <p:cNvPr id="14" name="Ink 13">
                  <a:extLst>
                    <a:ext uri="{FF2B5EF4-FFF2-40B4-BE49-F238E27FC236}">
                      <a16:creationId xmlns:a16="http://schemas.microsoft.com/office/drawing/2014/main" id="{B57E0D25-03E9-FBAA-E791-C3FEAE43F744}"/>
                    </a:ext>
                  </a:extLst>
                </p:cNvPr>
                <p:cNvPicPr/>
                <p:nvPr/>
              </p:nvPicPr>
              <p:blipFill>
                <a:blip r:embed="rId23"/>
                <a:stretch>
                  <a:fillRect/>
                </a:stretch>
              </p:blipFill>
              <p:spPr>
                <a:xfrm>
                  <a:off x="3303250" y="5649630"/>
                  <a:ext cx="290278"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Ink 14">
                  <a:extLst>
                    <a:ext uri="{FF2B5EF4-FFF2-40B4-BE49-F238E27FC236}">
                      <a16:creationId xmlns:a16="http://schemas.microsoft.com/office/drawing/2014/main" id="{E2B5DD5A-DF8C-549C-99A3-D3B16A11361C}"/>
                    </a:ext>
                  </a:extLst>
                </p14:cNvPr>
                <p14:cNvContentPartPr/>
                <p14:nvPr/>
              </p14:nvContentPartPr>
              <p14:xfrm>
                <a:off x="3733224" y="5663025"/>
                <a:ext cx="224280" cy="298440"/>
              </p14:xfrm>
            </p:contentPart>
          </mc:Choice>
          <mc:Fallback>
            <p:pic>
              <p:nvPicPr>
                <p:cNvPr id="15" name="Ink 14">
                  <a:extLst>
                    <a:ext uri="{FF2B5EF4-FFF2-40B4-BE49-F238E27FC236}">
                      <a16:creationId xmlns:a16="http://schemas.microsoft.com/office/drawing/2014/main" id="{E2B5DD5A-DF8C-549C-99A3-D3B16A11361C}"/>
                    </a:ext>
                  </a:extLst>
                </p:cNvPr>
                <p:cNvPicPr/>
                <p:nvPr/>
              </p:nvPicPr>
              <p:blipFill>
                <a:blip r:embed="rId25"/>
                <a:stretch>
                  <a:fillRect/>
                </a:stretch>
              </p:blipFill>
              <p:spPr>
                <a:xfrm>
                  <a:off x="3697224" y="5627025"/>
                  <a:ext cx="295920" cy="370080"/>
                </a:xfrm>
                <a:prstGeom prst="rect">
                  <a:avLst/>
                </a:prstGeom>
              </p:spPr>
            </p:pic>
          </mc:Fallback>
        </mc:AlternateContent>
        <p:grpSp>
          <p:nvGrpSpPr>
            <p:cNvPr id="19" name="Group 18">
              <a:extLst>
                <a:ext uri="{FF2B5EF4-FFF2-40B4-BE49-F238E27FC236}">
                  <a16:creationId xmlns:a16="http://schemas.microsoft.com/office/drawing/2014/main" id="{A919AB58-0AAD-8273-A194-160FD0C6E9E9}"/>
                </a:ext>
              </a:extLst>
            </p:cNvPr>
            <p:cNvGrpSpPr/>
            <p:nvPr/>
          </p:nvGrpSpPr>
          <p:grpSpPr>
            <a:xfrm>
              <a:off x="4105695" y="5657625"/>
              <a:ext cx="407880" cy="317160"/>
              <a:chOff x="4203669" y="5886231"/>
              <a:chExt cx="407880" cy="317160"/>
            </a:xfrm>
          </p:grpSpPr>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43E683C1-D926-2AB0-88CB-5B8F65351724}"/>
                      </a:ext>
                    </a:extLst>
                  </p14:cNvPr>
                  <p14:cNvContentPartPr/>
                  <p14:nvPr/>
                </p14:nvContentPartPr>
                <p14:xfrm>
                  <a:off x="4203669" y="5886231"/>
                  <a:ext cx="214920" cy="273960"/>
                </p14:xfrm>
              </p:contentPart>
            </mc:Choice>
            <mc:Fallback>
              <p:pic>
                <p:nvPicPr>
                  <p:cNvPr id="16" name="Ink 15">
                    <a:extLst>
                      <a:ext uri="{FF2B5EF4-FFF2-40B4-BE49-F238E27FC236}">
                        <a16:creationId xmlns:a16="http://schemas.microsoft.com/office/drawing/2014/main" id="{43E683C1-D926-2AB0-88CB-5B8F65351724}"/>
                      </a:ext>
                    </a:extLst>
                  </p:cNvPr>
                  <p:cNvPicPr/>
                  <p:nvPr/>
                </p:nvPicPr>
                <p:blipFill>
                  <a:blip r:embed="rId27"/>
                  <a:stretch>
                    <a:fillRect/>
                  </a:stretch>
                </p:blipFill>
                <p:spPr>
                  <a:xfrm>
                    <a:off x="4167729" y="5850231"/>
                    <a:ext cx="286440" cy="345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F6304876-6140-8952-06D4-DB7D826D187A}"/>
                      </a:ext>
                    </a:extLst>
                  </p14:cNvPr>
                  <p14:cNvContentPartPr/>
                  <p14:nvPr/>
                </p14:nvContentPartPr>
                <p14:xfrm>
                  <a:off x="4598589" y="5967591"/>
                  <a:ext cx="12960" cy="235800"/>
                </p14:xfrm>
              </p:contentPart>
            </mc:Choice>
            <mc:Fallback>
              <p:pic>
                <p:nvPicPr>
                  <p:cNvPr id="17" name="Ink 16">
                    <a:extLst>
                      <a:ext uri="{FF2B5EF4-FFF2-40B4-BE49-F238E27FC236}">
                        <a16:creationId xmlns:a16="http://schemas.microsoft.com/office/drawing/2014/main" id="{F6304876-6140-8952-06D4-DB7D826D187A}"/>
                      </a:ext>
                    </a:extLst>
                  </p:cNvPr>
                  <p:cNvPicPr/>
                  <p:nvPr/>
                </p:nvPicPr>
                <p:blipFill>
                  <a:blip r:embed="rId29"/>
                  <a:stretch>
                    <a:fillRect/>
                  </a:stretch>
                </p:blipFill>
                <p:spPr>
                  <a:xfrm>
                    <a:off x="4561560" y="5931536"/>
                    <a:ext cx="86647" cy="30755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20" name="Ink 19">
                  <a:extLst>
                    <a:ext uri="{FF2B5EF4-FFF2-40B4-BE49-F238E27FC236}">
                      <a16:creationId xmlns:a16="http://schemas.microsoft.com/office/drawing/2014/main" id="{EBB3CFC4-CC88-45E5-8B2B-B75E6C71CB33}"/>
                    </a:ext>
                  </a:extLst>
                </p14:cNvPr>
                <p14:cNvContentPartPr/>
                <p14:nvPr/>
              </p14:nvContentPartPr>
              <p14:xfrm>
                <a:off x="4525326" y="5603910"/>
                <a:ext cx="360" cy="360"/>
              </p14:xfrm>
            </p:contentPart>
          </mc:Choice>
          <mc:Fallback>
            <p:pic>
              <p:nvPicPr>
                <p:cNvPr id="20" name="Ink 19">
                  <a:extLst>
                    <a:ext uri="{FF2B5EF4-FFF2-40B4-BE49-F238E27FC236}">
                      <a16:creationId xmlns:a16="http://schemas.microsoft.com/office/drawing/2014/main" id="{EBB3CFC4-CC88-45E5-8B2B-B75E6C71CB33}"/>
                    </a:ext>
                  </a:extLst>
                </p:cNvPr>
                <p:cNvPicPr/>
                <p:nvPr/>
              </p:nvPicPr>
              <p:blipFill>
                <a:blip r:embed="rId31"/>
                <a:stretch>
                  <a:fillRect/>
                </a:stretch>
              </p:blipFill>
              <p:spPr>
                <a:xfrm>
                  <a:off x="4489326" y="5567910"/>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2" name="Ink 21">
                  <a:extLst>
                    <a:ext uri="{FF2B5EF4-FFF2-40B4-BE49-F238E27FC236}">
                      <a16:creationId xmlns:a16="http://schemas.microsoft.com/office/drawing/2014/main" id="{E410313F-2811-E1AA-58FA-4277265E923E}"/>
                    </a:ext>
                  </a:extLst>
                </p14:cNvPr>
                <p14:cNvContentPartPr/>
                <p14:nvPr/>
              </p14:nvContentPartPr>
              <p14:xfrm>
                <a:off x="4714713" y="5645820"/>
                <a:ext cx="280800" cy="282600"/>
              </p14:xfrm>
            </p:contentPart>
          </mc:Choice>
          <mc:Fallback>
            <p:pic>
              <p:nvPicPr>
                <p:cNvPr id="22" name="Ink 21">
                  <a:extLst>
                    <a:ext uri="{FF2B5EF4-FFF2-40B4-BE49-F238E27FC236}">
                      <a16:creationId xmlns:a16="http://schemas.microsoft.com/office/drawing/2014/main" id="{E410313F-2811-E1AA-58FA-4277265E923E}"/>
                    </a:ext>
                  </a:extLst>
                </p:cNvPr>
                <p:cNvPicPr/>
                <p:nvPr/>
              </p:nvPicPr>
              <p:blipFill>
                <a:blip r:embed="rId33"/>
                <a:stretch>
                  <a:fillRect/>
                </a:stretch>
              </p:blipFill>
              <p:spPr>
                <a:xfrm>
                  <a:off x="4678713" y="5609820"/>
                  <a:ext cx="352440" cy="3542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3" name="Ink 22">
                  <a:extLst>
                    <a:ext uri="{FF2B5EF4-FFF2-40B4-BE49-F238E27FC236}">
                      <a16:creationId xmlns:a16="http://schemas.microsoft.com/office/drawing/2014/main" id="{54CC160F-EB35-5527-8168-4ABC5540BB16}"/>
                    </a:ext>
                  </a:extLst>
                </p14:cNvPr>
                <p14:cNvContentPartPr/>
                <p14:nvPr/>
              </p14:nvContentPartPr>
              <p14:xfrm>
                <a:off x="5130126" y="5687553"/>
                <a:ext cx="239760" cy="290520"/>
              </p14:xfrm>
            </p:contentPart>
          </mc:Choice>
          <mc:Fallback>
            <p:pic>
              <p:nvPicPr>
                <p:cNvPr id="23" name="Ink 22">
                  <a:extLst>
                    <a:ext uri="{FF2B5EF4-FFF2-40B4-BE49-F238E27FC236}">
                      <a16:creationId xmlns:a16="http://schemas.microsoft.com/office/drawing/2014/main" id="{54CC160F-EB35-5527-8168-4ABC5540BB16}"/>
                    </a:ext>
                  </a:extLst>
                </p:cNvPr>
                <p:cNvPicPr/>
                <p:nvPr/>
              </p:nvPicPr>
              <p:blipFill>
                <a:blip r:embed="rId35"/>
                <a:stretch>
                  <a:fillRect/>
                </a:stretch>
              </p:blipFill>
              <p:spPr>
                <a:xfrm>
                  <a:off x="5094126" y="5651553"/>
                  <a:ext cx="311400" cy="362160"/>
                </a:xfrm>
                <a:prstGeom prst="rect">
                  <a:avLst/>
                </a:prstGeom>
              </p:spPr>
            </p:pic>
          </mc:Fallback>
        </mc:AlternateContent>
      </p:grpSp>
    </p:spTree>
    <p:custDataLst>
      <p:tags r:id="rId1"/>
    </p:custDataLst>
    <p:extLst>
      <p:ext uri="{BB962C8B-B14F-4D97-AF65-F5344CB8AC3E}">
        <p14:creationId xmlns:p14="http://schemas.microsoft.com/office/powerpoint/2010/main" val="3575203778"/>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08213-2D26-2F24-C28F-14D2C79D28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2E693D-576B-B2B6-A710-0BC144350969}"/>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57B4670-EEBE-BE6A-2099-5BFEA3E9012A}"/>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2BDA27B-FC4E-398D-B400-8B82342C6653}"/>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5E74DD-DCC5-AA4E-4668-9B6F306DBF8D}"/>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6447D2-4EA2-C150-8183-DDE3E5A0CB5F}"/>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9:22</a:t>
            </a:r>
          </a:p>
        </p:txBody>
      </p:sp>
      <p:sp>
        <p:nvSpPr>
          <p:cNvPr id="7" name="TextBox 6">
            <a:extLst>
              <a:ext uri="{FF2B5EF4-FFF2-40B4-BE49-F238E27FC236}">
                <a16:creationId xmlns:a16="http://schemas.microsoft.com/office/drawing/2014/main" id="{02797688-5005-6AE7-0895-232072026960}"/>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9:22</a:t>
            </a:r>
          </a:p>
        </p:txBody>
      </p:sp>
      <p:sp>
        <p:nvSpPr>
          <p:cNvPr id="8" name="TextBox 7">
            <a:extLst>
              <a:ext uri="{FF2B5EF4-FFF2-40B4-BE49-F238E27FC236}">
                <a16:creationId xmlns:a16="http://schemas.microsoft.com/office/drawing/2014/main" id="{29B4AE1B-7A8A-87F2-ECB8-3953F8A567CA}"/>
              </a:ext>
            </a:extLst>
          </p:cNvPr>
          <p:cNvSpPr txBox="1"/>
          <p:nvPr>
            <p:custDataLst>
              <p:tags r:id="rId8"/>
            </p:custDataLst>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What if God, desiring to show his wrath and to make known his power, has endured with much patience vessels of wrath prepared for destruction,</a:t>
            </a:r>
          </a:p>
        </p:txBody>
      </p:sp>
      <p:sp>
        <p:nvSpPr>
          <p:cNvPr id="9" name="TextBox 8">
            <a:extLst>
              <a:ext uri="{FF2B5EF4-FFF2-40B4-BE49-F238E27FC236}">
                <a16:creationId xmlns:a16="http://schemas.microsoft.com/office/drawing/2014/main" id="{A0D42601-FEC0-2459-02EA-1094FA257ED9}"/>
              </a:ext>
            </a:extLst>
          </p:cNvPr>
          <p:cNvSpPr txBox="1"/>
          <p:nvPr>
            <p:custDataLst>
              <p:tags r:id="rId9"/>
            </p:custDataLst>
          </p:nvPr>
        </p:nvSpPr>
        <p:spPr>
          <a:xfrm>
            <a:off x="6676895" y="1296051"/>
            <a:ext cx="4886716" cy="3970318"/>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ει</a:t>
            </a:r>
            <a:r>
              <a:rPr lang="en-US" dirty="0"/>
              <a:t>̓ </a:t>
            </a:r>
            <a:r>
              <a:rPr lang="en-US" dirty="0" err="1"/>
              <a:t>δε</a:t>
            </a:r>
            <a:r>
              <a:rPr lang="en-US" dirty="0"/>
              <a:t>̀ </a:t>
            </a:r>
            <a:r>
              <a:rPr lang="en-US" dirty="0" err="1"/>
              <a:t>θέλων</a:t>
            </a:r>
            <a:r>
              <a:rPr lang="en-US" dirty="0"/>
              <a:t> </a:t>
            </a:r>
            <a:r>
              <a:rPr lang="en-US" dirty="0" err="1"/>
              <a:t>ο</a:t>
            </a:r>
            <a:r>
              <a:rPr lang="en-US" dirty="0"/>
              <a:t>̔ </a:t>
            </a:r>
            <a:r>
              <a:rPr lang="en-US" dirty="0" err="1"/>
              <a:t>θεὸς</a:t>
            </a:r>
            <a:r>
              <a:rPr lang="en-US" dirty="0"/>
              <a:t> </a:t>
            </a:r>
            <a:r>
              <a:rPr lang="en-US" dirty="0" err="1"/>
              <a:t>ἐνδείξ</a:t>
            </a:r>
            <a:r>
              <a:rPr lang="en-US" dirty="0"/>
              <a:t>α</a:t>
            </a:r>
            <a:r>
              <a:rPr lang="en-US" dirty="0" err="1"/>
              <a:t>σθ</a:t>
            </a:r>
            <a:r>
              <a:rPr lang="en-US" dirty="0"/>
              <a:t>α</a:t>
            </a:r>
            <a:r>
              <a:rPr lang="en-US" dirty="0" err="1"/>
              <a:t>ι</a:t>
            </a:r>
            <a:r>
              <a:rPr lang="en-US" dirty="0"/>
              <a:t> </a:t>
            </a:r>
            <a:r>
              <a:rPr lang="en-US" dirty="0" err="1"/>
              <a:t>τὴν</a:t>
            </a:r>
            <a:r>
              <a:rPr lang="en-US" dirty="0"/>
              <a:t> </a:t>
            </a:r>
            <a:r>
              <a:rPr lang="en-US" dirty="0" err="1"/>
              <a:t>ὀργὴν</a:t>
            </a:r>
            <a:r>
              <a:rPr lang="en-US" dirty="0"/>
              <a:t> </a:t>
            </a:r>
            <a:r>
              <a:rPr lang="en-US" dirty="0" err="1"/>
              <a:t>κ</a:t>
            </a:r>
            <a:r>
              <a:rPr lang="en-US" dirty="0"/>
              <a:t>α</a:t>
            </a:r>
            <a:r>
              <a:rPr lang="en-US" dirty="0" err="1"/>
              <a:t>ι</a:t>
            </a:r>
            <a:r>
              <a:rPr lang="en-US" dirty="0"/>
              <a:t>̀ </a:t>
            </a:r>
            <a:r>
              <a:rPr lang="en-US" dirty="0" err="1"/>
              <a:t>γνωρίσ</a:t>
            </a:r>
            <a:r>
              <a:rPr lang="en-US" dirty="0"/>
              <a:t>α</a:t>
            </a:r>
            <a:r>
              <a:rPr lang="en-US" dirty="0" err="1"/>
              <a:t>ι</a:t>
            </a:r>
            <a:r>
              <a:rPr lang="en-US" dirty="0"/>
              <a:t> </a:t>
            </a:r>
            <a:r>
              <a:rPr lang="en-US" dirty="0" err="1"/>
              <a:t>το</a:t>
            </a:r>
            <a:r>
              <a:rPr lang="en-US" dirty="0"/>
              <a:t>̀ </a:t>
            </a:r>
            <a:r>
              <a:rPr lang="en-US" dirty="0" err="1"/>
              <a:t>δυν</a:t>
            </a:r>
            <a:r>
              <a:rPr lang="en-US" dirty="0"/>
              <a:t>α</a:t>
            </a:r>
            <a:r>
              <a:rPr lang="en-US" dirty="0" err="1"/>
              <a:t>τὸν</a:t>
            </a:r>
            <a:r>
              <a:rPr lang="en-US" dirty="0"/>
              <a:t> α</a:t>
            </a:r>
            <a:r>
              <a:rPr lang="en-US" dirty="0" err="1"/>
              <a:t>ὐτου</a:t>
            </a:r>
            <a:r>
              <a:rPr lang="en-US" dirty="0"/>
              <a:t>͂ </a:t>
            </a:r>
            <a:r>
              <a:rPr lang="en-US" dirty="0" err="1"/>
              <a:t>η</a:t>
            </a:r>
            <a:r>
              <a:rPr lang="en-US" dirty="0"/>
              <a:t>̓́</a:t>
            </a:r>
            <a:r>
              <a:rPr lang="en-US" dirty="0" err="1"/>
              <a:t>νεγκεν</a:t>
            </a:r>
            <a:r>
              <a:rPr lang="en-US" dirty="0"/>
              <a:t> </a:t>
            </a:r>
            <a:r>
              <a:rPr lang="en-US" dirty="0" err="1"/>
              <a:t>ἐν</a:t>
            </a:r>
            <a:r>
              <a:rPr lang="en-US" dirty="0"/>
              <a:t> π</a:t>
            </a:r>
            <a:r>
              <a:rPr lang="en-US" dirty="0" err="1"/>
              <a:t>ολλῃ</a:t>
            </a:r>
            <a:r>
              <a:rPr lang="en-US" dirty="0"/>
              <a:t>͂ </a:t>
            </a:r>
            <a:r>
              <a:rPr lang="en-US" dirty="0" err="1"/>
              <a:t>μ</a:t>
            </a:r>
            <a:r>
              <a:rPr lang="en-US" dirty="0"/>
              <a:t>α</a:t>
            </a:r>
            <a:r>
              <a:rPr lang="en-US" dirty="0" err="1"/>
              <a:t>κροθυμι</a:t>
            </a:r>
            <a:r>
              <a:rPr lang="en-US" dirty="0"/>
              <a:t>́α</a:t>
            </a:r>
            <a:r>
              <a:rPr lang="en-US" dirty="0" err="1"/>
              <a:t>ͅ</a:t>
            </a:r>
            <a:r>
              <a:rPr lang="en-US" dirty="0"/>
              <a:t> </a:t>
            </a:r>
            <a:r>
              <a:rPr lang="en-US" dirty="0" err="1"/>
              <a:t>σκεύη</a:t>
            </a:r>
            <a:r>
              <a:rPr lang="en-US" dirty="0"/>
              <a:t> </a:t>
            </a:r>
            <a:r>
              <a:rPr lang="en-US" dirty="0" err="1"/>
              <a:t>ὀργῆς</a:t>
            </a:r>
            <a:r>
              <a:rPr lang="en-US" dirty="0"/>
              <a:t> </a:t>
            </a:r>
            <a:r>
              <a:rPr lang="en-US" dirty="0" err="1"/>
              <a:t>κ</a:t>
            </a:r>
            <a:r>
              <a:rPr lang="en-US" dirty="0"/>
              <a:t>α</a:t>
            </a:r>
            <a:r>
              <a:rPr lang="en-US" dirty="0" err="1"/>
              <a:t>τηρτισμέν</a:t>
            </a:r>
            <a:r>
              <a:rPr lang="en-US" dirty="0"/>
              <a:t>α </a:t>
            </a:r>
            <a:r>
              <a:rPr lang="en-US" dirty="0" err="1"/>
              <a:t>εἰς</a:t>
            </a:r>
            <a:r>
              <a:rPr lang="en-US" dirty="0"/>
              <a:t> ἀπ</a:t>
            </a:r>
            <a:r>
              <a:rPr lang="en-US" dirty="0" err="1"/>
              <a:t>ώλει</a:t>
            </a:r>
            <a:r>
              <a:rPr lang="en-US" dirty="0"/>
              <a:t>α</a:t>
            </a:r>
            <a:r>
              <a:rPr lang="en-US" dirty="0" err="1"/>
              <a:t>ν</a:t>
            </a:r>
            <a:r>
              <a:rPr lang="en-US" dirty="0"/>
              <a:t>,</a:t>
            </a:r>
          </a:p>
        </p:txBody>
      </p:sp>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D7F7EDCF-C230-CD04-AFC1-963478A83D8A}"/>
                  </a:ext>
                </a:extLst>
              </p14:cNvPr>
              <p14:cNvContentPartPr/>
              <p14:nvPr>
                <p:custDataLst>
                  <p:tags r:id="rId10"/>
                </p:custDataLst>
              </p14:nvPr>
            </p14:nvContentPartPr>
            <p14:xfrm>
              <a:off x="1826949" y="4066071"/>
              <a:ext cx="1911240" cy="614520"/>
            </p14:xfrm>
          </p:contentPart>
        </mc:Choice>
        <mc:Fallback>
          <p:pic>
            <p:nvPicPr>
              <p:cNvPr id="10" name="Ink 9">
                <a:extLst>
                  <a:ext uri="{FF2B5EF4-FFF2-40B4-BE49-F238E27FC236}">
                    <a16:creationId xmlns:a16="http://schemas.microsoft.com/office/drawing/2014/main" id="{D7F7EDCF-C230-CD04-AFC1-963478A83D8A}"/>
                  </a:ext>
                </a:extLst>
              </p:cNvPr>
              <p:cNvPicPr/>
              <p:nvPr/>
            </p:nvPicPr>
            <p:blipFill>
              <a:blip r:embed="rId15"/>
              <a:stretch>
                <a:fillRect/>
              </a:stretch>
            </p:blipFill>
            <p:spPr>
              <a:xfrm>
                <a:off x="1790949" y="4030071"/>
                <a:ext cx="1982880" cy="686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39F5AF89-3747-707B-2A32-427CFA7E6A00}"/>
                  </a:ext>
                </a:extLst>
              </p14:cNvPr>
              <p14:cNvContentPartPr/>
              <p14:nvPr>
                <p:custDataLst>
                  <p:tags r:id="rId11"/>
                </p:custDataLst>
              </p14:nvPr>
            </p14:nvContentPartPr>
            <p14:xfrm>
              <a:off x="6658149" y="4111071"/>
              <a:ext cx="2711880" cy="611640"/>
            </p14:xfrm>
          </p:contentPart>
        </mc:Choice>
        <mc:Fallback>
          <p:pic>
            <p:nvPicPr>
              <p:cNvPr id="11" name="Ink 10">
                <a:extLst>
                  <a:ext uri="{FF2B5EF4-FFF2-40B4-BE49-F238E27FC236}">
                    <a16:creationId xmlns:a16="http://schemas.microsoft.com/office/drawing/2014/main" id="{39F5AF89-3747-707B-2A32-427CFA7E6A00}"/>
                  </a:ext>
                </a:extLst>
              </p:cNvPr>
              <p:cNvPicPr/>
              <p:nvPr/>
            </p:nvPicPr>
            <p:blipFill>
              <a:blip r:embed="rId17"/>
              <a:stretch>
                <a:fillRect/>
              </a:stretch>
            </p:blipFill>
            <p:spPr>
              <a:xfrm>
                <a:off x="6622149" y="4075071"/>
                <a:ext cx="2783520" cy="683280"/>
              </a:xfrm>
              <a:prstGeom prst="rect">
                <a:avLst/>
              </a:prstGeom>
            </p:spPr>
          </p:pic>
        </mc:Fallback>
      </mc:AlternateContent>
      <p:grpSp>
        <p:nvGrpSpPr>
          <p:cNvPr id="24" name="Group 23">
            <a:extLst>
              <a:ext uri="{FF2B5EF4-FFF2-40B4-BE49-F238E27FC236}">
                <a16:creationId xmlns:a16="http://schemas.microsoft.com/office/drawing/2014/main" id="{229BE33F-3EF6-EE69-34AD-ED21026B5CAD}"/>
              </a:ext>
            </a:extLst>
          </p:cNvPr>
          <p:cNvGrpSpPr/>
          <p:nvPr>
            <p:custDataLst>
              <p:tags r:id="rId12"/>
            </p:custDataLst>
          </p:nvPr>
        </p:nvGrpSpPr>
        <p:grpSpPr>
          <a:xfrm>
            <a:off x="3049509" y="5362710"/>
            <a:ext cx="2320377" cy="623160"/>
            <a:chOff x="3049509" y="5362710"/>
            <a:chExt cx="2320377" cy="623160"/>
          </a:xfrm>
        </p:grpSpPr>
        <mc:AlternateContent xmlns:mc="http://schemas.openxmlformats.org/markup-compatibility/2006">
          <mc:Choice xmlns:p14="http://schemas.microsoft.com/office/powerpoint/2010/main" Requires="p14">
            <p:contentPart p14:bwMode="auto" r:id="rId18">
              <p14:nvContentPartPr>
                <p14:cNvPr id="12" name="Ink 11">
                  <a:extLst>
                    <a:ext uri="{FF2B5EF4-FFF2-40B4-BE49-F238E27FC236}">
                      <a16:creationId xmlns:a16="http://schemas.microsoft.com/office/drawing/2014/main" id="{79559C60-C87A-81E4-75E3-167470C0EC91}"/>
                    </a:ext>
                  </a:extLst>
                </p14:cNvPr>
                <p14:cNvContentPartPr/>
                <p14:nvPr/>
              </p14:nvContentPartPr>
              <p14:xfrm>
                <a:off x="3049509" y="5362710"/>
                <a:ext cx="3960" cy="563400"/>
              </p14:xfrm>
            </p:contentPart>
          </mc:Choice>
          <mc:Fallback>
            <p:pic>
              <p:nvPicPr>
                <p:cNvPr id="12" name="Ink 11">
                  <a:extLst>
                    <a:ext uri="{FF2B5EF4-FFF2-40B4-BE49-F238E27FC236}">
                      <a16:creationId xmlns:a16="http://schemas.microsoft.com/office/drawing/2014/main" id="{79559C60-C87A-81E4-75E3-167470C0EC91}"/>
                    </a:ext>
                  </a:extLst>
                </p:cNvPr>
                <p:cNvPicPr/>
                <p:nvPr/>
              </p:nvPicPr>
              <p:blipFill>
                <a:blip r:embed="rId19"/>
                <a:stretch>
                  <a:fillRect/>
                </a:stretch>
              </p:blipFill>
              <p:spPr>
                <a:xfrm>
                  <a:off x="3013509" y="5326710"/>
                  <a:ext cx="75600" cy="635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Ink 12">
                  <a:extLst>
                    <a:ext uri="{FF2B5EF4-FFF2-40B4-BE49-F238E27FC236}">
                      <a16:creationId xmlns:a16="http://schemas.microsoft.com/office/drawing/2014/main" id="{3B998991-46CE-0D7F-F23E-BEA09039B568}"/>
                    </a:ext>
                  </a:extLst>
                </p14:cNvPr>
                <p14:cNvContentPartPr/>
                <p14:nvPr/>
              </p14:nvContentPartPr>
              <p14:xfrm>
                <a:off x="3062469" y="5379630"/>
                <a:ext cx="189720" cy="221400"/>
              </p14:xfrm>
            </p:contentPart>
          </mc:Choice>
          <mc:Fallback>
            <p:pic>
              <p:nvPicPr>
                <p:cNvPr id="13" name="Ink 12">
                  <a:extLst>
                    <a:ext uri="{FF2B5EF4-FFF2-40B4-BE49-F238E27FC236}">
                      <a16:creationId xmlns:a16="http://schemas.microsoft.com/office/drawing/2014/main" id="{3B998991-46CE-0D7F-F23E-BEA09039B568}"/>
                    </a:ext>
                  </a:extLst>
                </p:cNvPr>
                <p:cNvPicPr/>
                <p:nvPr/>
              </p:nvPicPr>
              <p:blipFill>
                <a:blip r:embed="rId21"/>
                <a:stretch>
                  <a:fillRect/>
                </a:stretch>
              </p:blipFill>
              <p:spPr>
                <a:xfrm>
                  <a:off x="3026469" y="5343630"/>
                  <a:ext cx="261360" cy="293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Ink 13">
                  <a:extLst>
                    <a:ext uri="{FF2B5EF4-FFF2-40B4-BE49-F238E27FC236}">
                      <a16:creationId xmlns:a16="http://schemas.microsoft.com/office/drawing/2014/main" id="{B57E0D25-03E9-FBAA-E791-C3FEAE43F744}"/>
                    </a:ext>
                  </a:extLst>
                </p14:cNvPr>
                <p14:cNvContentPartPr/>
                <p14:nvPr/>
              </p14:nvContentPartPr>
              <p14:xfrm>
                <a:off x="3339309" y="5685630"/>
                <a:ext cx="218520" cy="300240"/>
              </p14:xfrm>
            </p:contentPart>
          </mc:Choice>
          <mc:Fallback>
            <p:pic>
              <p:nvPicPr>
                <p:cNvPr id="14" name="Ink 13">
                  <a:extLst>
                    <a:ext uri="{FF2B5EF4-FFF2-40B4-BE49-F238E27FC236}">
                      <a16:creationId xmlns:a16="http://schemas.microsoft.com/office/drawing/2014/main" id="{B57E0D25-03E9-FBAA-E791-C3FEAE43F744}"/>
                    </a:ext>
                  </a:extLst>
                </p:cNvPr>
                <p:cNvPicPr/>
                <p:nvPr/>
              </p:nvPicPr>
              <p:blipFill>
                <a:blip r:embed="rId23"/>
                <a:stretch>
                  <a:fillRect/>
                </a:stretch>
              </p:blipFill>
              <p:spPr>
                <a:xfrm>
                  <a:off x="3303250" y="5649630"/>
                  <a:ext cx="290278"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Ink 14">
                  <a:extLst>
                    <a:ext uri="{FF2B5EF4-FFF2-40B4-BE49-F238E27FC236}">
                      <a16:creationId xmlns:a16="http://schemas.microsoft.com/office/drawing/2014/main" id="{E2B5DD5A-DF8C-549C-99A3-D3B16A11361C}"/>
                    </a:ext>
                  </a:extLst>
                </p14:cNvPr>
                <p14:cNvContentPartPr/>
                <p14:nvPr/>
              </p14:nvContentPartPr>
              <p14:xfrm>
                <a:off x="3733224" y="5663025"/>
                <a:ext cx="224280" cy="298440"/>
              </p14:xfrm>
            </p:contentPart>
          </mc:Choice>
          <mc:Fallback>
            <p:pic>
              <p:nvPicPr>
                <p:cNvPr id="15" name="Ink 14">
                  <a:extLst>
                    <a:ext uri="{FF2B5EF4-FFF2-40B4-BE49-F238E27FC236}">
                      <a16:creationId xmlns:a16="http://schemas.microsoft.com/office/drawing/2014/main" id="{E2B5DD5A-DF8C-549C-99A3-D3B16A11361C}"/>
                    </a:ext>
                  </a:extLst>
                </p:cNvPr>
                <p:cNvPicPr/>
                <p:nvPr/>
              </p:nvPicPr>
              <p:blipFill>
                <a:blip r:embed="rId25"/>
                <a:stretch>
                  <a:fillRect/>
                </a:stretch>
              </p:blipFill>
              <p:spPr>
                <a:xfrm>
                  <a:off x="3697224" y="5627025"/>
                  <a:ext cx="295920" cy="370080"/>
                </a:xfrm>
                <a:prstGeom prst="rect">
                  <a:avLst/>
                </a:prstGeom>
              </p:spPr>
            </p:pic>
          </mc:Fallback>
        </mc:AlternateContent>
        <p:grpSp>
          <p:nvGrpSpPr>
            <p:cNvPr id="19" name="Group 18">
              <a:extLst>
                <a:ext uri="{FF2B5EF4-FFF2-40B4-BE49-F238E27FC236}">
                  <a16:creationId xmlns:a16="http://schemas.microsoft.com/office/drawing/2014/main" id="{A919AB58-0AAD-8273-A194-160FD0C6E9E9}"/>
                </a:ext>
              </a:extLst>
            </p:cNvPr>
            <p:cNvGrpSpPr/>
            <p:nvPr/>
          </p:nvGrpSpPr>
          <p:grpSpPr>
            <a:xfrm>
              <a:off x="4105695" y="5657625"/>
              <a:ext cx="407880" cy="317160"/>
              <a:chOff x="4203669" y="5886231"/>
              <a:chExt cx="407880" cy="317160"/>
            </a:xfrm>
          </p:grpSpPr>
          <mc:AlternateContent xmlns:mc="http://schemas.openxmlformats.org/markup-compatibility/2006">
            <mc:Choice xmlns:p14="http://schemas.microsoft.com/office/powerpoint/2010/main" Requires="p14">
              <p:contentPart p14:bwMode="auto" r:id="rId26">
                <p14:nvContentPartPr>
                  <p14:cNvPr id="16" name="Ink 15">
                    <a:extLst>
                      <a:ext uri="{FF2B5EF4-FFF2-40B4-BE49-F238E27FC236}">
                        <a16:creationId xmlns:a16="http://schemas.microsoft.com/office/drawing/2014/main" id="{43E683C1-D926-2AB0-88CB-5B8F65351724}"/>
                      </a:ext>
                    </a:extLst>
                  </p14:cNvPr>
                  <p14:cNvContentPartPr/>
                  <p14:nvPr/>
                </p14:nvContentPartPr>
                <p14:xfrm>
                  <a:off x="4203669" y="5886231"/>
                  <a:ext cx="214920" cy="273960"/>
                </p14:xfrm>
              </p:contentPart>
            </mc:Choice>
            <mc:Fallback>
              <p:pic>
                <p:nvPicPr>
                  <p:cNvPr id="16" name="Ink 15">
                    <a:extLst>
                      <a:ext uri="{FF2B5EF4-FFF2-40B4-BE49-F238E27FC236}">
                        <a16:creationId xmlns:a16="http://schemas.microsoft.com/office/drawing/2014/main" id="{43E683C1-D926-2AB0-88CB-5B8F65351724}"/>
                      </a:ext>
                    </a:extLst>
                  </p:cNvPr>
                  <p:cNvPicPr/>
                  <p:nvPr/>
                </p:nvPicPr>
                <p:blipFill>
                  <a:blip r:embed="rId27"/>
                  <a:stretch>
                    <a:fillRect/>
                  </a:stretch>
                </p:blipFill>
                <p:spPr>
                  <a:xfrm>
                    <a:off x="4167729" y="5850231"/>
                    <a:ext cx="286440" cy="345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Ink 16">
                    <a:extLst>
                      <a:ext uri="{FF2B5EF4-FFF2-40B4-BE49-F238E27FC236}">
                        <a16:creationId xmlns:a16="http://schemas.microsoft.com/office/drawing/2014/main" id="{F6304876-6140-8952-06D4-DB7D826D187A}"/>
                      </a:ext>
                    </a:extLst>
                  </p14:cNvPr>
                  <p14:cNvContentPartPr/>
                  <p14:nvPr/>
                </p14:nvContentPartPr>
                <p14:xfrm>
                  <a:off x="4598589" y="5967591"/>
                  <a:ext cx="12960" cy="235800"/>
                </p14:xfrm>
              </p:contentPart>
            </mc:Choice>
            <mc:Fallback>
              <p:pic>
                <p:nvPicPr>
                  <p:cNvPr id="17" name="Ink 16">
                    <a:extLst>
                      <a:ext uri="{FF2B5EF4-FFF2-40B4-BE49-F238E27FC236}">
                        <a16:creationId xmlns:a16="http://schemas.microsoft.com/office/drawing/2014/main" id="{F6304876-6140-8952-06D4-DB7D826D187A}"/>
                      </a:ext>
                    </a:extLst>
                  </p:cNvPr>
                  <p:cNvPicPr/>
                  <p:nvPr/>
                </p:nvPicPr>
                <p:blipFill>
                  <a:blip r:embed="rId29"/>
                  <a:stretch>
                    <a:fillRect/>
                  </a:stretch>
                </p:blipFill>
                <p:spPr>
                  <a:xfrm>
                    <a:off x="4561560" y="5931536"/>
                    <a:ext cx="86647" cy="30755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20" name="Ink 19">
                  <a:extLst>
                    <a:ext uri="{FF2B5EF4-FFF2-40B4-BE49-F238E27FC236}">
                      <a16:creationId xmlns:a16="http://schemas.microsoft.com/office/drawing/2014/main" id="{EBB3CFC4-CC88-45E5-8B2B-B75E6C71CB33}"/>
                    </a:ext>
                  </a:extLst>
                </p14:cNvPr>
                <p14:cNvContentPartPr/>
                <p14:nvPr/>
              </p14:nvContentPartPr>
              <p14:xfrm>
                <a:off x="4525326" y="5603910"/>
                <a:ext cx="360" cy="360"/>
              </p14:xfrm>
            </p:contentPart>
          </mc:Choice>
          <mc:Fallback>
            <p:pic>
              <p:nvPicPr>
                <p:cNvPr id="20" name="Ink 19">
                  <a:extLst>
                    <a:ext uri="{FF2B5EF4-FFF2-40B4-BE49-F238E27FC236}">
                      <a16:creationId xmlns:a16="http://schemas.microsoft.com/office/drawing/2014/main" id="{EBB3CFC4-CC88-45E5-8B2B-B75E6C71CB33}"/>
                    </a:ext>
                  </a:extLst>
                </p:cNvPr>
                <p:cNvPicPr/>
                <p:nvPr/>
              </p:nvPicPr>
              <p:blipFill>
                <a:blip r:embed="rId31"/>
                <a:stretch>
                  <a:fillRect/>
                </a:stretch>
              </p:blipFill>
              <p:spPr>
                <a:xfrm>
                  <a:off x="4489326" y="5567910"/>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2" name="Ink 21">
                  <a:extLst>
                    <a:ext uri="{FF2B5EF4-FFF2-40B4-BE49-F238E27FC236}">
                      <a16:creationId xmlns:a16="http://schemas.microsoft.com/office/drawing/2014/main" id="{E410313F-2811-E1AA-58FA-4277265E923E}"/>
                    </a:ext>
                  </a:extLst>
                </p14:cNvPr>
                <p14:cNvContentPartPr/>
                <p14:nvPr/>
              </p14:nvContentPartPr>
              <p14:xfrm>
                <a:off x="4714713" y="5645820"/>
                <a:ext cx="280800" cy="282600"/>
              </p14:xfrm>
            </p:contentPart>
          </mc:Choice>
          <mc:Fallback>
            <p:pic>
              <p:nvPicPr>
                <p:cNvPr id="22" name="Ink 21">
                  <a:extLst>
                    <a:ext uri="{FF2B5EF4-FFF2-40B4-BE49-F238E27FC236}">
                      <a16:creationId xmlns:a16="http://schemas.microsoft.com/office/drawing/2014/main" id="{E410313F-2811-E1AA-58FA-4277265E923E}"/>
                    </a:ext>
                  </a:extLst>
                </p:cNvPr>
                <p:cNvPicPr/>
                <p:nvPr/>
              </p:nvPicPr>
              <p:blipFill>
                <a:blip r:embed="rId33"/>
                <a:stretch>
                  <a:fillRect/>
                </a:stretch>
              </p:blipFill>
              <p:spPr>
                <a:xfrm>
                  <a:off x="4678713" y="5609820"/>
                  <a:ext cx="352440" cy="3542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3" name="Ink 22">
                  <a:extLst>
                    <a:ext uri="{FF2B5EF4-FFF2-40B4-BE49-F238E27FC236}">
                      <a16:creationId xmlns:a16="http://schemas.microsoft.com/office/drawing/2014/main" id="{54CC160F-EB35-5527-8168-4ABC5540BB16}"/>
                    </a:ext>
                  </a:extLst>
                </p14:cNvPr>
                <p14:cNvContentPartPr/>
                <p14:nvPr/>
              </p14:nvContentPartPr>
              <p14:xfrm>
                <a:off x="5130126" y="5687553"/>
                <a:ext cx="239760" cy="290520"/>
              </p14:xfrm>
            </p:contentPart>
          </mc:Choice>
          <mc:Fallback>
            <p:pic>
              <p:nvPicPr>
                <p:cNvPr id="23" name="Ink 22">
                  <a:extLst>
                    <a:ext uri="{FF2B5EF4-FFF2-40B4-BE49-F238E27FC236}">
                      <a16:creationId xmlns:a16="http://schemas.microsoft.com/office/drawing/2014/main" id="{54CC160F-EB35-5527-8168-4ABC5540BB16}"/>
                    </a:ext>
                  </a:extLst>
                </p:cNvPr>
                <p:cNvPicPr/>
                <p:nvPr/>
              </p:nvPicPr>
              <p:blipFill>
                <a:blip r:embed="rId35"/>
                <a:stretch>
                  <a:fillRect/>
                </a:stretch>
              </p:blipFill>
              <p:spPr>
                <a:xfrm>
                  <a:off x="5094126" y="5651553"/>
                  <a:ext cx="311400" cy="362160"/>
                </a:xfrm>
                <a:prstGeom prst="rect">
                  <a:avLst/>
                </a:prstGeom>
              </p:spPr>
            </p:pic>
          </mc:Fallback>
        </mc:AlternateContent>
      </p:grpSp>
    </p:spTree>
    <p:custDataLst>
      <p:tags r:id="rId1"/>
    </p:custDataLst>
    <p:extLst>
      <p:ext uri="{BB962C8B-B14F-4D97-AF65-F5344CB8AC3E}">
        <p14:creationId xmlns:p14="http://schemas.microsoft.com/office/powerpoint/2010/main" val="3119582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AB20F-1B7A-D661-F94E-3A8E7CE85F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5B4195-4FC5-E5E3-9BCA-CDE58851CE8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48AD033-8ABB-29AC-7483-7629D2DBEBD8}"/>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F8B5C1-AEE6-A9DD-E0A6-B89CF597576E}"/>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D095900-AA78-CA1C-06AE-1FFFD079E905}"/>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FD236E7-981A-B007-6333-47973758B2C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9:23</a:t>
            </a:r>
          </a:p>
        </p:txBody>
      </p:sp>
      <p:sp>
        <p:nvSpPr>
          <p:cNvPr id="7" name="TextBox 6">
            <a:extLst>
              <a:ext uri="{FF2B5EF4-FFF2-40B4-BE49-F238E27FC236}">
                <a16:creationId xmlns:a16="http://schemas.microsoft.com/office/drawing/2014/main" id="{EE426FA9-BBD5-BE99-3B05-8AB4157E814E}"/>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9:23</a:t>
            </a:r>
          </a:p>
        </p:txBody>
      </p:sp>
      <p:sp>
        <p:nvSpPr>
          <p:cNvPr id="8" name="TextBox 7">
            <a:extLst>
              <a:ext uri="{FF2B5EF4-FFF2-40B4-BE49-F238E27FC236}">
                <a16:creationId xmlns:a16="http://schemas.microsoft.com/office/drawing/2014/main" id="{7C50779B-1C46-2042-AFB4-E621EB40293D}"/>
              </a:ext>
            </a:extLst>
          </p:cNvPr>
          <p:cNvSpPr txBox="1"/>
          <p:nvPr>
            <p:custDataLst>
              <p:tags r:id="rId8"/>
            </p:custDataLst>
          </p:nvPr>
        </p:nvSpPr>
        <p:spPr>
          <a:xfrm>
            <a:off x="599684" y="1296052"/>
            <a:ext cx="4886716" cy="2862322"/>
          </a:xfrm>
          <a:prstGeom prst="rect">
            <a:avLst/>
          </a:prstGeom>
          <a:noFill/>
        </p:spPr>
        <p:txBody>
          <a:bodyPr wrap="square" rtlCol="0">
            <a:spAutoFit/>
          </a:bodyPr>
          <a:lstStyle>
            <a:defPPr>
              <a:defRPr lang="en-US"/>
            </a:defPPr>
            <a:lvl1pPr>
              <a:defRPr sz="3600"/>
            </a:lvl1pPr>
          </a:lstStyle>
          <a:p>
            <a:r>
              <a:rPr lang="en-US" dirty="0"/>
              <a:t>in order to make known the riches of his glory for vessels of mercy, which he has prepared beforehand for glory—</a:t>
            </a:r>
          </a:p>
        </p:txBody>
      </p:sp>
      <p:sp>
        <p:nvSpPr>
          <p:cNvPr id="9" name="TextBox 8">
            <a:extLst>
              <a:ext uri="{FF2B5EF4-FFF2-40B4-BE49-F238E27FC236}">
                <a16:creationId xmlns:a16="http://schemas.microsoft.com/office/drawing/2014/main" id="{DEEF6169-BC91-0581-1C9D-DFDF5E4F3F0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κ</a:t>
            </a:r>
            <a:r>
              <a:rPr lang="en-US" dirty="0"/>
              <a:t>α</a:t>
            </a:r>
            <a:r>
              <a:rPr lang="en-US" dirty="0" err="1"/>
              <a:t>ι</a:t>
            </a:r>
            <a:r>
              <a:rPr lang="en-US" dirty="0"/>
              <a:t>̀ </a:t>
            </a:r>
            <a:r>
              <a:rPr lang="en-US" dirty="0" err="1"/>
              <a:t>ι</a:t>
            </a:r>
            <a:r>
              <a:rPr lang="en-US" dirty="0"/>
              <a:t>̔́</a:t>
            </a:r>
            <a:r>
              <a:rPr lang="en-US" dirty="0" err="1"/>
              <a:t>ν</a:t>
            </a:r>
            <a:r>
              <a:rPr lang="en-US" dirty="0"/>
              <a:t>α </a:t>
            </a:r>
            <a:r>
              <a:rPr lang="en-US" dirty="0" err="1"/>
              <a:t>γνωρίσῃ</a:t>
            </a:r>
            <a:r>
              <a:rPr lang="en-US" dirty="0"/>
              <a:t> </a:t>
            </a:r>
            <a:r>
              <a:rPr lang="en-US" dirty="0" err="1"/>
              <a:t>τὸν</a:t>
            </a:r>
            <a:r>
              <a:rPr lang="en-US" dirty="0"/>
              <a:t> π</a:t>
            </a:r>
            <a:r>
              <a:rPr lang="en-US" dirty="0" err="1"/>
              <a:t>λοῦτον</a:t>
            </a:r>
            <a:r>
              <a:rPr lang="en-US" dirty="0"/>
              <a:t> </a:t>
            </a:r>
            <a:r>
              <a:rPr lang="en-US" dirty="0" err="1"/>
              <a:t>τῆς</a:t>
            </a:r>
            <a:r>
              <a:rPr lang="en-US" dirty="0"/>
              <a:t> </a:t>
            </a:r>
            <a:r>
              <a:rPr lang="en-US" dirty="0" err="1"/>
              <a:t>δόξης</a:t>
            </a:r>
            <a:r>
              <a:rPr lang="en-US" dirty="0"/>
              <a:t> α</a:t>
            </a:r>
            <a:r>
              <a:rPr lang="en-US" dirty="0" err="1"/>
              <a:t>ὐτου</a:t>
            </a:r>
            <a:r>
              <a:rPr lang="en-US" dirty="0"/>
              <a:t>͂ </a:t>
            </a:r>
            <a:r>
              <a:rPr lang="en-US" dirty="0" err="1"/>
              <a:t>ε</a:t>
            </a:r>
            <a:r>
              <a:rPr lang="en-US" dirty="0"/>
              <a:t>̓π</a:t>
            </a:r>
            <a:r>
              <a:rPr lang="en-US" dirty="0" err="1"/>
              <a:t>ι</a:t>
            </a:r>
            <a:r>
              <a:rPr lang="en-US" dirty="0"/>
              <a:t>̀ </a:t>
            </a:r>
            <a:r>
              <a:rPr lang="en-US" dirty="0" err="1"/>
              <a:t>σκεύη</a:t>
            </a:r>
            <a:r>
              <a:rPr lang="en-US" dirty="0"/>
              <a:t> </a:t>
            </a:r>
            <a:r>
              <a:rPr lang="en-US" dirty="0" err="1"/>
              <a:t>ἐλέους</a:t>
            </a:r>
            <a:r>
              <a:rPr lang="en-US" dirty="0"/>
              <a:t> ἃ π</a:t>
            </a:r>
            <a:r>
              <a:rPr lang="en-US" dirty="0" err="1"/>
              <a:t>ροητοίμ</a:t>
            </a:r>
            <a:r>
              <a:rPr lang="en-US" dirty="0"/>
              <a:t>α</a:t>
            </a:r>
            <a:r>
              <a:rPr lang="en-US" dirty="0" err="1"/>
              <a:t>σεν</a:t>
            </a:r>
            <a:r>
              <a:rPr lang="en-US" dirty="0"/>
              <a:t> </a:t>
            </a:r>
            <a:r>
              <a:rPr lang="en-US" dirty="0" err="1"/>
              <a:t>εἰς</a:t>
            </a:r>
            <a:r>
              <a:rPr lang="en-US" dirty="0"/>
              <a:t> </a:t>
            </a:r>
            <a:r>
              <a:rPr lang="en-US" dirty="0" err="1"/>
              <a:t>δόξ</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F908FFC1-C42B-AC19-A9E4-D04D26824345}"/>
                  </a:ext>
                </a:extLst>
              </p14:cNvPr>
              <p14:cNvContentPartPr/>
              <p14:nvPr>
                <p:custDataLst>
                  <p:tags r:id="rId10"/>
                </p:custDataLst>
              </p14:nvPr>
            </p14:nvContentPartPr>
            <p14:xfrm>
              <a:off x="2073189" y="3480711"/>
              <a:ext cx="2888640" cy="46800"/>
            </p14:xfrm>
          </p:contentPart>
        </mc:Choice>
        <mc:Fallback>
          <p:pic>
            <p:nvPicPr>
              <p:cNvPr id="10" name="Ink 9">
                <a:extLst>
                  <a:ext uri="{FF2B5EF4-FFF2-40B4-BE49-F238E27FC236}">
                    <a16:creationId xmlns:a16="http://schemas.microsoft.com/office/drawing/2014/main" id="{F908FFC1-C42B-AC19-A9E4-D04D26824345}"/>
                  </a:ext>
                </a:extLst>
              </p:cNvPr>
              <p:cNvPicPr/>
              <p:nvPr/>
            </p:nvPicPr>
            <p:blipFill>
              <a:blip r:embed="rId16"/>
              <a:stretch>
                <a:fillRect/>
              </a:stretch>
            </p:blipFill>
            <p:spPr>
              <a:xfrm>
                <a:off x="2037185" y="3444711"/>
                <a:ext cx="2960289"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B74D2273-C90E-8D82-D46D-D72B86425BBD}"/>
                  </a:ext>
                </a:extLst>
              </p14:cNvPr>
              <p14:cNvContentPartPr/>
              <p14:nvPr>
                <p:custDataLst>
                  <p:tags r:id="rId11"/>
                </p:custDataLst>
              </p14:nvPr>
            </p14:nvContentPartPr>
            <p14:xfrm>
              <a:off x="6777669" y="3677991"/>
              <a:ext cx="2568960" cy="360"/>
            </p14:xfrm>
          </p:contentPart>
        </mc:Choice>
        <mc:Fallback>
          <p:pic>
            <p:nvPicPr>
              <p:cNvPr id="11" name="Ink 10">
                <a:extLst>
                  <a:ext uri="{FF2B5EF4-FFF2-40B4-BE49-F238E27FC236}">
                    <a16:creationId xmlns:a16="http://schemas.microsoft.com/office/drawing/2014/main" id="{B74D2273-C90E-8D82-D46D-D72B86425BBD}"/>
                  </a:ext>
                </a:extLst>
              </p:cNvPr>
              <p:cNvPicPr/>
              <p:nvPr/>
            </p:nvPicPr>
            <p:blipFill>
              <a:blip r:embed="rId18"/>
              <a:stretch>
                <a:fillRect/>
              </a:stretch>
            </p:blipFill>
            <p:spPr>
              <a:xfrm>
                <a:off x="6741669" y="3641991"/>
                <a:ext cx="26406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CD1CAD7A-BFC0-E38C-FE30-DF6EB7F65E80}"/>
                  </a:ext>
                </a:extLst>
              </p14:cNvPr>
              <p14:cNvContentPartPr/>
              <p14:nvPr>
                <p:custDataLst>
                  <p:tags r:id="rId12"/>
                </p:custDataLst>
              </p14:nvPr>
            </p14:nvContentPartPr>
            <p14:xfrm>
              <a:off x="694389" y="4102791"/>
              <a:ext cx="2349360" cy="360"/>
            </p14:xfrm>
          </p:contentPart>
        </mc:Choice>
        <mc:Fallback>
          <p:pic>
            <p:nvPicPr>
              <p:cNvPr id="12" name="Ink 11">
                <a:extLst>
                  <a:ext uri="{FF2B5EF4-FFF2-40B4-BE49-F238E27FC236}">
                    <a16:creationId xmlns:a16="http://schemas.microsoft.com/office/drawing/2014/main" id="{CD1CAD7A-BFC0-E38C-FE30-DF6EB7F65E80}"/>
                  </a:ext>
                </a:extLst>
              </p:cNvPr>
              <p:cNvPicPr/>
              <p:nvPr/>
            </p:nvPicPr>
            <p:blipFill>
              <a:blip r:embed="rId20"/>
              <a:stretch>
                <a:fillRect/>
              </a:stretch>
            </p:blipFill>
            <p:spPr>
              <a:xfrm>
                <a:off x="658383" y="4066791"/>
                <a:ext cx="2421011" cy="72000"/>
              </a:xfrm>
              <a:prstGeom prst="rect">
                <a:avLst/>
              </a:prstGeom>
            </p:spPr>
          </p:pic>
        </mc:Fallback>
      </mc:AlternateContent>
    </p:spTree>
    <p:custDataLst>
      <p:tags r:id="rId1"/>
    </p:custDataLst>
    <p:extLst>
      <p:ext uri="{BB962C8B-B14F-4D97-AF65-F5344CB8AC3E}">
        <p14:creationId xmlns:p14="http://schemas.microsoft.com/office/powerpoint/2010/main" val="2016667557"/>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AB20F-1B7A-D661-F94E-3A8E7CE85F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5B4195-4FC5-E5E3-9BCA-CDE58851CE8A}"/>
              </a:ext>
            </a:extLst>
          </p:cNvPr>
          <p:cNvSpPr/>
          <p:nvPr>
            <p:custDataLst>
              <p:tags r:id="rId2"/>
            </p:custDataLst>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48AD033-8ABB-29AC-7483-7629D2DBEBD8}"/>
              </a:ext>
            </a:extLst>
          </p:cNvPr>
          <p:cNvSpPr/>
          <p:nvPr>
            <p:custDataLst>
              <p:tags r:id="rId3"/>
            </p:custDataLst>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F8B5C1-AEE6-A9DD-E0A6-B89CF597576E}"/>
              </a:ext>
            </a:extLst>
          </p:cNvPr>
          <p:cNvSpPr/>
          <p:nvPr>
            <p:custDataLst>
              <p:tags r:id="rId4"/>
            </p:custDataLst>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D095900-AA78-CA1C-06AE-1FFFD079E905}"/>
              </a:ext>
            </a:extLst>
          </p:cNvPr>
          <p:cNvSpPr/>
          <p:nvPr>
            <p:custDataLst>
              <p:tags r:id="rId5"/>
            </p:custDataLst>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FD236E7-981A-B007-6333-47973758B2C7}"/>
              </a:ext>
            </a:extLst>
          </p:cNvPr>
          <p:cNvSpPr txBox="1"/>
          <p:nvPr>
            <p:custDataLst>
              <p:tags r:id="rId6"/>
            </p:custDataLst>
          </p:nvPr>
        </p:nvSpPr>
        <p:spPr>
          <a:xfrm>
            <a:off x="601248" y="638827"/>
            <a:ext cx="3119851" cy="646331"/>
          </a:xfrm>
          <a:prstGeom prst="rect">
            <a:avLst/>
          </a:prstGeom>
          <a:noFill/>
        </p:spPr>
        <p:txBody>
          <a:bodyPr wrap="square" rtlCol="0">
            <a:spAutoFit/>
          </a:bodyPr>
          <a:lstStyle/>
          <a:p>
            <a:r>
              <a:rPr lang="en-US" sz="3600" dirty="0"/>
              <a:t>Rom. 9:23</a:t>
            </a:r>
          </a:p>
        </p:txBody>
      </p:sp>
      <p:sp>
        <p:nvSpPr>
          <p:cNvPr id="7" name="TextBox 6">
            <a:extLst>
              <a:ext uri="{FF2B5EF4-FFF2-40B4-BE49-F238E27FC236}">
                <a16:creationId xmlns:a16="http://schemas.microsoft.com/office/drawing/2014/main" id="{EE426FA9-BBD5-BE99-3B05-8AB4157E814E}"/>
              </a:ext>
            </a:extLst>
          </p:cNvPr>
          <p:cNvSpPr txBox="1"/>
          <p:nvPr>
            <p:custDataLst>
              <p:tags r:id="rId7"/>
            </p:custDataLst>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9:23</a:t>
            </a:r>
          </a:p>
        </p:txBody>
      </p:sp>
      <p:sp>
        <p:nvSpPr>
          <p:cNvPr id="8" name="TextBox 7">
            <a:extLst>
              <a:ext uri="{FF2B5EF4-FFF2-40B4-BE49-F238E27FC236}">
                <a16:creationId xmlns:a16="http://schemas.microsoft.com/office/drawing/2014/main" id="{7C50779B-1C46-2042-AFB4-E621EB40293D}"/>
              </a:ext>
            </a:extLst>
          </p:cNvPr>
          <p:cNvSpPr txBox="1"/>
          <p:nvPr>
            <p:custDataLst>
              <p:tags r:id="rId8"/>
            </p:custDataLst>
          </p:nvPr>
        </p:nvSpPr>
        <p:spPr>
          <a:xfrm>
            <a:off x="599684" y="1296052"/>
            <a:ext cx="4886716" cy="2862322"/>
          </a:xfrm>
          <a:prstGeom prst="rect">
            <a:avLst/>
          </a:prstGeom>
          <a:noFill/>
        </p:spPr>
        <p:txBody>
          <a:bodyPr wrap="square" rtlCol="0">
            <a:spAutoFit/>
          </a:bodyPr>
          <a:lstStyle>
            <a:defPPr>
              <a:defRPr lang="en-US"/>
            </a:defPPr>
            <a:lvl1pPr>
              <a:defRPr sz="3600"/>
            </a:lvl1pPr>
          </a:lstStyle>
          <a:p>
            <a:r>
              <a:rPr lang="en-US" dirty="0"/>
              <a:t>in order to make known the riches of his glory for vessels of mercy, which he has prepared beforehand for glory—</a:t>
            </a:r>
          </a:p>
        </p:txBody>
      </p:sp>
      <p:sp>
        <p:nvSpPr>
          <p:cNvPr id="9" name="TextBox 8">
            <a:extLst>
              <a:ext uri="{FF2B5EF4-FFF2-40B4-BE49-F238E27FC236}">
                <a16:creationId xmlns:a16="http://schemas.microsoft.com/office/drawing/2014/main" id="{DEEF6169-BC91-0581-1C9D-DFDF5E4F3F0A}"/>
              </a:ext>
            </a:extLst>
          </p:cNvPr>
          <p:cNvSpPr txBox="1"/>
          <p:nvPr>
            <p:custDataLst>
              <p:tags r:id="rId9"/>
            </p:custDataLst>
          </p:nvPr>
        </p:nvSpPr>
        <p:spPr>
          <a:xfrm>
            <a:off x="6676895" y="1296051"/>
            <a:ext cx="4886716" cy="2308324"/>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κ</a:t>
            </a:r>
            <a:r>
              <a:rPr lang="en-US" dirty="0"/>
              <a:t>α</a:t>
            </a:r>
            <a:r>
              <a:rPr lang="en-US" dirty="0" err="1"/>
              <a:t>ι</a:t>
            </a:r>
            <a:r>
              <a:rPr lang="en-US" dirty="0"/>
              <a:t>̀ </a:t>
            </a:r>
            <a:r>
              <a:rPr lang="en-US" dirty="0" err="1"/>
              <a:t>ι</a:t>
            </a:r>
            <a:r>
              <a:rPr lang="en-US" dirty="0"/>
              <a:t>̔́</a:t>
            </a:r>
            <a:r>
              <a:rPr lang="en-US" dirty="0" err="1"/>
              <a:t>ν</a:t>
            </a:r>
            <a:r>
              <a:rPr lang="en-US" dirty="0"/>
              <a:t>α </a:t>
            </a:r>
            <a:r>
              <a:rPr lang="en-US" dirty="0" err="1"/>
              <a:t>γνωρίσῃ</a:t>
            </a:r>
            <a:r>
              <a:rPr lang="en-US" dirty="0"/>
              <a:t> </a:t>
            </a:r>
            <a:r>
              <a:rPr lang="en-US" dirty="0" err="1"/>
              <a:t>τὸν</a:t>
            </a:r>
            <a:r>
              <a:rPr lang="en-US" dirty="0"/>
              <a:t> π</a:t>
            </a:r>
            <a:r>
              <a:rPr lang="en-US" dirty="0" err="1"/>
              <a:t>λοῦτον</a:t>
            </a:r>
            <a:r>
              <a:rPr lang="en-US" dirty="0"/>
              <a:t> </a:t>
            </a:r>
            <a:r>
              <a:rPr lang="en-US" dirty="0" err="1"/>
              <a:t>τῆς</a:t>
            </a:r>
            <a:r>
              <a:rPr lang="en-US" dirty="0"/>
              <a:t> </a:t>
            </a:r>
            <a:r>
              <a:rPr lang="en-US" dirty="0" err="1"/>
              <a:t>δόξης</a:t>
            </a:r>
            <a:r>
              <a:rPr lang="en-US" dirty="0"/>
              <a:t> α</a:t>
            </a:r>
            <a:r>
              <a:rPr lang="en-US" dirty="0" err="1"/>
              <a:t>ὐτου</a:t>
            </a:r>
            <a:r>
              <a:rPr lang="en-US" dirty="0"/>
              <a:t>͂ </a:t>
            </a:r>
            <a:r>
              <a:rPr lang="en-US" dirty="0" err="1"/>
              <a:t>ε</a:t>
            </a:r>
            <a:r>
              <a:rPr lang="en-US" dirty="0"/>
              <a:t>̓π</a:t>
            </a:r>
            <a:r>
              <a:rPr lang="en-US" dirty="0" err="1"/>
              <a:t>ι</a:t>
            </a:r>
            <a:r>
              <a:rPr lang="en-US" dirty="0"/>
              <a:t>̀ </a:t>
            </a:r>
            <a:r>
              <a:rPr lang="en-US" dirty="0" err="1"/>
              <a:t>σκεύη</a:t>
            </a:r>
            <a:r>
              <a:rPr lang="en-US" dirty="0"/>
              <a:t> </a:t>
            </a:r>
            <a:r>
              <a:rPr lang="en-US" dirty="0" err="1"/>
              <a:t>ἐλέους</a:t>
            </a:r>
            <a:r>
              <a:rPr lang="en-US" dirty="0"/>
              <a:t> ἃ π</a:t>
            </a:r>
            <a:r>
              <a:rPr lang="en-US" dirty="0" err="1"/>
              <a:t>ροητοίμ</a:t>
            </a:r>
            <a:r>
              <a:rPr lang="en-US" dirty="0"/>
              <a:t>α</a:t>
            </a:r>
            <a:r>
              <a:rPr lang="en-US" dirty="0" err="1"/>
              <a:t>σεν</a:t>
            </a:r>
            <a:r>
              <a:rPr lang="en-US" dirty="0"/>
              <a:t> </a:t>
            </a:r>
            <a:r>
              <a:rPr lang="en-US" dirty="0" err="1"/>
              <a:t>εἰς</a:t>
            </a:r>
            <a:r>
              <a:rPr lang="en-US" dirty="0"/>
              <a:t> </a:t>
            </a:r>
            <a:r>
              <a:rPr lang="en-US" dirty="0" err="1"/>
              <a:t>δόξ</a:t>
            </a:r>
            <a:r>
              <a:rPr lang="en-US" dirty="0"/>
              <a:t>α</a:t>
            </a:r>
            <a:r>
              <a:rPr lang="en-US" dirty="0" err="1"/>
              <a:t>ν</a:t>
            </a:r>
            <a:r>
              <a:rPr lang="en-US" dirty="0"/>
              <a:t>; </a:t>
            </a:r>
          </a:p>
        </p:txBody>
      </p:sp>
      <mc:AlternateContent xmlns:mc="http://schemas.openxmlformats.org/markup-compatibility/2006">
        <mc:Choice xmlns:p14="http://schemas.microsoft.com/office/powerpoint/2010/main" Requires="p14">
          <p:contentPart p14:bwMode="auto" r:id="rId15">
            <p14:nvContentPartPr>
              <p14:cNvPr id="10" name="Ink 9">
                <a:extLst>
                  <a:ext uri="{FF2B5EF4-FFF2-40B4-BE49-F238E27FC236}">
                    <a16:creationId xmlns:a16="http://schemas.microsoft.com/office/drawing/2014/main" id="{F908FFC1-C42B-AC19-A9E4-D04D26824345}"/>
                  </a:ext>
                </a:extLst>
              </p14:cNvPr>
              <p14:cNvContentPartPr/>
              <p14:nvPr>
                <p:custDataLst>
                  <p:tags r:id="rId10"/>
                </p:custDataLst>
              </p14:nvPr>
            </p14:nvContentPartPr>
            <p14:xfrm>
              <a:off x="2073189" y="3480711"/>
              <a:ext cx="2888640" cy="46800"/>
            </p14:xfrm>
          </p:contentPart>
        </mc:Choice>
        <mc:Fallback>
          <p:pic>
            <p:nvPicPr>
              <p:cNvPr id="10" name="Ink 9">
                <a:extLst>
                  <a:ext uri="{FF2B5EF4-FFF2-40B4-BE49-F238E27FC236}">
                    <a16:creationId xmlns:a16="http://schemas.microsoft.com/office/drawing/2014/main" id="{F908FFC1-C42B-AC19-A9E4-D04D26824345}"/>
                  </a:ext>
                </a:extLst>
              </p:cNvPr>
              <p:cNvPicPr/>
              <p:nvPr/>
            </p:nvPicPr>
            <p:blipFill>
              <a:blip r:embed="rId16"/>
              <a:stretch>
                <a:fillRect/>
              </a:stretch>
            </p:blipFill>
            <p:spPr>
              <a:xfrm>
                <a:off x="2037185" y="3444711"/>
                <a:ext cx="2960289"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Ink 10">
                <a:extLst>
                  <a:ext uri="{FF2B5EF4-FFF2-40B4-BE49-F238E27FC236}">
                    <a16:creationId xmlns:a16="http://schemas.microsoft.com/office/drawing/2014/main" id="{B74D2273-C90E-8D82-D46D-D72B86425BBD}"/>
                  </a:ext>
                </a:extLst>
              </p14:cNvPr>
              <p14:cNvContentPartPr/>
              <p14:nvPr>
                <p:custDataLst>
                  <p:tags r:id="rId11"/>
                </p:custDataLst>
              </p14:nvPr>
            </p14:nvContentPartPr>
            <p14:xfrm>
              <a:off x="6777669" y="3677991"/>
              <a:ext cx="2568960" cy="360"/>
            </p14:xfrm>
          </p:contentPart>
        </mc:Choice>
        <mc:Fallback>
          <p:pic>
            <p:nvPicPr>
              <p:cNvPr id="11" name="Ink 10">
                <a:extLst>
                  <a:ext uri="{FF2B5EF4-FFF2-40B4-BE49-F238E27FC236}">
                    <a16:creationId xmlns:a16="http://schemas.microsoft.com/office/drawing/2014/main" id="{B74D2273-C90E-8D82-D46D-D72B86425BBD}"/>
                  </a:ext>
                </a:extLst>
              </p:cNvPr>
              <p:cNvPicPr/>
              <p:nvPr/>
            </p:nvPicPr>
            <p:blipFill>
              <a:blip r:embed="rId18"/>
              <a:stretch>
                <a:fillRect/>
              </a:stretch>
            </p:blipFill>
            <p:spPr>
              <a:xfrm>
                <a:off x="6741669" y="3641991"/>
                <a:ext cx="26406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Ink 11">
                <a:extLst>
                  <a:ext uri="{FF2B5EF4-FFF2-40B4-BE49-F238E27FC236}">
                    <a16:creationId xmlns:a16="http://schemas.microsoft.com/office/drawing/2014/main" id="{CD1CAD7A-BFC0-E38C-FE30-DF6EB7F65E80}"/>
                  </a:ext>
                </a:extLst>
              </p14:cNvPr>
              <p14:cNvContentPartPr/>
              <p14:nvPr>
                <p:custDataLst>
                  <p:tags r:id="rId12"/>
                </p:custDataLst>
              </p14:nvPr>
            </p14:nvContentPartPr>
            <p14:xfrm>
              <a:off x="694389" y="4102791"/>
              <a:ext cx="2349360" cy="360"/>
            </p14:xfrm>
          </p:contentPart>
        </mc:Choice>
        <mc:Fallback>
          <p:pic>
            <p:nvPicPr>
              <p:cNvPr id="12" name="Ink 11">
                <a:extLst>
                  <a:ext uri="{FF2B5EF4-FFF2-40B4-BE49-F238E27FC236}">
                    <a16:creationId xmlns:a16="http://schemas.microsoft.com/office/drawing/2014/main" id="{CD1CAD7A-BFC0-E38C-FE30-DF6EB7F65E80}"/>
                  </a:ext>
                </a:extLst>
              </p:cNvPr>
              <p:cNvPicPr/>
              <p:nvPr/>
            </p:nvPicPr>
            <p:blipFill>
              <a:blip r:embed="rId20"/>
              <a:stretch>
                <a:fillRect/>
              </a:stretch>
            </p:blipFill>
            <p:spPr>
              <a:xfrm>
                <a:off x="658383" y="4066791"/>
                <a:ext cx="2421011" cy="72000"/>
              </a:xfrm>
              <a:prstGeom prst="rect">
                <a:avLst/>
              </a:prstGeom>
            </p:spPr>
          </p:pic>
        </mc:Fallback>
      </mc:AlternateContent>
    </p:spTree>
    <p:custDataLst>
      <p:tags r:id="rId1"/>
    </p:custDataLst>
    <p:extLst>
      <p:ext uri="{BB962C8B-B14F-4D97-AF65-F5344CB8AC3E}">
        <p14:creationId xmlns:p14="http://schemas.microsoft.com/office/powerpoint/2010/main" val="198007733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0E195-5A56-937A-EBA2-2966EA17A9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0036C6F-FFEE-03B3-E100-534BD62F18C6}"/>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54E9F1E-F432-E56A-D8C6-7B7EDD4B0045}"/>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7967DEA-ADD8-3285-29F3-88D6A7B48BD5}"/>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6FE5BAF-D4D8-6424-4AEA-8A7210227FFF}"/>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3C28C2-F01D-1BB4-5C84-40D70A2E2E47}"/>
              </a:ext>
            </a:extLst>
          </p:cNvPr>
          <p:cNvSpPr txBox="1"/>
          <p:nvPr/>
        </p:nvSpPr>
        <p:spPr>
          <a:xfrm>
            <a:off x="601248" y="638827"/>
            <a:ext cx="3119851" cy="646331"/>
          </a:xfrm>
          <a:prstGeom prst="rect">
            <a:avLst/>
          </a:prstGeom>
          <a:noFill/>
        </p:spPr>
        <p:txBody>
          <a:bodyPr wrap="square" rtlCol="0">
            <a:spAutoFit/>
          </a:bodyPr>
          <a:lstStyle/>
          <a:p>
            <a:r>
              <a:rPr lang="en-US" sz="3600" dirty="0"/>
              <a:t>Rom. 9:24</a:t>
            </a:r>
          </a:p>
        </p:txBody>
      </p:sp>
      <p:sp>
        <p:nvSpPr>
          <p:cNvPr id="7" name="TextBox 6">
            <a:extLst>
              <a:ext uri="{FF2B5EF4-FFF2-40B4-BE49-F238E27FC236}">
                <a16:creationId xmlns:a16="http://schemas.microsoft.com/office/drawing/2014/main" id="{5F091E64-D621-F8C7-4F77-68D44B38BDC4}"/>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9:24</a:t>
            </a:r>
          </a:p>
        </p:txBody>
      </p:sp>
      <p:sp>
        <p:nvSpPr>
          <p:cNvPr id="8" name="TextBox 7">
            <a:extLst>
              <a:ext uri="{FF2B5EF4-FFF2-40B4-BE49-F238E27FC236}">
                <a16:creationId xmlns:a16="http://schemas.microsoft.com/office/drawing/2014/main" id="{325FAC54-2004-F380-F971-3F30ACC246A7}"/>
              </a:ext>
            </a:extLst>
          </p:cNvPr>
          <p:cNvSpPr txBox="1"/>
          <p:nvPr/>
        </p:nvSpPr>
        <p:spPr>
          <a:xfrm>
            <a:off x="599684" y="1296052"/>
            <a:ext cx="4886716" cy="2308324"/>
          </a:xfrm>
          <a:prstGeom prst="rect">
            <a:avLst/>
          </a:prstGeom>
          <a:noFill/>
        </p:spPr>
        <p:txBody>
          <a:bodyPr wrap="square" rtlCol="0">
            <a:spAutoFit/>
          </a:bodyPr>
          <a:lstStyle>
            <a:defPPr>
              <a:defRPr lang="en-US"/>
            </a:defPPr>
            <a:lvl1pPr>
              <a:defRPr sz="3600"/>
            </a:lvl1pPr>
          </a:lstStyle>
          <a:p>
            <a:r>
              <a:rPr lang="en-US" dirty="0"/>
              <a:t>even us whom he has called, not from the Jews only but also from the Gentiles? </a:t>
            </a:r>
          </a:p>
        </p:txBody>
      </p:sp>
      <p:sp>
        <p:nvSpPr>
          <p:cNvPr id="9" name="TextBox 8">
            <a:extLst>
              <a:ext uri="{FF2B5EF4-FFF2-40B4-BE49-F238E27FC236}">
                <a16:creationId xmlns:a16="http://schemas.microsoft.com/office/drawing/2014/main" id="{E192B734-4593-DF30-F4D6-D3181E69A74A}"/>
              </a:ext>
            </a:extLst>
          </p:cNvPr>
          <p:cNvSpPr txBox="1"/>
          <p:nvPr/>
        </p:nvSpPr>
        <p:spPr>
          <a:xfrm>
            <a:off x="6676895" y="1296051"/>
            <a:ext cx="4886716" cy="1754326"/>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err="1"/>
              <a:t>Ου</a:t>
            </a:r>
            <a:r>
              <a:rPr lang="en-US" dirty="0"/>
              <a:t>̔̀</a:t>
            </a:r>
            <a:r>
              <a:rPr lang="en-US" dirty="0" err="1"/>
              <a:t>ς</a:t>
            </a:r>
            <a:r>
              <a:rPr lang="en-US" dirty="0"/>
              <a:t> </a:t>
            </a:r>
            <a:r>
              <a:rPr lang="en-US" dirty="0" err="1"/>
              <a:t>κ</a:t>
            </a:r>
            <a:r>
              <a:rPr lang="en-US" dirty="0"/>
              <a:t>α</a:t>
            </a:r>
            <a:r>
              <a:rPr lang="en-US" dirty="0" err="1"/>
              <a:t>ι</a:t>
            </a:r>
            <a:r>
              <a:rPr lang="en-US" dirty="0"/>
              <a:t>̀ </a:t>
            </a:r>
            <a:r>
              <a:rPr lang="en-US" dirty="0" err="1"/>
              <a:t>ἐκ</a:t>
            </a:r>
            <a:r>
              <a:rPr lang="en-US" dirty="0"/>
              <a:t>ά</a:t>
            </a:r>
            <a:r>
              <a:rPr lang="en-US" dirty="0" err="1"/>
              <a:t>λεσεν</a:t>
            </a:r>
            <a:r>
              <a:rPr lang="en-US" dirty="0"/>
              <a:t> </a:t>
            </a:r>
            <a:r>
              <a:rPr lang="en-US" dirty="0" err="1"/>
              <a:t>ἡμ</a:t>
            </a:r>
            <a:r>
              <a:rPr lang="en-US" dirty="0"/>
              <a:t>ᾶ</a:t>
            </a:r>
            <a:r>
              <a:rPr lang="en-US" dirty="0" err="1"/>
              <a:t>ς</a:t>
            </a:r>
            <a:r>
              <a:rPr lang="en-US" dirty="0"/>
              <a:t> </a:t>
            </a:r>
            <a:r>
              <a:rPr lang="en-US" dirty="0" err="1"/>
              <a:t>ου</a:t>
            </a:r>
            <a:r>
              <a:rPr lang="en-US" dirty="0"/>
              <a:t>̓ </a:t>
            </a:r>
            <a:r>
              <a:rPr lang="en-US" dirty="0" err="1"/>
              <a:t>μόνον</a:t>
            </a:r>
            <a:r>
              <a:rPr lang="en-US" dirty="0"/>
              <a:t> </a:t>
            </a:r>
            <a:r>
              <a:rPr lang="en-US" dirty="0" err="1"/>
              <a:t>ἐξ</a:t>
            </a:r>
            <a:r>
              <a:rPr lang="en-US" dirty="0"/>
              <a:t> </a:t>
            </a:r>
            <a:r>
              <a:rPr lang="en-US" dirty="0" err="1"/>
              <a:t>Ἰουδ</a:t>
            </a:r>
            <a:r>
              <a:rPr lang="en-US" dirty="0"/>
              <a:t>α</a:t>
            </a:r>
            <a:r>
              <a:rPr lang="en-US" dirty="0" err="1"/>
              <a:t>ίων</a:t>
            </a:r>
            <a:r>
              <a:rPr lang="en-US" dirty="0"/>
              <a:t> ἀ</a:t>
            </a:r>
            <a:r>
              <a:rPr lang="en-US" dirty="0" err="1"/>
              <a:t>λλ</a:t>
            </a:r>
            <a:r>
              <a:rPr lang="en-US" dirty="0"/>
              <a:t>ὰ </a:t>
            </a:r>
            <a:r>
              <a:rPr lang="en-US" dirty="0" err="1"/>
              <a:t>κ</a:t>
            </a:r>
            <a:r>
              <a:rPr lang="en-US" dirty="0"/>
              <a:t>α</a:t>
            </a:r>
            <a:r>
              <a:rPr lang="en-US" dirty="0" err="1"/>
              <a:t>ι</a:t>
            </a:r>
            <a:r>
              <a:rPr lang="en-US" dirty="0"/>
              <a:t>̀ </a:t>
            </a:r>
            <a:r>
              <a:rPr lang="en-US" dirty="0" err="1"/>
              <a:t>ἐξ</a:t>
            </a:r>
            <a:r>
              <a:rPr lang="en-US" dirty="0"/>
              <a:t> </a:t>
            </a:r>
            <a:r>
              <a:rPr lang="en-US" dirty="0" err="1"/>
              <a:t>ἐθνῶν</a:t>
            </a:r>
            <a:r>
              <a:rPr lang="en-US" dirty="0"/>
              <a:t>,</a:t>
            </a:r>
          </a:p>
        </p:txBody>
      </p:sp>
    </p:spTree>
    <p:custDataLst>
      <p:tags r:id="rId1"/>
    </p:custDataLst>
    <p:extLst>
      <p:ext uri="{BB962C8B-B14F-4D97-AF65-F5344CB8AC3E}">
        <p14:creationId xmlns:p14="http://schemas.microsoft.com/office/powerpoint/2010/main" val="252688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606156-3C94-FD0D-B2FB-EE3A785F85FE}"/>
              </a:ext>
            </a:extLst>
          </p:cNvPr>
          <p:cNvPicPr>
            <a:picLocks noChangeAspect="1"/>
          </p:cNvPicPr>
          <p:nvPr/>
        </p:nvPicPr>
        <p:blipFill>
          <a:blip r:embed="rId3"/>
          <a:srcRect t="23375" b="20386"/>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325136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827C2-0D12-08C0-E3CC-EEA56F078F9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4A828C-59CA-152E-551D-C7EB6923735B}"/>
              </a:ext>
            </a:extLst>
          </p:cNvPr>
          <p:cNvSpPr/>
          <p:nvPr/>
        </p:nvSpPr>
        <p:spPr>
          <a:xfrm>
            <a:off x="325677" y="355426"/>
            <a:ext cx="5461348" cy="6162805"/>
          </a:xfrm>
          <a:prstGeom prst="rect">
            <a:avLst/>
          </a:prstGeom>
          <a:solidFill>
            <a:srgbClr val="0070C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3D2E519-13B6-C0F0-86C7-BF7B8F13C45A}"/>
              </a:ext>
            </a:extLst>
          </p:cNvPr>
          <p:cNvSpPr/>
          <p:nvPr/>
        </p:nvSpPr>
        <p:spPr>
          <a:xfrm>
            <a:off x="6404975" y="355426"/>
            <a:ext cx="5461348" cy="6162805"/>
          </a:xfrm>
          <a:prstGeom prst="rect">
            <a:avLst/>
          </a:prstGeom>
          <a:solidFill>
            <a:srgbClr val="00B05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019CC1E-379B-40C9-C4EF-7F215C291E3E}"/>
              </a:ext>
            </a:extLst>
          </p:cNvPr>
          <p:cNvSpPr/>
          <p:nvPr/>
        </p:nvSpPr>
        <p:spPr>
          <a:xfrm>
            <a:off x="464508"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939DCFF-0B09-291F-C07F-4FB00E5F3E0A}"/>
              </a:ext>
            </a:extLst>
          </p:cNvPr>
          <p:cNvSpPr/>
          <p:nvPr/>
        </p:nvSpPr>
        <p:spPr>
          <a:xfrm>
            <a:off x="6543806" y="509130"/>
            <a:ext cx="5183687" cy="585539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BC95588-0107-6CF1-407D-18B06FF70BA8}"/>
              </a:ext>
            </a:extLst>
          </p:cNvPr>
          <p:cNvSpPr txBox="1"/>
          <p:nvPr/>
        </p:nvSpPr>
        <p:spPr>
          <a:xfrm>
            <a:off x="601248" y="638827"/>
            <a:ext cx="3119851" cy="646331"/>
          </a:xfrm>
          <a:prstGeom prst="rect">
            <a:avLst/>
          </a:prstGeom>
          <a:noFill/>
        </p:spPr>
        <p:txBody>
          <a:bodyPr wrap="square" rtlCol="0">
            <a:spAutoFit/>
          </a:bodyPr>
          <a:lstStyle/>
          <a:p>
            <a:r>
              <a:rPr lang="en-US" sz="3600" dirty="0"/>
              <a:t>Rom. 9:25</a:t>
            </a:r>
          </a:p>
        </p:txBody>
      </p:sp>
      <p:sp>
        <p:nvSpPr>
          <p:cNvPr id="7" name="TextBox 6">
            <a:extLst>
              <a:ext uri="{FF2B5EF4-FFF2-40B4-BE49-F238E27FC236}">
                <a16:creationId xmlns:a16="http://schemas.microsoft.com/office/drawing/2014/main" id="{B590563A-EFC5-11F0-C414-7869D5F44165}"/>
              </a:ext>
            </a:extLst>
          </p:cNvPr>
          <p:cNvSpPr txBox="1"/>
          <p:nvPr/>
        </p:nvSpPr>
        <p:spPr>
          <a:xfrm>
            <a:off x="6678459" y="638826"/>
            <a:ext cx="4049411" cy="646331"/>
          </a:xfrm>
          <a:prstGeom prst="rect">
            <a:avLst/>
          </a:prstGeom>
          <a:noFill/>
        </p:spPr>
        <p:txBody>
          <a:bodyPr wrap="square" rtlCol="0">
            <a:spAutoFit/>
          </a:bodyPr>
          <a:lstStyle/>
          <a:p>
            <a:r>
              <a:rPr lang="en-US" sz="3600" dirty="0">
                <a:solidFill>
                  <a:srgbClr val="002060"/>
                </a:solidFill>
              </a:rPr>
              <a:t>Rom. 9:25</a:t>
            </a:r>
          </a:p>
        </p:txBody>
      </p:sp>
      <p:sp>
        <p:nvSpPr>
          <p:cNvPr id="8" name="TextBox 7">
            <a:extLst>
              <a:ext uri="{FF2B5EF4-FFF2-40B4-BE49-F238E27FC236}">
                <a16:creationId xmlns:a16="http://schemas.microsoft.com/office/drawing/2014/main" id="{C2E6AAFB-2E3A-6368-E880-34BE7C1FDAC3}"/>
              </a:ext>
            </a:extLst>
          </p:cNvPr>
          <p:cNvSpPr txBox="1"/>
          <p:nvPr/>
        </p:nvSpPr>
        <p:spPr>
          <a:xfrm>
            <a:off x="599684" y="1296052"/>
            <a:ext cx="4886716" cy="3970318"/>
          </a:xfrm>
          <a:prstGeom prst="rect">
            <a:avLst/>
          </a:prstGeom>
          <a:noFill/>
        </p:spPr>
        <p:txBody>
          <a:bodyPr wrap="square" rtlCol="0">
            <a:spAutoFit/>
          </a:bodyPr>
          <a:lstStyle>
            <a:defPPr>
              <a:defRPr lang="en-US"/>
            </a:defPPr>
            <a:lvl1pPr>
              <a:defRPr sz="3600"/>
            </a:lvl1pPr>
          </a:lstStyle>
          <a:p>
            <a:r>
              <a:rPr lang="en-US" dirty="0"/>
              <a:t>As indeed he says in Hosea, “Those who were not my people I will call ‘my people,’</a:t>
            </a:r>
          </a:p>
          <a:p>
            <a:r>
              <a:rPr lang="en-US" dirty="0"/>
              <a:t>and her who was not beloved I will call ‘beloved.’”</a:t>
            </a:r>
          </a:p>
        </p:txBody>
      </p:sp>
      <p:sp>
        <p:nvSpPr>
          <p:cNvPr id="9" name="TextBox 8">
            <a:extLst>
              <a:ext uri="{FF2B5EF4-FFF2-40B4-BE49-F238E27FC236}">
                <a16:creationId xmlns:a16="http://schemas.microsoft.com/office/drawing/2014/main" id="{1D3F7658-8A24-FE41-3F7C-9FB27D2FF9D6}"/>
              </a:ext>
            </a:extLst>
          </p:cNvPr>
          <p:cNvSpPr txBox="1"/>
          <p:nvPr/>
        </p:nvSpPr>
        <p:spPr>
          <a:xfrm>
            <a:off x="6676895" y="1296051"/>
            <a:ext cx="4886716" cy="2862322"/>
          </a:xfrm>
          <a:prstGeom prst="rect">
            <a:avLst/>
          </a:prstGeom>
          <a:noFill/>
        </p:spPr>
        <p:txBody>
          <a:bodyPr wrap="square" rtlCol="0">
            <a:spAutoFit/>
          </a:bodyPr>
          <a:lstStyle>
            <a:defPPr>
              <a:defRPr lang="en-US"/>
            </a:defPPr>
            <a:lvl1pPr>
              <a:defRPr sz="3600">
                <a:solidFill>
                  <a:srgbClr val="002060"/>
                </a:solidFill>
                <a:latin typeface="Times New Roman" panose="02020603050405020304" pitchFamily="18" charset="0"/>
                <a:cs typeface="Times New Roman" panose="02020603050405020304" pitchFamily="18" charset="0"/>
              </a:defRPr>
            </a:lvl1pPr>
          </a:lstStyle>
          <a:p>
            <a:r>
              <a:rPr lang="en-US" dirty="0"/>
              <a:t> </a:t>
            </a:r>
            <a:r>
              <a:rPr lang="en-US" dirty="0" err="1"/>
              <a:t>ὡς</a:t>
            </a:r>
            <a:r>
              <a:rPr lang="en-US" dirty="0"/>
              <a:t> </a:t>
            </a:r>
            <a:r>
              <a:rPr lang="en-US" dirty="0" err="1"/>
              <a:t>κ</a:t>
            </a:r>
            <a:r>
              <a:rPr lang="en-US" dirty="0"/>
              <a:t>α</a:t>
            </a:r>
            <a:r>
              <a:rPr lang="en-US" dirty="0" err="1"/>
              <a:t>ι</a:t>
            </a:r>
            <a:r>
              <a:rPr lang="en-US" dirty="0"/>
              <a:t>̀ </a:t>
            </a:r>
            <a:r>
              <a:rPr lang="en-US" dirty="0" err="1"/>
              <a:t>ἐν</a:t>
            </a:r>
            <a:r>
              <a:rPr lang="en-US" dirty="0"/>
              <a:t> </a:t>
            </a:r>
            <a:r>
              <a:rPr lang="en-US" dirty="0" err="1"/>
              <a:t>τῳ</a:t>
            </a:r>
            <a:r>
              <a:rPr lang="en-US" dirty="0"/>
              <a:t>͂ </a:t>
            </a:r>
            <a:r>
              <a:rPr lang="en-US" dirty="0" err="1"/>
              <a:t>Ὡσηε</a:t>
            </a:r>
            <a:r>
              <a:rPr lang="en-US" dirty="0"/>
              <a:t>̀ </a:t>
            </a:r>
            <a:r>
              <a:rPr lang="en-US" dirty="0" err="1"/>
              <a:t>λέγει</a:t>
            </a:r>
            <a:r>
              <a:rPr lang="en-US" dirty="0"/>
              <a:t>· </a:t>
            </a:r>
            <a:r>
              <a:rPr lang="en-US" i="1" dirty="0" err="1"/>
              <a:t>κ</a:t>
            </a:r>
            <a:r>
              <a:rPr lang="en-US" i="1" dirty="0"/>
              <a:t>α</a:t>
            </a:r>
            <a:r>
              <a:rPr lang="en-US" i="1" dirty="0" err="1"/>
              <a:t>λέσω</a:t>
            </a:r>
            <a:r>
              <a:rPr lang="en-US" i="1" dirty="0"/>
              <a:t> </a:t>
            </a:r>
            <a:r>
              <a:rPr lang="en-US" i="1" dirty="0" err="1"/>
              <a:t>τὸν</a:t>
            </a:r>
            <a:r>
              <a:rPr lang="en-US" i="1" dirty="0"/>
              <a:t> </a:t>
            </a:r>
            <a:r>
              <a:rPr lang="en-US" i="1" dirty="0" err="1"/>
              <a:t>ου</a:t>
            </a:r>
            <a:r>
              <a:rPr lang="en-US" i="1" dirty="0"/>
              <a:t>̓ </a:t>
            </a:r>
            <a:r>
              <a:rPr lang="en-US" i="1" dirty="0" err="1"/>
              <a:t>λ</a:t>
            </a:r>
            <a:r>
              <a:rPr lang="en-US" i="1" dirty="0"/>
              <a:t>α</a:t>
            </a:r>
            <a:r>
              <a:rPr lang="en-US" i="1" dirty="0" err="1"/>
              <a:t>όν</a:t>
            </a:r>
            <a:r>
              <a:rPr lang="en-US" i="1" dirty="0"/>
              <a:t> </a:t>
            </a:r>
            <a:r>
              <a:rPr lang="en-US" i="1" dirty="0" err="1"/>
              <a:t>μου</a:t>
            </a:r>
            <a:r>
              <a:rPr lang="en-US" i="1" dirty="0"/>
              <a:t> </a:t>
            </a:r>
            <a:r>
              <a:rPr lang="en-US" i="1" dirty="0" err="1"/>
              <a:t>λ</a:t>
            </a:r>
            <a:r>
              <a:rPr lang="en-US" i="1" dirty="0"/>
              <a:t>α</a:t>
            </a:r>
            <a:r>
              <a:rPr lang="en-US" i="1" dirty="0" err="1"/>
              <a:t>όν</a:t>
            </a:r>
            <a:r>
              <a:rPr lang="en-US" i="1" dirty="0"/>
              <a:t> </a:t>
            </a:r>
            <a:r>
              <a:rPr lang="en-US" i="1" dirty="0" err="1"/>
              <a:t>μου</a:t>
            </a:r>
            <a:r>
              <a:rPr lang="en-US" dirty="0"/>
              <a:t> </a:t>
            </a:r>
            <a:r>
              <a:rPr lang="en-US" i="1" dirty="0" err="1"/>
              <a:t>κ</a:t>
            </a:r>
            <a:r>
              <a:rPr lang="en-US" i="1" dirty="0"/>
              <a:t>α</a:t>
            </a:r>
            <a:r>
              <a:rPr lang="en-US" i="1" dirty="0" err="1"/>
              <a:t>ι</a:t>
            </a:r>
            <a:r>
              <a:rPr lang="en-US" i="1" dirty="0"/>
              <a:t>̀ </a:t>
            </a:r>
            <a:r>
              <a:rPr lang="en-US" i="1" dirty="0" err="1"/>
              <a:t>τὴν</a:t>
            </a:r>
            <a:r>
              <a:rPr lang="en-US" i="1" dirty="0"/>
              <a:t> </a:t>
            </a:r>
            <a:r>
              <a:rPr lang="en-US" i="1" dirty="0" err="1"/>
              <a:t>οὐκ</a:t>
            </a:r>
            <a:r>
              <a:rPr lang="en-US" i="1" dirty="0"/>
              <a:t> </a:t>
            </a:r>
            <a:r>
              <a:rPr lang="en-US" i="1" dirty="0" err="1"/>
              <a:t>ἠγ</a:t>
            </a:r>
            <a:r>
              <a:rPr lang="en-US" i="1" dirty="0"/>
              <a:t>απ</a:t>
            </a:r>
            <a:r>
              <a:rPr lang="en-US" i="1" dirty="0" err="1"/>
              <a:t>ημένην</a:t>
            </a:r>
            <a:r>
              <a:rPr lang="en-US" i="1" dirty="0"/>
              <a:t> </a:t>
            </a:r>
            <a:r>
              <a:rPr lang="en-US" i="1" dirty="0" err="1"/>
              <a:t>ἠγ</a:t>
            </a:r>
            <a:r>
              <a:rPr lang="en-US" i="1" dirty="0"/>
              <a:t>απ</a:t>
            </a:r>
            <a:r>
              <a:rPr lang="en-US" i="1" dirty="0" err="1"/>
              <a:t>ημένην</a:t>
            </a:r>
            <a:r>
              <a:rPr lang="en-US" i="1" dirty="0"/>
              <a:t>·</a:t>
            </a:r>
            <a:endParaRPr lang="en-US" dirty="0"/>
          </a:p>
        </p:txBody>
      </p:sp>
    </p:spTree>
    <p:custDataLst>
      <p:tags r:id="rId1"/>
    </p:custDataLst>
    <p:extLst>
      <p:ext uri="{BB962C8B-B14F-4D97-AF65-F5344CB8AC3E}">
        <p14:creationId xmlns:p14="http://schemas.microsoft.com/office/powerpoint/2010/main" val="170225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844B-BDA3-52FC-DA47-0BC55F5F93D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702C2061-7CA7-2DC5-9E27-C58EA0920CBC}"/>
              </a:ext>
            </a:extLst>
          </p:cNvPr>
          <p:cNvPicPr>
            <a:picLocks noChangeAspect="1"/>
          </p:cNvPicPr>
          <p:nvPr>
            <p:custDataLst>
              <p:tags r:id="rId2"/>
            </p:custDataLst>
          </p:nvPr>
        </p:nvPicPr>
        <p:blipFill>
          <a:blip r:embed="rId5"/>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FD5EF3E5-C551-6629-69F2-06E51D41A525}"/>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Tree>
    <p:custDataLst>
      <p:tags r:id="rId1"/>
    </p:custDataLst>
    <p:extLst>
      <p:ext uri="{BB962C8B-B14F-4D97-AF65-F5344CB8AC3E}">
        <p14:creationId xmlns:p14="http://schemas.microsoft.com/office/powerpoint/2010/main" val="7870425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844B-BDA3-52FC-DA47-0BC55F5F93D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702C2061-7CA7-2DC5-9E27-C58EA0920CBC}"/>
              </a:ext>
            </a:extLst>
          </p:cNvPr>
          <p:cNvPicPr>
            <a:picLocks noChangeAspect="1"/>
          </p:cNvPicPr>
          <p:nvPr>
            <p:custDataLst>
              <p:tags r:id="rId2"/>
            </p:custDataLst>
          </p:nvPr>
        </p:nvPicPr>
        <p:blipFill>
          <a:blip r:embed="rId6"/>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FD5EF3E5-C551-6629-69F2-06E51D41A525}"/>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27C3BF3D-CF88-E304-AC2C-611B3742E3C8}"/>
              </a:ext>
            </a:extLst>
          </p:cNvPr>
          <p:cNvSpPr txBox="1"/>
          <p:nvPr>
            <p:custDataLst>
              <p:tags r:id="rId4"/>
            </p:custDataLst>
          </p:nvPr>
        </p:nvSpPr>
        <p:spPr>
          <a:xfrm>
            <a:off x="5497661" y="969452"/>
            <a:ext cx="4551523" cy="1446550"/>
          </a:xfrm>
          <a:prstGeom prst="rect">
            <a:avLst/>
          </a:prstGeom>
          <a:solidFill>
            <a:schemeClr val="accent5"/>
          </a:solidFill>
          <a:ln>
            <a:solidFill>
              <a:schemeClr val="bg1"/>
            </a:solidFill>
          </a:ln>
        </p:spPr>
        <p:txBody>
          <a:bodyPr wrap="square" rtlCol="0">
            <a:spAutoFit/>
          </a:bodyPr>
          <a:lstStyle/>
          <a:p>
            <a:pPr lvl="0" algn="ctr"/>
            <a:r>
              <a:rPr lang="en-US" sz="4400" dirty="0"/>
              <a:t>Question like Job, not a lawyer!</a:t>
            </a:r>
          </a:p>
        </p:txBody>
      </p:sp>
    </p:spTree>
    <p:custDataLst>
      <p:tags r:id="rId1"/>
    </p:custDataLst>
    <p:extLst>
      <p:ext uri="{BB962C8B-B14F-4D97-AF65-F5344CB8AC3E}">
        <p14:creationId xmlns:p14="http://schemas.microsoft.com/office/powerpoint/2010/main" val="1680962035"/>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844B-BDA3-52FC-DA47-0BC55F5F93D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702C2061-7CA7-2DC5-9E27-C58EA0920CBC}"/>
              </a:ext>
            </a:extLst>
          </p:cNvPr>
          <p:cNvPicPr>
            <a:picLocks noChangeAspect="1"/>
          </p:cNvPicPr>
          <p:nvPr>
            <p:custDataLst>
              <p:tags r:id="rId2"/>
            </p:custDataLst>
          </p:nvPr>
        </p:nvPicPr>
        <p:blipFill>
          <a:blip r:embed="rId7"/>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FD5EF3E5-C551-6629-69F2-06E51D41A525}"/>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27C3BF3D-CF88-E304-AC2C-611B3742E3C8}"/>
              </a:ext>
            </a:extLst>
          </p:cNvPr>
          <p:cNvSpPr txBox="1"/>
          <p:nvPr>
            <p:custDataLst>
              <p:tags r:id="rId4"/>
            </p:custDataLst>
          </p:nvPr>
        </p:nvSpPr>
        <p:spPr>
          <a:xfrm>
            <a:off x="5497661" y="969452"/>
            <a:ext cx="4551523" cy="1446550"/>
          </a:xfrm>
          <a:prstGeom prst="rect">
            <a:avLst/>
          </a:prstGeom>
          <a:solidFill>
            <a:schemeClr val="accent5"/>
          </a:solidFill>
          <a:ln>
            <a:solidFill>
              <a:schemeClr val="bg1"/>
            </a:solidFill>
          </a:ln>
        </p:spPr>
        <p:txBody>
          <a:bodyPr wrap="square" rtlCol="0">
            <a:spAutoFit/>
          </a:bodyPr>
          <a:lstStyle/>
          <a:p>
            <a:pPr lvl="0" algn="ctr"/>
            <a:r>
              <a:rPr lang="en-US" sz="4400" dirty="0"/>
              <a:t>Question like Job, not a lawyer!</a:t>
            </a:r>
          </a:p>
        </p:txBody>
      </p:sp>
      <p:sp>
        <p:nvSpPr>
          <p:cNvPr id="5" name="TextBox 4">
            <a:extLst>
              <a:ext uri="{FF2B5EF4-FFF2-40B4-BE49-F238E27FC236}">
                <a16:creationId xmlns:a16="http://schemas.microsoft.com/office/drawing/2014/main" id="{74F55BBF-213A-CB3A-470C-D3AB5F3118AB}"/>
              </a:ext>
            </a:extLst>
          </p:cNvPr>
          <p:cNvSpPr txBox="1"/>
          <p:nvPr>
            <p:custDataLst>
              <p:tags r:id="rId5"/>
            </p:custDataLst>
          </p:nvPr>
        </p:nvSpPr>
        <p:spPr>
          <a:xfrm>
            <a:off x="4738740" y="3277466"/>
            <a:ext cx="6069363" cy="1938992"/>
          </a:xfrm>
          <a:prstGeom prst="rect">
            <a:avLst/>
          </a:prstGeom>
          <a:solidFill>
            <a:schemeClr val="accent4"/>
          </a:solidFill>
          <a:ln>
            <a:solidFill>
              <a:schemeClr val="bg1"/>
            </a:solidFill>
          </a:ln>
        </p:spPr>
        <p:txBody>
          <a:bodyPr wrap="square" rtlCol="0">
            <a:spAutoFit/>
          </a:bodyPr>
          <a:lstStyle/>
          <a:p>
            <a:pPr algn="ctr"/>
            <a:r>
              <a:rPr lang="en-US" sz="4000" dirty="0"/>
              <a:t>“But who are you, O man, to answer back to God?”</a:t>
            </a:r>
          </a:p>
          <a:p>
            <a:pPr lvl="0" algn="ctr"/>
            <a:r>
              <a:rPr lang="en-US" sz="4000" dirty="0"/>
              <a:t>(Rom. 9:20)</a:t>
            </a:r>
          </a:p>
        </p:txBody>
      </p:sp>
    </p:spTree>
    <p:custDataLst>
      <p:tags r:id="rId1"/>
    </p:custDataLst>
    <p:extLst>
      <p:ext uri="{BB962C8B-B14F-4D97-AF65-F5344CB8AC3E}">
        <p14:creationId xmlns:p14="http://schemas.microsoft.com/office/powerpoint/2010/main" val="416150081"/>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5E5DB-07D5-D3E8-01AF-85E6C80ED9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DA840F-284D-A55E-C3BF-A8A3F738197D}"/>
              </a:ext>
            </a:extLst>
          </p:cNvPr>
          <p:cNvPicPr>
            <a:picLocks noChangeAspect="1"/>
          </p:cNvPicPr>
          <p:nvPr/>
        </p:nvPicPr>
        <p:blipFill>
          <a:blip r:embed="rId3"/>
          <a:srcRect l="871" r="1" b="1"/>
          <a:stretch>
            <a:fillRect/>
          </a:stretch>
        </p:blipFill>
        <p:spPr>
          <a:xfrm>
            <a:off x="20" y="1282"/>
            <a:ext cx="12191980" cy="6856718"/>
          </a:xfrm>
          <a:prstGeom prst="rect">
            <a:avLst/>
          </a:prstGeom>
        </p:spPr>
      </p:pic>
    </p:spTree>
    <p:custDataLst>
      <p:tags r:id="rId1"/>
    </p:custDataLst>
    <p:extLst>
      <p:ext uri="{BB962C8B-B14F-4D97-AF65-F5344CB8AC3E}">
        <p14:creationId xmlns:p14="http://schemas.microsoft.com/office/powerpoint/2010/main" val="1433149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6C54-44B3-828B-E040-C6725D36333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BF0C8B9E-3161-112F-86FC-4301F4DFA63A}"/>
              </a:ext>
            </a:extLst>
          </p:cNvPr>
          <p:cNvPicPr>
            <a:picLocks noChangeAspect="1"/>
          </p:cNvPicPr>
          <p:nvPr>
            <p:custDataLst>
              <p:tags r:id="rId2"/>
            </p:custDataLst>
          </p:nvPr>
        </p:nvPicPr>
        <p:blipFill>
          <a:blip r:embed="rId5"/>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4FFA279-C474-CDC5-B384-4638D70A96AD}"/>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Tree>
    <p:custDataLst>
      <p:tags r:id="rId1"/>
    </p:custDataLst>
    <p:extLst>
      <p:ext uri="{BB962C8B-B14F-4D97-AF65-F5344CB8AC3E}">
        <p14:creationId xmlns:p14="http://schemas.microsoft.com/office/powerpoint/2010/main" val="2191758769"/>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6C54-44B3-828B-E040-C6725D36333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BF0C8B9E-3161-112F-86FC-4301F4DFA63A}"/>
              </a:ext>
            </a:extLst>
          </p:cNvPr>
          <p:cNvPicPr>
            <a:picLocks noChangeAspect="1"/>
          </p:cNvPicPr>
          <p:nvPr>
            <p:custDataLst>
              <p:tags r:id="rId2"/>
            </p:custDataLst>
          </p:nvPr>
        </p:nvPicPr>
        <p:blipFill>
          <a:blip r:embed="rId6"/>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4FFA279-C474-CDC5-B384-4638D70A96AD}"/>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16FA970E-76C2-0BBF-DAB4-3B523A625631}"/>
              </a:ext>
            </a:extLst>
          </p:cNvPr>
          <p:cNvSpPr txBox="1"/>
          <p:nvPr>
            <p:custDataLst>
              <p:tags r:id="rId4"/>
            </p:custDataLst>
          </p:nvPr>
        </p:nvSpPr>
        <p:spPr>
          <a:xfrm>
            <a:off x="5118200" y="918267"/>
            <a:ext cx="5310442" cy="1446550"/>
          </a:xfrm>
          <a:prstGeom prst="rect">
            <a:avLst/>
          </a:prstGeom>
          <a:solidFill>
            <a:schemeClr val="accent5"/>
          </a:solidFill>
          <a:ln>
            <a:solidFill>
              <a:schemeClr val="bg1"/>
            </a:solidFill>
          </a:ln>
        </p:spPr>
        <p:txBody>
          <a:bodyPr wrap="square" rtlCol="0">
            <a:spAutoFit/>
          </a:bodyPr>
          <a:lstStyle/>
          <a:p>
            <a:pPr lvl="0" algn="ctr"/>
            <a:r>
              <a:rPr lang="en-US" sz="4400" dirty="0"/>
              <a:t>Speak as Paul;</a:t>
            </a:r>
          </a:p>
          <a:p>
            <a:pPr lvl="0" algn="ctr"/>
            <a:r>
              <a:rPr lang="en-US" sz="4400" dirty="0"/>
              <a:t>and hold your breath!</a:t>
            </a:r>
          </a:p>
        </p:txBody>
      </p:sp>
    </p:spTree>
    <p:custDataLst>
      <p:tags r:id="rId1"/>
    </p:custDataLst>
    <p:extLst>
      <p:ext uri="{BB962C8B-B14F-4D97-AF65-F5344CB8AC3E}">
        <p14:creationId xmlns:p14="http://schemas.microsoft.com/office/powerpoint/2010/main" val="67872449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6C54-44B3-828B-E040-C6725D363334}"/>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BF0C8B9E-3161-112F-86FC-4301F4DFA63A}"/>
              </a:ext>
            </a:extLst>
          </p:cNvPr>
          <p:cNvPicPr>
            <a:picLocks noChangeAspect="1"/>
          </p:cNvPicPr>
          <p:nvPr>
            <p:custDataLst>
              <p:tags r:id="rId2"/>
            </p:custDataLst>
          </p:nvPr>
        </p:nvPicPr>
        <p:blipFill>
          <a:blip r:embed="rId7"/>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4FFA279-C474-CDC5-B384-4638D70A96AD}"/>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16FA970E-76C2-0BBF-DAB4-3B523A625631}"/>
              </a:ext>
            </a:extLst>
          </p:cNvPr>
          <p:cNvSpPr txBox="1"/>
          <p:nvPr>
            <p:custDataLst>
              <p:tags r:id="rId4"/>
            </p:custDataLst>
          </p:nvPr>
        </p:nvSpPr>
        <p:spPr>
          <a:xfrm>
            <a:off x="5118200" y="918267"/>
            <a:ext cx="5310442" cy="1446550"/>
          </a:xfrm>
          <a:prstGeom prst="rect">
            <a:avLst/>
          </a:prstGeom>
          <a:solidFill>
            <a:schemeClr val="accent5"/>
          </a:solidFill>
          <a:ln>
            <a:solidFill>
              <a:schemeClr val="bg1"/>
            </a:solidFill>
          </a:ln>
        </p:spPr>
        <p:txBody>
          <a:bodyPr wrap="square" rtlCol="0">
            <a:spAutoFit/>
          </a:bodyPr>
          <a:lstStyle/>
          <a:p>
            <a:pPr lvl="0" algn="ctr"/>
            <a:r>
              <a:rPr lang="en-US" sz="4400" dirty="0"/>
              <a:t>Speak as Paul;</a:t>
            </a:r>
          </a:p>
          <a:p>
            <a:pPr lvl="0" algn="ctr"/>
            <a:r>
              <a:rPr lang="en-US" sz="4400" dirty="0"/>
              <a:t>and hold your breath!</a:t>
            </a:r>
          </a:p>
        </p:txBody>
      </p:sp>
      <p:sp>
        <p:nvSpPr>
          <p:cNvPr id="5" name="TextBox 4">
            <a:extLst>
              <a:ext uri="{FF2B5EF4-FFF2-40B4-BE49-F238E27FC236}">
                <a16:creationId xmlns:a16="http://schemas.microsoft.com/office/drawing/2014/main" id="{C09B0245-05F7-1D1F-95E3-477268E312A9}"/>
              </a:ext>
            </a:extLst>
          </p:cNvPr>
          <p:cNvSpPr txBox="1"/>
          <p:nvPr>
            <p:custDataLst>
              <p:tags r:id="rId5"/>
            </p:custDataLst>
          </p:nvPr>
        </p:nvSpPr>
        <p:spPr>
          <a:xfrm>
            <a:off x="4150205" y="3277466"/>
            <a:ext cx="7631458" cy="2554545"/>
          </a:xfrm>
          <a:prstGeom prst="rect">
            <a:avLst/>
          </a:prstGeom>
          <a:solidFill>
            <a:schemeClr val="accent4"/>
          </a:solidFill>
          <a:ln>
            <a:solidFill>
              <a:schemeClr val="bg1"/>
            </a:solidFill>
          </a:ln>
        </p:spPr>
        <p:txBody>
          <a:bodyPr wrap="square" rtlCol="0">
            <a:spAutoFit/>
          </a:bodyPr>
          <a:lstStyle/>
          <a:p>
            <a:pPr algn="ctr"/>
            <a:r>
              <a:rPr lang="en-US" sz="4000" dirty="0"/>
              <a:t>“He prepared vessels of mercy”</a:t>
            </a:r>
          </a:p>
          <a:p>
            <a:pPr lvl="0" algn="ctr"/>
            <a:r>
              <a:rPr lang="en-US" sz="4000" dirty="0"/>
              <a:t>(Rom. 9:23)</a:t>
            </a:r>
          </a:p>
          <a:p>
            <a:pPr lvl="0" algn="ctr"/>
            <a:r>
              <a:rPr lang="en-US" sz="4000" dirty="0"/>
              <a:t>“Vessels of wrath were prepared” (9:22)</a:t>
            </a:r>
          </a:p>
        </p:txBody>
      </p:sp>
    </p:spTree>
    <p:custDataLst>
      <p:tags r:id="rId1"/>
    </p:custDataLst>
    <p:extLst>
      <p:ext uri="{BB962C8B-B14F-4D97-AF65-F5344CB8AC3E}">
        <p14:creationId xmlns:p14="http://schemas.microsoft.com/office/powerpoint/2010/main" val="3737254630"/>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C54B-D175-F51B-644B-4600915ACA75}"/>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DFD5F90F-FF8F-BEBF-162A-4CFD6A80C730}"/>
              </a:ext>
            </a:extLst>
          </p:cNvPr>
          <p:cNvPicPr>
            <a:picLocks noChangeAspect="1"/>
          </p:cNvPicPr>
          <p:nvPr>
            <p:custDataLst>
              <p:tags r:id="rId2"/>
            </p:custDataLst>
          </p:nvPr>
        </p:nvPicPr>
        <p:blipFill>
          <a:blip r:embed="rId5"/>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6E9C1BF-3749-CAE5-1760-3E5994200979}"/>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Tree>
    <p:custDataLst>
      <p:tags r:id="rId1"/>
    </p:custDataLst>
    <p:extLst>
      <p:ext uri="{BB962C8B-B14F-4D97-AF65-F5344CB8AC3E}">
        <p14:creationId xmlns:p14="http://schemas.microsoft.com/office/powerpoint/2010/main" val="79498888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C54B-D175-F51B-644B-4600915ACA75}"/>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DFD5F90F-FF8F-BEBF-162A-4CFD6A80C730}"/>
              </a:ext>
            </a:extLst>
          </p:cNvPr>
          <p:cNvPicPr>
            <a:picLocks noChangeAspect="1"/>
          </p:cNvPicPr>
          <p:nvPr>
            <p:custDataLst>
              <p:tags r:id="rId2"/>
            </p:custDataLst>
          </p:nvPr>
        </p:nvPicPr>
        <p:blipFill>
          <a:blip r:embed="rId6"/>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6E9C1BF-3749-CAE5-1760-3E5994200979}"/>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018A33D4-E10A-7B84-55A2-325DFF397BFA}"/>
              </a:ext>
            </a:extLst>
          </p:cNvPr>
          <p:cNvSpPr txBox="1"/>
          <p:nvPr>
            <p:custDataLst>
              <p:tags r:id="rId4"/>
            </p:custDataLst>
          </p:nvPr>
        </p:nvSpPr>
        <p:spPr>
          <a:xfrm>
            <a:off x="5118200" y="918267"/>
            <a:ext cx="5310442" cy="2123658"/>
          </a:xfrm>
          <a:prstGeom prst="rect">
            <a:avLst/>
          </a:prstGeom>
          <a:solidFill>
            <a:schemeClr val="accent5"/>
          </a:solidFill>
          <a:ln>
            <a:solidFill>
              <a:schemeClr val="bg1"/>
            </a:solidFill>
          </a:ln>
        </p:spPr>
        <p:txBody>
          <a:bodyPr wrap="square" rtlCol="0">
            <a:spAutoFit/>
          </a:bodyPr>
          <a:lstStyle/>
          <a:p>
            <a:pPr lvl="0" algn="ctr"/>
            <a:r>
              <a:rPr lang="en-US" sz="4400" dirty="0"/>
              <a:t>You who belong to Christ are not a spectator!</a:t>
            </a:r>
          </a:p>
        </p:txBody>
      </p:sp>
    </p:spTree>
    <p:custDataLst>
      <p:tags r:id="rId1"/>
    </p:custDataLst>
    <p:extLst>
      <p:ext uri="{BB962C8B-B14F-4D97-AF65-F5344CB8AC3E}">
        <p14:creationId xmlns:p14="http://schemas.microsoft.com/office/powerpoint/2010/main" val="1778526563"/>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C54B-D175-F51B-644B-4600915ACA75}"/>
            </a:ext>
          </a:extLst>
        </p:cNvPr>
        <p:cNvGrpSpPr/>
        <p:nvPr/>
      </p:nvGrpSpPr>
      <p:grpSpPr>
        <a:xfrm>
          <a:off x="0" y="0"/>
          <a:ext cx="0" cy="0"/>
          <a:chOff x="0" y="0"/>
          <a:chExt cx="0" cy="0"/>
        </a:xfrm>
      </p:grpSpPr>
      <p:pic>
        <p:nvPicPr>
          <p:cNvPr id="2" name="Picture 1" descr="A white house with a black background&#10;&#10;AI-generated content may be incorrect.">
            <a:extLst>
              <a:ext uri="{FF2B5EF4-FFF2-40B4-BE49-F238E27FC236}">
                <a16:creationId xmlns:a16="http://schemas.microsoft.com/office/drawing/2014/main" id="{DFD5F90F-FF8F-BEBF-162A-4CFD6A80C730}"/>
              </a:ext>
            </a:extLst>
          </p:cNvPr>
          <p:cNvPicPr>
            <a:picLocks noChangeAspect="1"/>
          </p:cNvPicPr>
          <p:nvPr>
            <p:custDataLst>
              <p:tags r:id="rId2"/>
            </p:custDataLst>
          </p:nvPr>
        </p:nvPicPr>
        <p:blipFill>
          <a:blip r:embed="rId7"/>
          <a:srcRect l="31785" t="27795" r="26523" b="20193"/>
          <a:stretch>
            <a:fillRect/>
          </a:stretch>
        </p:blipFill>
        <p:spPr>
          <a:xfrm>
            <a:off x="410337" y="456872"/>
            <a:ext cx="3240505" cy="3031959"/>
          </a:xfrm>
          <a:prstGeom prst="rect">
            <a:avLst/>
          </a:prstGeom>
        </p:spPr>
      </p:pic>
      <p:sp>
        <p:nvSpPr>
          <p:cNvPr id="3" name="TextBox 2">
            <a:extLst>
              <a:ext uri="{FF2B5EF4-FFF2-40B4-BE49-F238E27FC236}">
                <a16:creationId xmlns:a16="http://schemas.microsoft.com/office/drawing/2014/main" id="{16E9C1BF-3749-CAE5-1760-3E5994200979}"/>
              </a:ext>
            </a:extLst>
          </p:cNvPr>
          <p:cNvSpPr txBox="1"/>
          <p:nvPr>
            <p:custDataLst>
              <p:tags r:id="rId3"/>
            </p:custDataLst>
          </p:nvPr>
        </p:nvSpPr>
        <p:spPr>
          <a:xfrm>
            <a:off x="610570" y="3277466"/>
            <a:ext cx="25833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Points for Home</a:t>
            </a:r>
          </a:p>
        </p:txBody>
      </p:sp>
      <p:sp>
        <p:nvSpPr>
          <p:cNvPr id="4" name="TextBox 3">
            <a:extLst>
              <a:ext uri="{FF2B5EF4-FFF2-40B4-BE49-F238E27FC236}">
                <a16:creationId xmlns:a16="http://schemas.microsoft.com/office/drawing/2014/main" id="{018A33D4-E10A-7B84-55A2-325DFF397BFA}"/>
              </a:ext>
            </a:extLst>
          </p:cNvPr>
          <p:cNvSpPr txBox="1"/>
          <p:nvPr>
            <p:custDataLst>
              <p:tags r:id="rId4"/>
            </p:custDataLst>
          </p:nvPr>
        </p:nvSpPr>
        <p:spPr>
          <a:xfrm>
            <a:off x="5118200" y="918267"/>
            <a:ext cx="5310442" cy="2123658"/>
          </a:xfrm>
          <a:prstGeom prst="rect">
            <a:avLst/>
          </a:prstGeom>
          <a:solidFill>
            <a:schemeClr val="accent5"/>
          </a:solidFill>
          <a:ln>
            <a:solidFill>
              <a:schemeClr val="bg1"/>
            </a:solidFill>
          </a:ln>
        </p:spPr>
        <p:txBody>
          <a:bodyPr wrap="square" rtlCol="0">
            <a:spAutoFit/>
          </a:bodyPr>
          <a:lstStyle/>
          <a:p>
            <a:pPr lvl="0" algn="ctr"/>
            <a:r>
              <a:rPr lang="en-US" sz="4400" dirty="0"/>
              <a:t>You who belong to Christ are not a spectator!</a:t>
            </a:r>
          </a:p>
        </p:txBody>
      </p:sp>
      <p:sp>
        <p:nvSpPr>
          <p:cNvPr id="5" name="TextBox 4">
            <a:extLst>
              <a:ext uri="{FF2B5EF4-FFF2-40B4-BE49-F238E27FC236}">
                <a16:creationId xmlns:a16="http://schemas.microsoft.com/office/drawing/2014/main" id="{A0DC669B-8C19-BFC1-DCBA-C1DAFA18B028}"/>
              </a:ext>
            </a:extLst>
          </p:cNvPr>
          <p:cNvSpPr txBox="1"/>
          <p:nvPr>
            <p:custDataLst>
              <p:tags r:id="rId5"/>
            </p:custDataLst>
          </p:nvPr>
        </p:nvSpPr>
        <p:spPr>
          <a:xfrm>
            <a:off x="3957692" y="4000741"/>
            <a:ext cx="7631458" cy="1323439"/>
          </a:xfrm>
          <a:prstGeom prst="rect">
            <a:avLst/>
          </a:prstGeom>
          <a:solidFill>
            <a:schemeClr val="accent4"/>
          </a:solidFill>
          <a:ln>
            <a:solidFill>
              <a:schemeClr val="bg1"/>
            </a:solidFill>
          </a:ln>
        </p:spPr>
        <p:txBody>
          <a:bodyPr wrap="square" rtlCol="0">
            <a:spAutoFit/>
          </a:bodyPr>
          <a:lstStyle/>
          <a:p>
            <a:pPr algn="ctr"/>
            <a:r>
              <a:rPr lang="en-US" sz="4000" dirty="0"/>
              <a:t>“even us whom he has called”</a:t>
            </a:r>
          </a:p>
          <a:p>
            <a:pPr lvl="0" algn="ctr"/>
            <a:r>
              <a:rPr lang="en-US" sz="4000" dirty="0"/>
              <a:t>(Rom. 9:24)</a:t>
            </a:r>
          </a:p>
        </p:txBody>
      </p:sp>
    </p:spTree>
    <p:custDataLst>
      <p:tags r:id="rId1"/>
    </p:custDataLst>
    <p:extLst>
      <p:ext uri="{BB962C8B-B14F-4D97-AF65-F5344CB8AC3E}">
        <p14:creationId xmlns:p14="http://schemas.microsoft.com/office/powerpoint/2010/main" val="205133672"/>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eating at a table&#10;&#10;AI-generated content may be incorrect.">
            <a:extLst>
              <a:ext uri="{FF2B5EF4-FFF2-40B4-BE49-F238E27FC236}">
                <a16:creationId xmlns:a16="http://schemas.microsoft.com/office/drawing/2014/main" id="{A769A030-A321-62B0-FE8D-8A174539DA16}"/>
              </a:ext>
            </a:extLst>
          </p:cNvPr>
          <p:cNvPicPr>
            <a:picLocks noChangeAspect="1"/>
          </p:cNvPicPr>
          <p:nvPr>
            <p:custDataLst>
              <p:tags r:id="rId2"/>
            </p:custDataLst>
          </p:nvPr>
        </p:nvPicPr>
        <p:blipFill>
          <a:blip r:embed="rId5"/>
          <a:srcRect b="15746"/>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927F68A6-269D-8A6A-4CBC-EC61B2E88AB4}"/>
              </a:ext>
            </a:extLst>
          </p:cNvPr>
          <p:cNvSpPr txBox="1"/>
          <p:nvPr>
            <p:custDataLst>
              <p:tags r:id="rId3"/>
            </p:custDataLst>
          </p:nvPr>
        </p:nvSpPr>
        <p:spPr>
          <a:xfrm>
            <a:off x="288760" y="686992"/>
            <a:ext cx="332071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bg1"/>
                </a:solidFill>
                <a:latin typeface="Aptos" panose="02110004020202020204"/>
              </a:rPr>
              <a:t>Lunch topic:</a:t>
            </a:r>
            <a:endParaRPr kumimoji="0" lang="en-US" sz="4400" b="0" i="0" u="none" strike="noStrike" kern="1200" cap="none" spc="0" normalizeH="0" baseline="0" noProof="0" dirty="0">
              <a:ln>
                <a:noFill/>
              </a:ln>
              <a:solidFill>
                <a:schemeClr val="bg1"/>
              </a:solidFill>
              <a:effectLst/>
              <a:uLnTx/>
              <a:uFillTx/>
              <a:latin typeface="Aptos" panose="02110004020202020204"/>
              <a:ea typeface="+mn-ea"/>
              <a:cs typeface="+mn-cs"/>
            </a:endParaRPr>
          </a:p>
        </p:txBody>
      </p:sp>
    </p:spTree>
    <p:custDataLst>
      <p:tags r:id="rId1"/>
    </p:custDataLst>
    <p:extLst>
      <p:ext uri="{BB962C8B-B14F-4D97-AF65-F5344CB8AC3E}">
        <p14:creationId xmlns:p14="http://schemas.microsoft.com/office/powerpoint/2010/main" val="61204707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eating at a table&#10;&#10;AI-generated content may be incorrect.">
            <a:extLst>
              <a:ext uri="{FF2B5EF4-FFF2-40B4-BE49-F238E27FC236}">
                <a16:creationId xmlns:a16="http://schemas.microsoft.com/office/drawing/2014/main" id="{A769A030-A321-62B0-FE8D-8A174539DA16}"/>
              </a:ext>
            </a:extLst>
          </p:cNvPr>
          <p:cNvPicPr>
            <a:picLocks noChangeAspect="1"/>
          </p:cNvPicPr>
          <p:nvPr>
            <p:custDataLst>
              <p:tags r:id="rId2"/>
            </p:custDataLst>
          </p:nvPr>
        </p:nvPicPr>
        <p:blipFill>
          <a:blip r:embed="rId6"/>
          <a:srcRect b="15746"/>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927F68A6-269D-8A6A-4CBC-EC61B2E88AB4}"/>
              </a:ext>
            </a:extLst>
          </p:cNvPr>
          <p:cNvSpPr txBox="1"/>
          <p:nvPr>
            <p:custDataLst>
              <p:tags r:id="rId3"/>
            </p:custDataLst>
          </p:nvPr>
        </p:nvSpPr>
        <p:spPr>
          <a:xfrm>
            <a:off x="288760" y="686992"/>
            <a:ext cx="332071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schemeClr val="bg1"/>
                </a:solidFill>
                <a:latin typeface="Aptos" panose="02110004020202020204"/>
              </a:rPr>
              <a:t>Lunch topic:</a:t>
            </a:r>
            <a:endParaRPr kumimoji="0" lang="en-US" sz="4400" b="0" i="0" u="none" strike="noStrike" kern="1200" cap="none" spc="0" normalizeH="0" baseline="0" noProof="0" dirty="0">
              <a:ln>
                <a:noFill/>
              </a:ln>
              <a:solidFill>
                <a:schemeClr val="bg1"/>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F0CA790C-5B24-4228-CA21-D7DA22364ABD}"/>
              </a:ext>
            </a:extLst>
          </p:cNvPr>
          <p:cNvSpPr txBox="1"/>
          <p:nvPr>
            <p:custDataLst>
              <p:tags r:id="rId4"/>
            </p:custDataLst>
          </p:nvPr>
        </p:nvSpPr>
        <p:spPr>
          <a:xfrm>
            <a:off x="4437058" y="256597"/>
            <a:ext cx="6160186" cy="2123658"/>
          </a:xfrm>
          <a:prstGeom prst="rect">
            <a:avLst/>
          </a:prstGeom>
          <a:solidFill>
            <a:srgbClr val="4D3F37">
              <a:alpha val="43766"/>
            </a:srgbClr>
          </a:solidFill>
        </p:spPr>
        <p:txBody>
          <a:bodyPr wrap="square" rtlCol="0">
            <a:spAutoFit/>
          </a:bodyPr>
          <a:lstStyle/>
          <a:p>
            <a:pPr algn="ctr"/>
            <a:r>
              <a:rPr lang="en-US" sz="4400" dirty="0">
                <a:solidFill>
                  <a:schemeClr val="bg1"/>
                </a:solidFill>
              </a:rPr>
              <a:t>How can you see God working his glory amidst hardship and sin?</a:t>
            </a:r>
          </a:p>
        </p:txBody>
      </p:sp>
    </p:spTree>
    <p:custDataLst>
      <p:tags r:id="rId1"/>
    </p:custDataLst>
    <p:extLst>
      <p:ext uri="{BB962C8B-B14F-4D97-AF65-F5344CB8AC3E}">
        <p14:creationId xmlns:p14="http://schemas.microsoft.com/office/powerpoint/2010/main" val="2782913014"/>
      </p:ext>
    </p:ext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01F9-EE12-1240-436E-3B96F5DF4F8C}"/>
            </a:ext>
          </a:extLst>
        </p:cNvPr>
        <p:cNvGrpSpPr/>
        <p:nvPr/>
      </p:nvGrpSpPr>
      <p:grpSpPr>
        <a:xfrm>
          <a:off x="0" y="0"/>
          <a:ext cx="0" cy="0"/>
          <a:chOff x="0" y="0"/>
          <a:chExt cx="0" cy="0"/>
        </a:xfrm>
      </p:grpSpPr>
      <p:pic>
        <p:nvPicPr>
          <p:cNvPr id="2" name="Picture 1" descr="A bustling ancient Roman street scene circa 50 AD in 16:9 format, with stone-paved roads, classical architecture, and citizens in authentic togas and tunics moving through the forum. Rendered in clean photorealistic detail with soft natural daylight, crisp textures on marble columns and cobblestones, and historically accurate period elements creating an immersive yet visually clear composition.">
            <a:extLst>
              <a:ext uri="{FF2B5EF4-FFF2-40B4-BE49-F238E27FC236}">
                <a16:creationId xmlns:a16="http://schemas.microsoft.com/office/drawing/2014/main" id="{15532AD2-7968-5C82-E0C2-CD9F11235303}"/>
              </a:ext>
            </a:extLst>
          </p:cNvPr>
          <p:cNvPicPr>
            <a:picLocks noChangeAspect="1"/>
          </p:cNvPicPr>
          <p:nvPr/>
        </p:nvPicPr>
        <p:blipFill>
          <a:blip r:embed="rId3"/>
          <a:srcRect r="872" b="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46238785-17B0-D2AF-F055-9B0F72F9047F}"/>
              </a:ext>
            </a:extLst>
          </p:cNvPr>
          <p:cNvSpPr txBox="1"/>
          <p:nvPr/>
        </p:nvSpPr>
        <p:spPr>
          <a:xfrm>
            <a:off x="513567" y="526093"/>
            <a:ext cx="4834810" cy="1323439"/>
          </a:xfrm>
          <a:prstGeom prst="rect">
            <a:avLst/>
          </a:prstGeom>
          <a:solidFill>
            <a:srgbClr val="604A37">
              <a:alpha val="39312"/>
            </a:srgbClr>
          </a:solidFill>
        </p:spPr>
        <p:txBody>
          <a:bodyPr wrap="square" rtlCol="0">
            <a:spAutoFit/>
          </a:bodyPr>
          <a:lstStyle/>
          <a:p>
            <a:pPr algn="ctr"/>
            <a:r>
              <a:rPr lang="en-US" sz="8000" b="1" dirty="0">
                <a:solidFill>
                  <a:schemeClr val="bg1"/>
                </a:solidFill>
                <a:effectLst>
                  <a:outerShdw blurRad="50800" dist="38100" dir="2700000" algn="tl" rotWithShape="0">
                    <a:prstClr val="black">
                      <a:alpha val="75025"/>
                    </a:prstClr>
                  </a:outerShdw>
                </a:effectLst>
                <a:latin typeface="Montserrat" pitchFamily="2" charset="77"/>
              </a:rPr>
              <a:t>Romans</a:t>
            </a:r>
          </a:p>
        </p:txBody>
      </p:sp>
    </p:spTree>
    <p:custDataLst>
      <p:tags r:id="rId1"/>
    </p:custDataLst>
    <p:extLst>
      <p:ext uri="{BB962C8B-B14F-4D97-AF65-F5344CB8AC3E}">
        <p14:creationId xmlns:p14="http://schemas.microsoft.com/office/powerpoint/2010/main" val="408231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
</p:tagLst>
</file>

<file path=ppt/tags/tag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
</p:tagLst>
</file>

<file path=ppt/tags/tag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
</p:tagLst>
</file>

<file path=ppt/tags/tag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
</p:tagLst>
</file>

<file path=ppt/tags/tag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
</p:tagLst>
</file>

<file path=ppt/tags/tag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
</p:tagLst>
</file>

<file path=ppt/tags/tag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7"/>
</p:tagLst>
</file>

<file path=ppt/tags/tag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8"/>
</p:tagLst>
</file>

<file path=ppt/tags/tag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9"/>
</p:tagLst>
</file>

<file path=ppt/tags/tag1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0"/>
</p:tagLst>
</file>

<file path=ppt/tags/tag1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1"/>
</p:tagLst>
</file>

<file path=ppt/tags/tag1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2"/>
  <p:tag name="PPSPLIT_DONE" val="1"/>
</p:tagLst>
</file>

<file path=ppt/tags/tag13.xml><?xml version="1.0" encoding="utf-8"?>
<p:tagLst xmlns:a="http://schemas.openxmlformats.org/drawingml/2006/main" xmlns:r="http://schemas.openxmlformats.org/officeDocument/2006/relationships" xmlns:p="http://schemas.openxmlformats.org/presentationml/2006/main">
  <p:tag name="PPSPLIT_ID" val=" 2"/>
</p:tagLst>
</file>

<file path=ppt/tags/tag14.xml><?xml version="1.0" encoding="utf-8"?>
<p:tagLst xmlns:a="http://schemas.openxmlformats.org/drawingml/2006/main" xmlns:r="http://schemas.openxmlformats.org/officeDocument/2006/relationships" xmlns:p="http://schemas.openxmlformats.org/presentationml/2006/main">
  <p:tag name="PPSPLIT_ID" val=" 3"/>
</p:tagLst>
</file>

<file path=ppt/tags/tag15.xml><?xml version="1.0" encoding="utf-8"?>
<p:tagLst xmlns:a="http://schemas.openxmlformats.org/drawingml/2006/main" xmlns:r="http://schemas.openxmlformats.org/officeDocument/2006/relationships" xmlns:p="http://schemas.openxmlformats.org/presentationml/2006/main">
  <p:tag name="PPSPLIT_ID" val=" 4"/>
</p:tagLst>
</file>

<file path=ppt/tags/tag16.xml><?xml version="1.0" encoding="utf-8"?>
<p:tagLst xmlns:a="http://schemas.openxmlformats.org/drawingml/2006/main" xmlns:r="http://schemas.openxmlformats.org/officeDocument/2006/relationships" xmlns:p="http://schemas.openxmlformats.org/presentationml/2006/main">
  <p:tag name="PPSPLIT_ID" val=" 5"/>
</p:tagLst>
</file>

<file path=ppt/tags/tag17.xml><?xml version="1.0" encoding="utf-8"?>
<p:tagLst xmlns:a="http://schemas.openxmlformats.org/drawingml/2006/main" xmlns:r="http://schemas.openxmlformats.org/officeDocument/2006/relationships" xmlns:p="http://schemas.openxmlformats.org/presentationml/2006/main">
  <p:tag name="PPSPLIT_ID" val=" 6"/>
</p:tagLst>
</file>

<file path=ppt/tags/tag18.xml><?xml version="1.0" encoding="utf-8"?>
<p:tagLst xmlns:a="http://schemas.openxmlformats.org/drawingml/2006/main" xmlns:r="http://schemas.openxmlformats.org/officeDocument/2006/relationships" xmlns:p="http://schemas.openxmlformats.org/presentationml/2006/main">
  <p:tag name="PPSPLIT_ID" val=" 7"/>
</p:tagLst>
</file>

<file path=ppt/tags/tag19.xml><?xml version="1.0" encoding="utf-8"?>
<p:tagLst xmlns:a="http://schemas.openxmlformats.org/drawingml/2006/main" xmlns:r="http://schemas.openxmlformats.org/officeDocument/2006/relationships" xmlns:p="http://schemas.openxmlformats.org/presentationml/2006/main">
  <p:tag name="PPSPLIT_ID" val=" 8"/>
</p:tagLst>
</file>

<file path=ppt/tags/tag20.xml><?xml version="1.0" encoding="utf-8"?>
<p:tagLst xmlns:a="http://schemas.openxmlformats.org/drawingml/2006/main" xmlns:r="http://schemas.openxmlformats.org/officeDocument/2006/relationships" xmlns:p="http://schemas.openxmlformats.org/presentationml/2006/main">
  <p:tag name="PPSPLIT_ID" val=" 9"/>
</p:tagLst>
</file>

<file path=ppt/tags/tag21.xml><?xml version="1.0" encoding="utf-8"?>
<p:tagLst xmlns:a="http://schemas.openxmlformats.org/drawingml/2006/main" xmlns:r="http://schemas.openxmlformats.org/officeDocument/2006/relationships" xmlns:p="http://schemas.openxmlformats.org/presentationml/2006/main">
  <p:tag name="PPSPLIT_ID" val=" 14"/>
</p:tagLst>
</file>

<file path=ppt/tags/tag22.xml><?xml version="1.0" encoding="utf-8"?>
<p:tagLst xmlns:a="http://schemas.openxmlformats.org/drawingml/2006/main" xmlns:r="http://schemas.openxmlformats.org/officeDocument/2006/relationships" xmlns:p="http://schemas.openxmlformats.org/presentationml/2006/main">
  <p:tag name="PPSPLIT_ID" val=" 15"/>
</p:tagLst>
</file>

<file path=ppt/tags/tag2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2"/>
  <p:tag name="PPSPLIT_DONE" val="1"/>
</p:tagLst>
</file>

<file path=ppt/tags/tag24.xml><?xml version="1.0" encoding="utf-8"?>
<p:tagLst xmlns:a="http://schemas.openxmlformats.org/drawingml/2006/main" xmlns:r="http://schemas.openxmlformats.org/officeDocument/2006/relationships" xmlns:p="http://schemas.openxmlformats.org/presentationml/2006/main">
  <p:tag name="PPSPLIT_ID" val=" 2"/>
</p:tagLst>
</file>

<file path=ppt/tags/tag25.xml><?xml version="1.0" encoding="utf-8"?>
<p:tagLst xmlns:a="http://schemas.openxmlformats.org/drawingml/2006/main" xmlns:r="http://schemas.openxmlformats.org/officeDocument/2006/relationships" xmlns:p="http://schemas.openxmlformats.org/presentationml/2006/main">
  <p:tag name="PPSPLIT_ID" val=" 3"/>
</p:tagLst>
</file>

<file path=ppt/tags/tag26.xml><?xml version="1.0" encoding="utf-8"?>
<p:tagLst xmlns:a="http://schemas.openxmlformats.org/drawingml/2006/main" xmlns:r="http://schemas.openxmlformats.org/officeDocument/2006/relationships" xmlns:p="http://schemas.openxmlformats.org/presentationml/2006/main">
  <p:tag name="PPSPLIT_ID" val=" 4"/>
</p:tagLst>
</file>

<file path=ppt/tags/tag27.xml><?xml version="1.0" encoding="utf-8"?>
<p:tagLst xmlns:a="http://schemas.openxmlformats.org/drawingml/2006/main" xmlns:r="http://schemas.openxmlformats.org/officeDocument/2006/relationships" xmlns:p="http://schemas.openxmlformats.org/presentationml/2006/main">
  <p:tag name="PPSPLIT_ID" val=" 5"/>
</p:tagLst>
</file>

<file path=ppt/tags/tag28.xml><?xml version="1.0" encoding="utf-8"?>
<p:tagLst xmlns:a="http://schemas.openxmlformats.org/drawingml/2006/main" xmlns:r="http://schemas.openxmlformats.org/officeDocument/2006/relationships" xmlns:p="http://schemas.openxmlformats.org/presentationml/2006/main">
  <p:tag name="PPSPLIT_ID" val=" 6"/>
</p:tagLst>
</file>

<file path=ppt/tags/tag29.xml><?xml version="1.0" encoding="utf-8"?>
<p:tagLst xmlns:a="http://schemas.openxmlformats.org/drawingml/2006/main" xmlns:r="http://schemas.openxmlformats.org/officeDocument/2006/relationships" xmlns:p="http://schemas.openxmlformats.org/presentationml/2006/main">
  <p:tag name="PPSPLIT_ID" val=" 7"/>
</p:tagLst>
</file>

<file path=ppt/tags/tag30.xml><?xml version="1.0" encoding="utf-8"?>
<p:tagLst xmlns:a="http://schemas.openxmlformats.org/drawingml/2006/main" xmlns:r="http://schemas.openxmlformats.org/officeDocument/2006/relationships" xmlns:p="http://schemas.openxmlformats.org/presentationml/2006/main">
  <p:tag name="PPSPLIT_ID" val=" 8"/>
</p:tagLst>
</file>

<file path=ppt/tags/tag31.xml><?xml version="1.0" encoding="utf-8"?>
<p:tagLst xmlns:a="http://schemas.openxmlformats.org/drawingml/2006/main" xmlns:r="http://schemas.openxmlformats.org/officeDocument/2006/relationships" xmlns:p="http://schemas.openxmlformats.org/presentationml/2006/main">
  <p:tag name="PPSPLIT_ID" val=" 9"/>
</p:tagLst>
</file>

<file path=ppt/tags/tag32.xml><?xml version="1.0" encoding="utf-8"?>
<p:tagLst xmlns:a="http://schemas.openxmlformats.org/drawingml/2006/main" xmlns:r="http://schemas.openxmlformats.org/officeDocument/2006/relationships" xmlns:p="http://schemas.openxmlformats.org/presentationml/2006/main">
  <p:tag name="PPSPLIT_ID" val=" 14"/>
</p:tagLst>
</file>

<file path=ppt/tags/tag33.xml><?xml version="1.0" encoding="utf-8"?>
<p:tagLst xmlns:a="http://schemas.openxmlformats.org/drawingml/2006/main" xmlns:r="http://schemas.openxmlformats.org/officeDocument/2006/relationships" xmlns:p="http://schemas.openxmlformats.org/presentationml/2006/main">
  <p:tag name="PPSPLIT_ID" val=" 15"/>
</p:tagLst>
</file>

<file path=ppt/tags/tag3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2"/>
  <p:tag name="PPSPLIT_DONE" val="1"/>
</p:tagLst>
</file>

<file path=ppt/tags/tag35.xml><?xml version="1.0" encoding="utf-8"?>
<p:tagLst xmlns:a="http://schemas.openxmlformats.org/drawingml/2006/main" xmlns:r="http://schemas.openxmlformats.org/officeDocument/2006/relationships" xmlns:p="http://schemas.openxmlformats.org/presentationml/2006/main">
  <p:tag name="PPSPLIT_ID" val=" 2"/>
</p:tagLst>
</file>

<file path=ppt/tags/tag36.xml><?xml version="1.0" encoding="utf-8"?>
<p:tagLst xmlns:a="http://schemas.openxmlformats.org/drawingml/2006/main" xmlns:r="http://schemas.openxmlformats.org/officeDocument/2006/relationships" xmlns:p="http://schemas.openxmlformats.org/presentationml/2006/main">
  <p:tag name="PPSPLIT_ID" val=" 3"/>
</p:tagLst>
</file>

<file path=ppt/tags/tag37.xml><?xml version="1.0" encoding="utf-8"?>
<p:tagLst xmlns:a="http://schemas.openxmlformats.org/drawingml/2006/main" xmlns:r="http://schemas.openxmlformats.org/officeDocument/2006/relationships" xmlns:p="http://schemas.openxmlformats.org/presentationml/2006/main">
  <p:tag name="PPSPLIT_ID" val=" 4"/>
</p:tagLst>
</file>

<file path=ppt/tags/tag38.xml><?xml version="1.0" encoding="utf-8"?>
<p:tagLst xmlns:a="http://schemas.openxmlformats.org/drawingml/2006/main" xmlns:r="http://schemas.openxmlformats.org/officeDocument/2006/relationships" xmlns:p="http://schemas.openxmlformats.org/presentationml/2006/main">
  <p:tag name="PPSPLIT_ID" val=" 5"/>
</p:tagLst>
</file>

<file path=ppt/tags/tag39.xml><?xml version="1.0" encoding="utf-8"?>
<p:tagLst xmlns:a="http://schemas.openxmlformats.org/drawingml/2006/main" xmlns:r="http://schemas.openxmlformats.org/officeDocument/2006/relationships" xmlns:p="http://schemas.openxmlformats.org/presentationml/2006/main">
  <p:tag name="PPSPLIT_ID" val=" 6"/>
</p:tagLst>
</file>

<file path=ppt/tags/tag40.xml><?xml version="1.0" encoding="utf-8"?>
<p:tagLst xmlns:a="http://schemas.openxmlformats.org/drawingml/2006/main" xmlns:r="http://schemas.openxmlformats.org/officeDocument/2006/relationships" xmlns:p="http://schemas.openxmlformats.org/presentationml/2006/main">
  <p:tag name="PPSPLIT_ID" val=" 7"/>
</p:tagLst>
</file>

<file path=ppt/tags/tag41.xml><?xml version="1.0" encoding="utf-8"?>
<p:tagLst xmlns:a="http://schemas.openxmlformats.org/drawingml/2006/main" xmlns:r="http://schemas.openxmlformats.org/officeDocument/2006/relationships" xmlns:p="http://schemas.openxmlformats.org/presentationml/2006/main">
  <p:tag name="PPSPLIT_ID" val=" 8"/>
</p:tagLst>
</file>

<file path=ppt/tags/tag42.xml><?xml version="1.0" encoding="utf-8"?>
<p:tagLst xmlns:a="http://schemas.openxmlformats.org/drawingml/2006/main" xmlns:r="http://schemas.openxmlformats.org/officeDocument/2006/relationships" xmlns:p="http://schemas.openxmlformats.org/presentationml/2006/main">
  <p:tag name="PPSPLIT_ID" val=" 9"/>
</p:tagLst>
</file>

<file path=ppt/tags/tag43.xml><?xml version="1.0" encoding="utf-8"?>
<p:tagLst xmlns:a="http://schemas.openxmlformats.org/drawingml/2006/main" xmlns:r="http://schemas.openxmlformats.org/officeDocument/2006/relationships" xmlns:p="http://schemas.openxmlformats.org/presentationml/2006/main">
  <p:tag name="PPSPLIT_ID" val=" 10"/>
</p:tagLst>
</file>

<file path=ppt/tags/tag44.xml><?xml version="1.0" encoding="utf-8"?>
<p:tagLst xmlns:a="http://schemas.openxmlformats.org/drawingml/2006/main" xmlns:r="http://schemas.openxmlformats.org/officeDocument/2006/relationships" xmlns:p="http://schemas.openxmlformats.org/presentationml/2006/main">
  <p:tag name="PPSPLIT_ID" val=" 14"/>
</p:tagLst>
</file>

<file path=ppt/tags/tag45.xml><?xml version="1.0" encoding="utf-8"?>
<p:tagLst xmlns:a="http://schemas.openxmlformats.org/drawingml/2006/main" xmlns:r="http://schemas.openxmlformats.org/officeDocument/2006/relationships" xmlns:p="http://schemas.openxmlformats.org/presentationml/2006/main">
  <p:tag name="PPSPLIT_ID" val=" 15"/>
</p:tagLst>
</file>

<file path=ppt/tags/tag4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2"/>
</p:tagLst>
</file>

<file path=ppt/tags/tag47.xml><?xml version="1.0" encoding="utf-8"?>
<p:tagLst xmlns:a="http://schemas.openxmlformats.org/drawingml/2006/main" xmlns:r="http://schemas.openxmlformats.org/officeDocument/2006/relationships" xmlns:p="http://schemas.openxmlformats.org/presentationml/2006/main">
  <p:tag name="PPSPLIT_ID" val=" 2"/>
</p:tagLst>
</file>

<file path=ppt/tags/tag48.xml><?xml version="1.0" encoding="utf-8"?>
<p:tagLst xmlns:a="http://schemas.openxmlformats.org/drawingml/2006/main" xmlns:r="http://schemas.openxmlformats.org/officeDocument/2006/relationships" xmlns:p="http://schemas.openxmlformats.org/presentationml/2006/main">
  <p:tag name="PPSPLIT_ID" val=" 3"/>
</p:tagLst>
</file>

<file path=ppt/tags/tag49.xml><?xml version="1.0" encoding="utf-8"?>
<p:tagLst xmlns:a="http://schemas.openxmlformats.org/drawingml/2006/main" xmlns:r="http://schemas.openxmlformats.org/officeDocument/2006/relationships" xmlns:p="http://schemas.openxmlformats.org/presentationml/2006/main">
  <p:tag name="PPSPLIT_ID" val=" 4"/>
</p:tagLst>
</file>

<file path=ppt/tags/tag50.xml><?xml version="1.0" encoding="utf-8"?>
<p:tagLst xmlns:a="http://schemas.openxmlformats.org/drawingml/2006/main" xmlns:r="http://schemas.openxmlformats.org/officeDocument/2006/relationships" xmlns:p="http://schemas.openxmlformats.org/presentationml/2006/main">
  <p:tag name="PPSPLIT_ID" val=" 5"/>
</p:tagLst>
</file>

<file path=ppt/tags/tag51.xml><?xml version="1.0" encoding="utf-8"?>
<p:tagLst xmlns:a="http://schemas.openxmlformats.org/drawingml/2006/main" xmlns:r="http://schemas.openxmlformats.org/officeDocument/2006/relationships" xmlns:p="http://schemas.openxmlformats.org/presentationml/2006/main">
  <p:tag name="PPSPLIT_ID" val=" 6"/>
</p:tagLst>
</file>

<file path=ppt/tags/tag52.xml><?xml version="1.0" encoding="utf-8"?>
<p:tagLst xmlns:a="http://schemas.openxmlformats.org/drawingml/2006/main" xmlns:r="http://schemas.openxmlformats.org/officeDocument/2006/relationships" xmlns:p="http://schemas.openxmlformats.org/presentationml/2006/main">
  <p:tag name="PPSPLIT_ID" val=" 7"/>
</p:tagLst>
</file>

<file path=ppt/tags/tag53.xml><?xml version="1.0" encoding="utf-8"?>
<p:tagLst xmlns:a="http://schemas.openxmlformats.org/drawingml/2006/main" xmlns:r="http://schemas.openxmlformats.org/officeDocument/2006/relationships" xmlns:p="http://schemas.openxmlformats.org/presentationml/2006/main">
  <p:tag name="PPSPLIT_ID" val=" 8"/>
</p:tagLst>
</file>

<file path=ppt/tags/tag54.xml><?xml version="1.0" encoding="utf-8"?>
<p:tagLst xmlns:a="http://schemas.openxmlformats.org/drawingml/2006/main" xmlns:r="http://schemas.openxmlformats.org/officeDocument/2006/relationships" xmlns:p="http://schemas.openxmlformats.org/presentationml/2006/main">
  <p:tag name="PPSPLIT_ID" val=" 9"/>
</p:tagLst>
</file>

<file path=ppt/tags/tag55.xml><?xml version="1.0" encoding="utf-8"?>
<p:tagLst xmlns:a="http://schemas.openxmlformats.org/drawingml/2006/main" xmlns:r="http://schemas.openxmlformats.org/officeDocument/2006/relationships" xmlns:p="http://schemas.openxmlformats.org/presentationml/2006/main">
  <p:tag name="PPSPLIT_ID" val=" 10"/>
</p:tagLst>
</file>

<file path=ppt/tags/tag56.xml><?xml version="1.0" encoding="utf-8"?>
<p:tagLst xmlns:a="http://schemas.openxmlformats.org/drawingml/2006/main" xmlns:r="http://schemas.openxmlformats.org/officeDocument/2006/relationships" xmlns:p="http://schemas.openxmlformats.org/presentationml/2006/main">
  <p:tag name="PPSPLIT_ID" val=" 14"/>
</p:tagLst>
</file>

<file path=ppt/tags/tag57.xml><?xml version="1.0" encoding="utf-8"?>
<p:tagLst xmlns:a="http://schemas.openxmlformats.org/drawingml/2006/main" xmlns:r="http://schemas.openxmlformats.org/officeDocument/2006/relationships" xmlns:p="http://schemas.openxmlformats.org/presentationml/2006/main">
  <p:tag name="PPSPLIT_ID" val=" 15"/>
</p:tagLst>
</file>

<file path=ppt/tags/tag58.xml><?xml version="1.0" encoding="utf-8"?>
<p:tagLst xmlns:a="http://schemas.openxmlformats.org/drawingml/2006/main" xmlns:r="http://schemas.openxmlformats.org/officeDocument/2006/relationships" xmlns:p="http://schemas.openxmlformats.org/presentationml/2006/main">
  <p:tag name="PPSPLIT_ID" val=" 16"/>
</p:tagLst>
</file>

<file path=ppt/tags/tag5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3"/>
</p:tagLst>
</file>

<file path=ppt/tags/tag6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4"/>
</p:tagLst>
</file>

<file path=ppt/tags/tag6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5"/>
</p:tagLst>
</file>

<file path=ppt/tags/tag6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6"/>
  <p:tag name="PPSPLIT_DONE" val="1"/>
</p:tagLst>
</file>

<file path=ppt/tags/tag63.xml><?xml version="1.0" encoding="utf-8"?>
<p:tagLst xmlns:a="http://schemas.openxmlformats.org/drawingml/2006/main" xmlns:r="http://schemas.openxmlformats.org/officeDocument/2006/relationships" xmlns:p="http://schemas.openxmlformats.org/presentationml/2006/main">
  <p:tag name="PPSPLIT_ID" val=" 2"/>
</p:tagLst>
</file>

<file path=ppt/tags/tag64.xml><?xml version="1.0" encoding="utf-8"?>
<p:tagLst xmlns:a="http://schemas.openxmlformats.org/drawingml/2006/main" xmlns:r="http://schemas.openxmlformats.org/officeDocument/2006/relationships" xmlns:p="http://schemas.openxmlformats.org/presentationml/2006/main">
  <p:tag name="PPSPLIT_ID" val=" 6"/>
</p:tagLst>
</file>

<file path=ppt/tags/tag6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6"/>
</p:tagLst>
</file>

<file path=ppt/tags/tag66.xml><?xml version="1.0" encoding="utf-8"?>
<p:tagLst xmlns:a="http://schemas.openxmlformats.org/drawingml/2006/main" xmlns:r="http://schemas.openxmlformats.org/officeDocument/2006/relationships" xmlns:p="http://schemas.openxmlformats.org/presentationml/2006/main">
  <p:tag name="PPSPLIT_ID" val=" 2"/>
</p:tagLst>
</file>

<file path=ppt/tags/tag67.xml><?xml version="1.0" encoding="utf-8"?>
<p:tagLst xmlns:a="http://schemas.openxmlformats.org/drawingml/2006/main" xmlns:r="http://schemas.openxmlformats.org/officeDocument/2006/relationships" xmlns:p="http://schemas.openxmlformats.org/presentationml/2006/main">
  <p:tag name="PPSPLIT_ID" val=" 3"/>
</p:tagLst>
</file>

<file path=ppt/tags/tag68.xml><?xml version="1.0" encoding="utf-8"?>
<p:tagLst xmlns:a="http://schemas.openxmlformats.org/drawingml/2006/main" xmlns:r="http://schemas.openxmlformats.org/officeDocument/2006/relationships" xmlns:p="http://schemas.openxmlformats.org/presentationml/2006/main">
  <p:tag name="PPSPLIT_ID" val=" 6"/>
</p:tagLst>
</file>

<file path=ppt/tags/tag6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7"/>
  <p:tag name="PPSPLIT_DONE" val="1"/>
</p:tagLst>
</file>

<file path=ppt/tags/tag70.xml><?xml version="1.0" encoding="utf-8"?>
<p:tagLst xmlns:a="http://schemas.openxmlformats.org/drawingml/2006/main" xmlns:r="http://schemas.openxmlformats.org/officeDocument/2006/relationships" xmlns:p="http://schemas.openxmlformats.org/presentationml/2006/main">
  <p:tag name="PPSPLIT_ID" val=" 7"/>
</p:tagLst>
</file>

<file path=ppt/tags/tag71.xml><?xml version="1.0" encoding="utf-8"?>
<p:tagLst xmlns:a="http://schemas.openxmlformats.org/drawingml/2006/main" xmlns:r="http://schemas.openxmlformats.org/officeDocument/2006/relationships" xmlns:p="http://schemas.openxmlformats.org/presentationml/2006/main">
  <p:tag name="PPSPLIT_ID" val=" 2"/>
</p:tagLst>
</file>

<file path=ppt/tags/tag72.xml><?xml version="1.0" encoding="utf-8"?>
<p:tagLst xmlns:a="http://schemas.openxmlformats.org/drawingml/2006/main" xmlns:r="http://schemas.openxmlformats.org/officeDocument/2006/relationships" xmlns:p="http://schemas.openxmlformats.org/presentationml/2006/main">
  <p:tag name="PPSPLIT_ID" val=" 3"/>
</p:tagLst>
</file>

<file path=ppt/tags/tag73.xml><?xml version="1.0" encoding="utf-8"?>
<p:tagLst xmlns:a="http://schemas.openxmlformats.org/drawingml/2006/main" xmlns:r="http://schemas.openxmlformats.org/officeDocument/2006/relationships" xmlns:p="http://schemas.openxmlformats.org/presentationml/2006/main">
  <p:tag name="PPSPLIT_ID" val=" 4"/>
</p:tagLst>
</file>

<file path=ppt/tags/tag7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7"/>
</p:tagLst>
</file>

<file path=ppt/tags/tag75.xml><?xml version="1.0" encoding="utf-8"?>
<p:tagLst xmlns:a="http://schemas.openxmlformats.org/drawingml/2006/main" xmlns:r="http://schemas.openxmlformats.org/officeDocument/2006/relationships" xmlns:p="http://schemas.openxmlformats.org/presentationml/2006/main">
  <p:tag name="PPSPLIT_ID" val=" 7"/>
</p:tagLst>
</file>

<file path=ppt/tags/tag76.xml><?xml version="1.0" encoding="utf-8"?>
<p:tagLst xmlns:a="http://schemas.openxmlformats.org/drawingml/2006/main" xmlns:r="http://schemas.openxmlformats.org/officeDocument/2006/relationships" xmlns:p="http://schemas.openxmlformats.org/presentationml/2006/main">
  <p:tag name="PPSPLIT_ID" val=" 2"/>
</p:tagLst>
</file>

<file path=ppt/tags/tag77.xml><?xml version="1.0" encoding="utf-8"?>
<p:tagLst xmlns:a="http://schemas.openxmlformats.org/drawingml/2006/main" xmlns:r="http://schemas.openxmlformats.org/officeDocument/2006/relationships" xmlns:p="http://schemas.openxmlformats.org/presentationml/2006/main">
  <p:tag name="PPSPLIT_ID" val=" 3"/>
</p:tagLst>
</file>

<file path=ppt/tags/tag7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8"/>
</p:tagLst>
</file>

<file path=ppt/tags/tag7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9"/>
  <p:tag name="PPSPLIT_DONE" val="1"/>
</p:tagLst>
</file>

<file path=ppt/tags/tag80.xml><?xml version="1.0" encoding="utf-8"?>
<p:tagLst xmlns:a="http://schemas.openxmlformats.org/drawingml/2006/main" xmlns:r="http://schemas.openxmlformats.org/officeDocument/2006/relationships" xmlns:p="http://schemas.openxmlformats.org/presentationml/2006/main">
  <p:tag name="PPSPLIT_ID" val=" 7"/>
</p:tagLst>
</file>

<file path=ppt/tags/tag81.xml><?xml version="1.0" encoding="utf-8"?>
<p:tagLst xmlns:a="http://schemas.openxmlformats.org/drawingml/2006/main" xmlns:r="http://schemas.openxmlformats.org/officeDocument/2006/relationships" xmlns:p="http://schemas.openxmlformats.org/presentationml/2006/main">
  <p:tag name="PPSPLIT_ID" val=" 2"/>
</p:tagLst>
</file>

<file path=ppt/tags/tag8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19"/>
</p:tagLst>
</file>

<file path=ppt/tags/tag83.xml><?xml version="1.0" encoding="utf-8"?>
<p:tagLst xmlns:a="http://schemas.openxmlformats.org/drawingml/2006/main" xmlns:r="http://schemas.openxmlformats.org/officeDocument/2006/relationships" xmlns:p="http://schemas.openxmlformats.org/presentationml/2006/main">
  <p:tag name="PPSPLIT_ID" val=" 7"/>
</p:tagLst>
</file>

<file path=ppt/tags/tag84.xml><?xml version="1.0" encoding="utf-8"?>
<p:tagLst xmlns:a="http://schemas.openxmlformats.org/drawingml/2006/main" xmlns:r="http://schemas.openxmlformats.org/officeDocument/2006/relationships" xmlns:p="http://schemas.openxmlformats.org/presentationml/2006/main">
  <p:tag name="PPSPLIT_ID" val=" 2"/>
</p:tagLst>
</file>

<file path=ppt/tags/tag85.xml><?xml version="1.0" encoding="utf-8"?>
<p:tagLst xmlns:a="http://schemas.openxmlformats.org/drawingml/2006/main" xmlns:r="http://schemas.openxmlformats.org/officeDocument/2006/relationships" xmlns:p="http://schemas.openxmlformats.org/presentationml/2006/main">
  <p:tag name="PPSPLIT_ID" val=" 5"/>
</p:tagLst>
</file>

<file path=ppt/tags/tag8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0"/>
  <p:tag name="PPSPLIT_DONE" val="1"/>
</p:tagLst>
</file>

<file path=ppt/tags/tag87.xml><?xml version="1.0" encoding="utf-8"?>
<p:tagLst xmlns:a="http://schemas.openxmlformats.org/drawingml/2006/main" xmlns:r="http://schemas.openxmlformats.org/officeDocument/2006/relationships" xmlns:p="http://schemas.openxmlformats.org/presentationml/2006/main">
  <p:tag name="PPSPLIT_ID" val=" 2"/>
</p:tagLst>
</file>

<file path=ppt/tags/tag88.xml><?xml version="1.0" encoding="utf-8"?>
<p:tagLst xmlns:a="http://schemas.openxmlformats.org/drawingml/2006/main" xmlns:r="http://schemas.openxmlformats.org/officeDocument/2006/relationships" xmlns:p="http://schemas.openxmlformats.org/presentationml/2006/main">
  <p:tag name="PPSPLIT_ID" val=" 3"/>
</p:tagLst>
</file>

<file path=ppt/tags/tag89.xml><?xml version="1.0" encoding="utf-8"?>
<p:tagLst xmlns:a="http://schemas.openxmlformats.org/drawingml/2006/main" xmlns:r="http://schemas.openxmlformats.org/officeDocument/2006/relationships" xmlns:p="http://schemas.openxmlformats.org/presentationml/2006/main">
  <p:tag name="PPSPLIT_ID" val=" 5"/>
</p:tagLst>
</file>

<file path=ppt/tags/tag9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0"/>
</p:tagLst>
</file>

<file path=ppt/tags/tag91.xml><?xml version="1.0" encoding="utf-8"?>
<p:tagLst xmlns:a="http://schemas.openxmlformats.org/drawingml/2006/main" xmlns:r="http://schemas.openxmlformats.org/officeDocument/2006/relationships" xmlns:p="http://schemas.openxmlformats.org/presentationml/2006/main">
  <p:tag name="PPSPLIT_ID" val=" 2"/>
</p:tagLst>
</file>

<file path=ppt/tags/tag92.xml><?xml version="1.0" encoding="utf-8"?>
<p:tagLst xmlns:a="http://schemas.openxmlformats.org/drawingml/2006/main" xmlns:r="http://schemas.openxmlformats.org/officeDocument/2006/relationships" xmlns:p="http://schemas.openxmlformats.org/presentationml/2006/main">
  <p:tag name="PPSPLIT_ID" val=" 3"/>
</p:tagLst>
</file>

<file path=ppt/tags/tag93.xml><?xml version="1.0" encoding="utf-8"?>
<p:tagLst xmlns:a="http://schemas.openxmlformats.org/drawingml/2006/main" xmlns:r="http://schemas.openxmlformats.org/officeDocument/2006/relationships" xmlns:p="http://schemas.openxmlformats.org/presentationml/2006/main">
  <p:tag name="PPSPLIT_ID" val=" 4"/>
</p:tagLst>
</file>

<file path=ppt/tags/tag94.xml><?xml version="1.0" encoding="utf-8"?>
<p:tagLst xmlns:a="http://schemas.openxmlformats.org/drawingml/2006/main" xmlns:r="http://schemas.openxmlformats.org/officeDocument/2006/relationships" xmlns:p="http://schemas.openxmlformats.org/presentationml/2006/main">
  <p:tag name="PPSPLIT_ID" val=" 5"/>
</p:tagLst>
</file>

<file path=ppt/tags/tag9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1"/>
  <p:tag name="PPSPLIT_DONE" val="1"/>
</p:tagLst>
</file>

<file path=ppt/tags/tag96.xml><?xml version="1.0" encoding="utf-8"?>
<p:tagLst xmlns:a="http://schemas.openxmlformats.org/drawingml/2006/main" xmlns:r="http://schemas.openxmlformats.org/officeDocument/2006/relationships" xmlns:p="http://schemas.openxmlformats.org/presentationml/2006/main">
  <p:tag name="PPSPLIT_ID" val=" 2"/>
</p:tagLst>
</file>

<file path=ppt/tags/tag97.xml><?xml version="1.0" encoding="utf-8"?>
<p:tagLst xmlns:a="http://schemas.openxmlformats.org/drawingml/2006/main" xmlns:r="http://schemas.openxmlformats.org/officeDocument/2006/relationships" xmlns:p="http://schemas.openxmlformats.org/presentationml/2006/main">
  <p:tag name="PPSPLIT_ID" val=" 12"/>
</p:tagLst>
</file>

<file path=ppt/tags/tag9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1"/>
</p:tagLst>
</file>

<file path=ppt/tags/tag99.xml><?xml version="1.0" encoding="utf-8"?>
<p:tagLst xmlns:a="http://schemas.openxmlformats.org/drawingml/2006/main" xmlns:r="http://schemas.openxmlformats.org/officeDocument/2006/relationships" xmlns:p="http://schemas.openxmlformats.org/presentationml/2006/main">
  <p:tag name="PPSPLIT_ID" val=" 2"/>
</p:tagLst>
</file>

<file path=ppt/tags/tag100.xml><?xml version="1.0" encoding="utf-8"?>
<p:tagLst xmlns:a="http://schemas.openxmlformats.org/drawingml/2006/main" xmlns:r="http://schemas.openxmlformats.org/officeDocument/2006/relationships" xmlns:p="http://schemas.openxmlformats.org/presentationml/2006/main">
  <p:tag name="PPSPLIT_ID" val=" 4"/>
</p:tagLst>
</file>

<file path=ppt/tags/tag101.xml><?xml version="1.0" encoding="utf-8"?>
<p:tagLst xmlns:a="http://schemas.openxmlformats.org/drawingml/2006/main" xmlns:r="http://schemas.openxmlformats.org/officeDocument/2006/relationships" xmlns:p="http://schemas.openxmlformats.org/presentationml/2006/main">
  <p:tag name="PPSPLIT_ID" val=" 12"/>
</p:tagLst>
</file>

<file path=ppt/tags/tag10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2"/>
</p:tagLst>
</file>

<file path=ppt/tags/tag10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3"/>
</p:tagLst>
</file>

<file path=ppt/tags/tag10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4"/>
</p:tagLst>
</file>

<file path=ppt/tags/tag10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5"/>
  <p:tag name="PPSPLIT_DONE" val="1"/>
</p:tagLst>
</file>

<file path=ppt/tags/tag106.xml><?xml version="1.0" encoding="utf-8"?>
<p:tagLst xmlns:a="http://schemas.openxmlformats.org/drawingml/2006/main" xmlns:r="http://schemas.openxmlformats.org/officeDocument/2006/relationships" xmlns:p="http://schemas.openxmlformats.org/presentationml/2006/main">
  <p:tag name="PPSPLIT_ID" val=" 2"/>
</p:tagLst>
</file>

<file path=ppt/tags/tag107.xml><?xml version="1.0" encoding="utf-8"?>
<p:tagLst xmlns:a="http://schemas.openxmlformats.org/drawingml/2006/main" xmlns:r="http://schemas.openxmlformats.org/officeDocument/2006/relationships" xmlns:p="http://schemas.openxmlformats.org/presentationml/2006/main">
  <p:tag name="PPSPLIT_ID" val=" 3"/>
</p:tagLst>
</file>

<file path=ppt/tags/tag108.xml><?xml version="1.0" encoding="utf-8"?>
<p:tagLst xmlns:a="http://schemas.openxmlformats.org/drawingml/2006/main" xmlns:r="http://schemas.openxmlformats.org/officeDocument/2006/relationships" xmlns:p="http://schemas.openxmlformats.org/presentationml/2006/main">
  <p:tag name="PPSPLIT_ID" val=" 4"/>
</p:tagLst>
</file>

<file path=ppt/tags/tag109.xml><?xml version="1.0" encoding="utf-8"?>
<p:tagLst xmlns:a="http://schemas.openxmlformats.org/drawingml/2006/main" xmlns:r="http://schemas.openxmlformats.org/officeDocument/2006/relationships" xmlns:p="http://schemas.openxmlformats.org/presentationml/2006/main">
  <p:tag name="PPSPLIT_ID" val=" 7"/>
</p:tagLst>
</file>

<file path=ppt/tags/tag110.xml><?xml version="1.0" encoding="utf-8"?>
<p:tagLst xmlns:a="http://schemas.openxmlformats.org/drawingml/2006/main" xmlns:r="http://schemas.openxmlformats.org/officeDocument/2006/relationships" xmlns:p="http://schemas.openxmlformats.org/presentationml/2006/main">
  <p:tag name="PPSPLIT_ID" val=" 23"/>
</p:tagLst>
</file>

<file path=ppt/tags/tag111.xml><?xml version="1.0" encoding="utf-8"?>
<p:tagLst xmlns:a="http://schemas.openxmlformats.org/drawingml/2006/main" xmlns:r="http://schemas.openxmlformats.org/officeDocument/2006/relationships" xmlns:p="http://schemas.openxmlformats.org/presentationml/2006/main">
  <p:tag name="PPSPLIT_ID" val=" 25"/>
</p:tagLst>
</file>

<file path=ppt/tags/tag112.xml><?xml version="1.0" encoding="utf-8"?>
<p:tagLst xmlns:a="http://schemas.openxmlformats.org/drawingml/2006/main" xmlns:r="http://schemas.openxmlformats.org/officeDocument/2006/relationships" xmlns:p="http://schemas.openxmlformats.org/presentationml/2006/main">
  <p:tag name="PPSPLIT_ID" val=" 26"/>
</p:tagLst>
</file>

<file path=ppt/tags/tag113.xml><?xml version="1.0" encoding="utf-8"?>
<p:tagLst xmlns:a="http://schemas.openxmlformats.org/drawingml/2006/main" xmlns:r="http://schemas.openxmlformats.org/officeDocument/2006/relationships" xmlns:p="http://schemas.openxmlformats.org/presentationml/2006/main">
  <p:tag name="PPSPLIT_ID" val=" 27"/>
</p:tagLst>
</file>

<file path=ppt/tags/tag114.xml><?xml version="1.0" encoding="utf-8"?>
<p:tagLst xmlns:a="http://schemas.openxmlformats.org/drawingml/2006/main" xmlns:r="http://schemas.openxmlformats.org/officeDocument/2006/relationships" xmlns:p="http://schemas.openxmlformats.org/presentationml/2006/main">
  <p:tag name="PPSPLIT_ID" val=" 28"/>
</p:tagLst>
</file>

<file path=ppt/tags/tag115.xml><?xml version="1.0" encoding="utf-8"?>
<p:tagLst xmlns:a="http://schemas.openxmlformats.org/drawingml/2006/main" xmlns:r="http://schemas.openxmlformats.org/officeDocument/2006/relationships" xmlns:p="http://schemas.openxmlformats.org/presentationml/2006/main">
  <p:tag name="PPSPLIT_ID" val=" 29"/>
</p:tagLst>
</file>

<file path=ppt/tags/tag116.xml><?xml version="1.0" encoding="utf-8"?>
<p:tagLst xmlns:a="http://schemas.openxmlformats.org/drawingml/2006/main" xmlns:r="http://schemas.openxmlformats.org/officeDocument/2006/relationships" xmlns:p="http://schemas.openxmlformats.org/presentationml/2006/main">
  <p:tag name="PPSPLIT_ID" val=" 31"/>
</p:tagLst>
</file>

<file path=ppt/tags/tag11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5"/>
  <p:tag name="PPSPLIT_DONE" val="1"/>
</p:tagLst>
</file>

<file path=ppt/tags/tag118.xml><?xml version="1.0" encoding="utf-8"?>
<p:tagLst xmlns:a="http://schemas.openxmlformats.org/drawingml/2006/main" xmlns:r="http://schemas.openxmlformats.org/officeDocument/2006/relationships" xmlns:p="http://schemas.openxmlformats.org/presentationml/2006/main">
  <p:tag name="PPSPLIT_ID" val=" 2"/>
</p:tagLst>
</file>

<file path=ppt/tags/tag119.xml><?xml version="1.0" encoding="utf-8"?>
<p:tagLst xmlns:a="http://schemas.openxmlformats.org/drawingml/2006/main" xmlns:r="http://schemas.openxmlformats.org/officeDocument/2006/relationships" xmlns:p="http://schemas.openxmlformats.org/presentationml/2006/main">
  <p:tag name="PPSPLIT_ID" val=" 3"/>
</p:tagLst>
</file>

<file path=ppt/tags/tag120.xml><?xml version="1.0" encoding="utf-8"?>
<p:tagLst xmlns:a="http://schemas.openxmlformats.org/drawingml/2006/main" xmlns:r="http://schemas.openxmlformats.org/officeDocument/2006/relationships" xmlns:p="http://schemas.openxmlformats.org/presentationml/2006/main">
  <p:tag name="PPSPLIT_ID" val=" 4"/>
</p:tagLst>
</file>

<file path=ppt/tags/tag121.xml><?xml version="1.0" encoding="utf-8"?>
<p:tagLst xmlns:a="http://schemas.openxmlformats.org/drawingml/2006/main" xmlns:r="http://schemas.openxmlformats.org/officeDocument/2006/relationships" xmlns:p="http://schemas.openxmlformats.org/presentationml/2006/main">
  <p:tag name="PPSPLIT_ID" val=" 7"/>
</p:tagLst>
</file>

<file path=ppt/tags/tag122.xml><?xml version="1.0" encoding="utf-8"?>
<p:tagLst xmlns:a="http://schemas.openxmlformats.org/drawingml/2006/main" xmlns:r="http://schemas.openxmlformats.org/officeDocument/2006/relationships" xmlns:p="http://schemas.openxmlformats.org/presentationml/2006/main">
  <p:tag name="PPSPLIT_ID" val=" 23"/>
</p:tagLst>
</file>

<file path=ppt/tags/tag123.xml><?xml version="1.0" encoding="utf-8"?>
<p:tagLst xmlns:a="http://schemas.openxmlformats.org/drawingml/2006/main" xmlns:r="http://schemas.openxmlformats.org/officeDocument/2006/relationships" xmlns:p="http://schemas.openxmlformats.org/presentationml/2006/main">
  <p:tag name="PPSPLIT_ID" val=" 25"/>
</p:tagLst>
</file>

<file path=ppt/tags/tag124.xml><?xml version="1.0" encoding="utf-8"?>
<p:tagLst xmlns:a="http://schemas.openxmlformats.org/drawingml/2006/main" xmlns:r="http://schemas.openxmlformats.org/officeDocument/2006/relationships" xmlns:p="http://schemas.openxmlformats.org/presentationml/2006/main">
  <p:tag name="PPSPLIT_ID" val=" 26"/>
</p:tagLst>
</file>

<file path=ppt/tags/tag125.xml><?xml version="1.0" encoding="utf-8"?>
<p:tagLst xmlns:a="http://schemas.openxmlformats.org/drawingml/2006/main" xmlns:r="http://schemas.openxmlformats.org/officeDocument/2006/relationships" xmlns:p="http://schemas.openxmlformats.org/presentationml/2006/main">
  <p:tag name="PPSPLIT_ID" val=" 27"/>
</p:tagLst>
</file>

<file path=ppt/tags/tag126.xml><?xml version="1.0" encoding="utf-8"?>
<p:tagLst xmlns:a="http://schemas.openxmlformats.org/drawingml/2006/main" xmlns:r="http://schemas.openxmlformats.org/officeDocument/2006/relationships" xmlns:p="http://schemas.openxmlformats.org/presentationml/2006/main">
  <p:tag name="PPSPLIT_ID" val=" 28"/>
</p:tagLst>
</file>

<file path=ppt/tags/tag127.xml><?xml version="1.0" encoding="utf-8"?>
<p:tagLst xmlns:a="http://schemas.openxmlformats.org/drawingml/2006/main" xmlns:r="http://schemas.openxmlformats.org/officeDocument/2006/relationships" xmlns:p="http://schemas.openxmlformats.org/presentationml/2006/main">
  <p:tag name="PPSPLIT_ID" val=" 29"/>
</p:tagLst>
</file>

<file path=ppt/tags/tag128.xml><?xml version="1.0" encoding="utf-8"?>
<p:tagLst xmlns:a="http://schemas.openxmlformats.org/drawingml/2006/main" xmlns:r="http://schemas.openxmlformats.org/officeDocument/2006/relationships" xmlns:p="http://schemas.openxmlformats.org/presentationml/2006/main">
  <p:tag name="PPSPLIT_ID" val=" 31"/>
</p:tagLst>
</file>

<file path=ppt/tags/tag129.xml><?xml version="1.0" encoding="utf-8"?>
<p:tagLst xmlns:a="http://schemas.openxmlformats.org/drawingml/2006/main" xmlns:r="http://schemas.openxmlformats.org/officeDocument/2006/relationships" xmlns:p="http://schemas.openxmlformats.org/presentationml/2006/main">
  <p:tag name="PPSPLIT_ID" val=" 5"/>
</p:tagLst>
</file>

<file path=ppt/tags/tag13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5"/>
</p:tagLst>
</file>

<file path=ppt/tags/tag131.xml><?xml version="1.0" encoding="utf-8"?>
<p:tagLst xmlns:a="http://schemas.openxmlformats.org/drawingml/2006/main" xmlns:r="http://schemas.openxmlformats.org/officeDocument/2006/relationships" xmlns:p="http://schemas.openxmlformats.org/presentationml/2006/main">
  <p:tag name="PPSPLIT_ID" val=" 2"/>
</p:tagLst>
</file>

<file path=ppt/tags/tag132.xml><?xml version="1.0" encoding="utf-8"?>
<p:tagLst xmlns:a="http://schemas.openxmlformats.org/drawingml/2006/main" xmlns:r="http://schemas.openxmlformats.org/officeDocument/2006/relationships" xmlns:p="http://schemas.openxmlformats.org/presentationml/2006/main">
  <p:tag name="PPSPLIT_ID" val=" 3"/>
</p:tagLst>
</file>

<file path=ppt/tags/tag133.xml><?xml version="1.0" encoding="utf-8"?>
<p:tagLst xmlns:a="http://schemas.openxmlformats.org/drawingml/2006/main" xmlns:r="http://schemas.openxmlformats.org/officeDocument/2006/relationships" xmlns:p="http://schemas.openxmlformats.org/presentationml/2006/main">
  <p:tag name="PPSPLIT_ID" val=" 4"/>
</p:tagLst>
</file>

<file path=ppt/tags/tag134.xml><?xml version="1.0" encoding="utf-8"?>
<p:tagLst xmlns:a="http://schemas.openxmlformats.org/drawingml/2006/main" xmlns:r="http://schemas.openxmlformats.org/officeDocument/2006/relationships" xmlns:p="http://schemas.openxmlformats.org/presentationml/2006/main">
  <p:tag name="PPSPLIT_ID" val=" 7"/>
</p:tagLst>
</file>

<file path=ppt/tags/tag135.xml><?xml version="1.0" encoding="utf-8"?>
<p:tagLst xmlns:a="http://schemas.openxmlformats.org/drawingml/2006/main" xmlns:r="http://schemas.openxmlformats.org/officeDocument/2006/relationships" xmlns:p="http://schemas.openxmlformats.org/presentationml/2006/main">
  <p:tag name="PPSPLIT_ID" val=" 23"/>
</p:tagLst>
</file>

<file path=ppt/tags/tag136.xml><?xml version="1.0" encoding="utf-8"?>
<p:tagLst xmlns:a="http://schemas.openxmlformats.org/drawingml/2006/main" xmlns:r="http://schemas.openxmlformats.org/officeDocument/2006/relationships" xmlns:p="http://schemas.openxmlformats.org/presentationml/2006/main">
  <p:tag name="PPSPLIT_ID" val=" 25"/>
</p:tagLst>
</file>

<file path=ppt/tags/tag137.xml><?xml version="1.0" encoding="utf-8"?>
<p:tagLst xmlns:a="http://schemas.openxmlformats.org/drawingml/2006/main" xmlns:r="http://schemas.openxmlformats.org/officeDocument/2006/relationships" xmlns:p="http://schemas.openxmlformats.org/presentationml/2006/main">
  <p:tag name="PPSPLIT_ID" val=" 26"/>
</p:tagLst>
</file>

<file path=ppt/tags/tag138.xml><?xml version="1.0" encoding="utf-8"?>
<p:tagLst xmlns:a="http://schemas.openxmlformats.org/drawingml/2006/main" xmlns:r="http://schemas.openxmlformats.org/officeDocument/2006/relationships" xmlns:p="http://schemas.openxmlformats.org/presentationml/2006/main">
  <p:tag name="PPSPLIT_ID" val=" 27"/>
</p:tagLst>
</file>

<file path=ppt/tags/tag139.xml><?xml version="1.0" encoding="utf-8"?>
<p:tagLst xmlns:a="http://schemas.openxmlformats.org/drawingml/2006/main" xmlns:r="http://schemas.openxmlformats.org/officeDocument/2006/relationships" xmlns:p="http://schemas.openxmlformats.org/presentationml/2006/main">
  <p:tag name="PPSPLIT_ID" val=" 28"/>
</p:tagLst>
</file>

<file path=ppt/tags/tag140.xml><?xml version="1.0" encoding="utf-8"?>
<p:tagLst xmlns:a="http://schemas.openxmlformats.org/drawingml/2006/main" xmlns:r="http://schemas.openxmlformats.org/officeDocument/2006/relationships" xmlns:p="http://schemas.openxmlformats.org/presentationml/2006/main">
  <p:tag name="PPSPLIT_ID" val=" 29"/>
</p:tagLst>
</file>

<file path=ppt/tags/tag141.xml><?xml version="1.0" encoding="utf-8"?>
<p:tagLst xmlns:a="http://schemas.openxmlformats.org/drawingml/2006/main" xmlns:r="http://schemas.openxmlformats.org/officeDocument/2006/relationships" xmlns:p="http://schemas.openxmlformats.org/presentationml/2006/main">
  <p:tag name="PPSPLIT_ID" val=" 31"/>
</p:tagLst>
</file>

<file path=ppt/tags/tag142.xml><?xml version="1.0" encoding="utf-8"?>
<p:tagLst xmlns:a="http://schemas.openxmlformats.org/drawingml/2006/main" xmlns:r="http://schemas.openxmlformats.org/officeDocument/2006/relationships" xmlns:p="http://schemas.openxmlformats.org/presentationml/2006/main">
  <p:tag name="PPSPLIT_ID" val=" 5"/>
</p:tagLst>
</file>

<file path=ppt/tags/tag143.xml><?xml version="1.0" encoding="utf-8"?>
<p:tagLst xmlns:a="http://schemas.openxmlformats.org/drawingml/2006/main" xmlns:r="http://schemas.openxmlformats.org/officeDocument/2006/relationships" xmlns:p="http://schemas.openxmlformats.org/presentationml/2006/main">
  <p:tag name="PPSPLIT_ID" val=" 6"/>
</p:tagLst>
</file>

<file path=ppt/tags/tag14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6"/>
  <p:tag name="PPSPLIT_DONE" val="1"/>
</p:tagLst>
</file>

<file path=ppt/tags/tag14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6"/>
  <p:tag name="PPSPLIT_DONE" val="1"/>
</p:tagLst>
</file>

<file path=ppt/tags/tag146.xml><?xml version="1.0" encoding="utf-8"?>
<p:tagLst xmlns:a="http://schemas.openxmlformats.org/drawingml/2006/main" xmlns:r="http://schemas.openxmlformats.org/officeDocument/2006/relationships" xmlns:p="http://schemas.openxmlformats.org/presentationml/2006/main">
  <p:tag name="PPSPLIT_ID" val=" 2"/>
</p:tagLst>
</file>

<file path=ppt/tags/tag147.xml><?xml version="1.0" encoding="utf-8"?>
<p:tagLst xmlns:a="http://schemas.openxmlformats.org/drawingml/2006/main" xmlns:r="http://schemas.openxmlformats.org/officeDocument/2006/relationships" xmlns:p="http://schemas.openxmlformats.org/presentationml/2006/main">
  <p:tag name="PPSPLIT_ID" val=" 3"/>
</p:tagLst>
</file>

<file path=ppt/tags/tag14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6"/>
  <p:tag name="PPSPLIT_DONE" val="1"/>
</p:tagLst>
</file>

<file path=ppt/tags/tag149.xml><?xml version="1.0" encoding="utf-8"?>
<p:tagLst xmlns:a="http://schemas.openxmlformats.org/drawingml/2006/main" xmlns:r="http://schemas.openxmlformats.org/officeDocument/2006/relationships" xmlns:p="http://schemas.openxmlformats.org/presentationml/2006/main">
  <p:tag name="PPSPLIT_ID" val=" 2"/>
</p:tagLst>
</file>

<file path=ppt/tags/tag150.xml><?xml version="1.0" encoding="utf-8"?>
<p:tagLst xmlns:a="http://schemas.openxmlformats.org/drawingml/2006/main" xmlns:r="http://schemas.openxmlformats.org/officeDocument/2006/relationships" xmlns:p="http://schemas.openxmlformats.org/presentationml/2006/main">
  <p:tag name="PPSPLIT_ID" val=" 3"/>
</p:tagLst>
</file>

<file path=ppt/tags/tag151.xml><?xml version="1.0" encoding="utf-8"?>
<p:tagLst xmlns:a="http://schemas.openxmlformats.org/drawingml/2006/main" xmlns:r="http://schemas.openxmlformats.org/officeDocument/2006/relationships" xmlns:p="http://schemas.openxmlformats.org/presentationml/2006/main">
  <p:tag name="PPSPLIT_ID" val=" 4"/>
</p:tagLst>
</file>

<file path=ppt/tags/tag152.xml><?xml version="1.0" encoding="utf-8"?>
<p:tagLst xmlns:a="http://schemas.openxmlformats.org/drawingml/2006/main" xmlns:r="http://schemas.openxmlformats.org/officeDocument/2006/relationships" xmlns:p="http://schemas.openxmlformats.org/presentationml/2006/main">
  <p:tag name="PPSPLIT_ID" val=" 5"/>
</p:tagLst>
</file>

<file path=ppt/tags/tag15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6"/>
</p:tagLst>
</file>

<file path=ppt/tags/tag154.xml><?xml version="1.0" encoding="utf-8"?>
<p:tagLst xmlns:a="http://schemas.openxmlformats.org/drawingml/2006/main" xmlns:r="http://schemas.openxmlformats.org/officeDocument/2006/relationships" xmlns:p="http://schemas.openxmlformats.org/presentationml/2006/main">
  <p:tag name="PPSPLIT_ID" val=" 2"/>
</p:tagLst>
</file>

<file path=ppt/tags/tag155.xml><?xml version="1.0" encoding="utf-8"?>
<p:tagLst xmlns:a="http://schemas.openxmlformats.org/drawingml/2006/main" xmlns:r="http://schemas.openxmlformats.org/officeDocument/2006/relationships" xmlns:p="http://schemas.openxmlformats.org/presentationml/2006/main">
  <p:tag name="PPSPLIT_ID" val=" 3"/>
</p:tagLst>
</file>

<file path=ppt/tags/tag156.xml><?xml version="1.0" encoding="utf-8"?>
<p:tagLst xmlns:a="http://schemas.openxmlformats.org/drawingml/2006/main" xmlns:r="http://schemas.openxmlformats.org/officeDocument/2006/relationships" xmlns:p="http://schemas.openxmlformats.org/presentationml/2006/main">
  <p:tag name="PPSPLIT_ID" val=" 4"/>
</p:tagLst>
</file>

<file path=ppt/tags/tag157.xml><?xml version="1.0" encoding="utf-8"?>
<p:tagLst xmlns:a="http://schemas.openxmlformats.org/drawingml/2006/main" xmlns:r="http://schemas.openxmlformats.org/officeDocument/2006/relationships" xmlns:p="http://schemas.openxmlformats.org/presentationml/2006/main">
  <p:tag name="PPSPLIT_ID" val=" 5"/>
</p:tagLst>
</file>

<file path=ppt/tags/tag158.xml><?xml version="1.0" encoding="utf-8"?>
<p:tagLst xmlns:a="http://schemas.openxmlformats.org/drawingml/2006/main" xmlns:r="http://schemas.openxmlformats.org/officeDocument/2006/relationships" xmlns:p="http://schemas.openxmlformats.org/presentationml/2006/main">
  <p:tag name="PPSPLIT_ID" val=" 6"/>
</p:tagLst>
</file>

<file path=ppt/tags/tag159.xml><?xml version="1.0" encoding="utf-8"?>
<p:tagLst xmlns:a="http://schemas.openxmlformats.org/drawingml/2006/main" xmlns:r="http://schemas.openxmlformats.org/officeDocument/2006/relationships" xmlns:p="http://schemas.openxmlformats.org/presentationml/2006/main">
  <p:tag name="PPSPLIT_ID" val=" 7"/>
</p:tagLst>
</file>

<file path=ppt/tags/tag16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7"/>
</p:tagLst>
</file>

<file path=ppt/tags/tag16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8"/>
</p:tagLst>
</file>

<file path=ppt/tags/tag16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29"/>
</p:tagLst>
</file>

<file path=ppt/tags/tag16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0"/>
  <p:tag name="PPSPLIT_DONE" val="1"/>
</p:tagLst>
</file>

<file path=ppt/tags/tag164.xml><?xml version="1.0" encoding="utf-8"?>
<p:tagLst xmlns:a="http://schemas.openxmlformats.org/drawingml/2006/main" xmlns:r="http://schemas.openxmlformats.org/officeDocument/2006/relationships" xmlns:p="http://schemas.openxmlformats.org/presentationml/2006/main">
  <p:tag name="PPSPLIT_ID" val=" 2"/>
</p:tagLst>
</file>

<file path=ppt/tags/tag165.xml><?xml version="1.0" encoding="utf-8"?>
<p:tagLst xmlns:a="http://schemas.openxmlformats.org/drawingml/2006/main" xmlns:r="http://schemas.openxmlformats.org/officeDocument/2006/relationships" xmlns:p="http://schemas.openxmlformats.org/presentationml/2006/main">
  <p:tag name="PPSPLIT_ID" val=" 3"/>
</p:tagLst>
</file>

<file path=ppt/tags/tag166.xml><?xml version="1.0" encoding="utf-8"?>
<p:tagLst xmlns:a="http://schemas.openxmlformats.org/drawingml/2006/main" xmlns:r="http://schemas.openxmlformats.org/officeDocument/2006/relationships" xmlns:p="http://schemas.openxmlformats.org/presentationml/2006/main">
  <p:tag name="PPSPLIT_ID" val=" 4"/>
</p:tagLst>
</file>

<file path=ppt/tags/tag167.xml><?xml version="1.0" encoding="utf-8"?>
<p:tagLst xmlns:a="http://schemas.openxmlformats.org/drawingml/2006/main" xmlns:r="http://schemas.openxmlformats.org/officeDocument/2006/relationships" xmlns:p="http://schemas.openxmlformats.org/presentationml/2006/main">
  <p:tag name="PPSPLIT_ID" val=" 5"/>
</p:tagLst>
</file>

<file path=ppt/tags/tag168.xml><?xml version="1.0" encoding="utf-8"?>
<p:tagLst xmlns:a="http://schemas.openxmlformats.org/drawingml/2006/main" xmlns:r="http://schemas.openxmlformats.org/officeDocument/2006/relationships" xmlns:p="http://schemas.openxmlformats.org/presentationml/2006/main">
  <p:tag name="PPSPLIT_ID" val=" 6"/>
</p:tagLst>
</file>

<file path=ppt/tags/tag169.xml><?xml version="1.0" encoding="utf-8"?>
<p:tagLst xmlns:a="http://schemas.openxmlformats.org/drawingml/2006/main" xmlns:r="http://schemas.openxmlformats.org/officeDocument/2006/relationships" xmlns:p="http://schemas.openxmlformats.org/presentationml/2006/main">
  <p:tag name="PPSPLIT_ID" val=" 7"/>
</p:tagLst>
</file>

<file path=ppt/tags/tag170.xml><?xml version="1.0" encoding="utf-8"?>
<p:tagLst xmlns:a="http://schemas.openxmlformats.org/drawingml/2006/main" xmlns:r="http://schemas.openxmlformats.org/officeDocument/2006/relationships" xmlns:p="http://schemas.openxmlformats.org/presentationml/2006/main">
  <p:tag name="PPSPLIT_ID" val=" 8"/>
</p:tagLst>
</file>

<file path=ppt/tags/tag171.xml><?xml version="1.0" encoding="utf-8"?>
<p:tagLst xmlns:a="http://schemas.openxmlformats.org/drawingml/2006/main" xmlns:r="http://schemas.openxmlformats.org/officeDocument/2006/relationships" xmlns:p="http://schemas.openxmlformats.org/presentationml/2006/main">
  <p:tag name="PPSPLIT_ID" val=" 9"/>
</p:tagLst>
</file>

<file path=ppt/tags/tag172.xml><?xml version="1.0" encoding="utf-8"?>
<p:tagLst xmlns:a="http://schemas.openxmlformats.org/drawingml/2006/main" xmlns:r="http://schemas.openxmlformats.org/officeDocument/2006/relationships" xmlns:p="http://schemas.openxmlformats.org/presentationml/2006/main">
  <p:tag name="PPSPLIT_ID" val=" 14"/>
</p:tagLst>
</file>

<file path=ppt/tags/tag173.xml><?xml version="1.0" encoding="utf-8"?>
<p:tagLst xmlns:a="http://schemas.openxmlformats.org/drawingml/2006/main" xmlns:r="http://schemas.openxmlformats.org/officeDocument/2006/relationships" xmlns:p="http://schemas.openxmlformats.org/presentationml/2006/main">
  <p:tag name="PPSPLIT_ID" val=" 15"/>
</p:tagLst>
</file>

<file path=ppt/tags/tag17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0"/>
  <p:tag name="PPSPLIT_DONE" val="1"/>
</p:tagLst>
</file>

<file path=ppt/tags/tag175.xml><?xml version="1.0" encoding="utf-8"?>
<p:tagLst xmlns:a="http://schemas.openxmlformats.org/drawingml/2006/main" xmlns:r="http://schemas.openxmlformats.org/officeDocument/2006/relationships" xmlns:p="http://schemas.openxmlformats.org/presentationml/2006/main">
  <p:tag name="PPSPLIT_ID" val=" 2"/>
</p:tagLst>
</file>

<file path=ppt/tags/tag176.xml><?xml version="1.0" encoding="utf-8"?>
<p:tagLst xmlns:a="http://schemas.openxmlformats.org/drawingml/2006/main" xmlns:r="http://schemas.openxmlformats.org/officeDocument/2006/relationships" xmlns:p="http://schemas.openxmlformats.org/presentationml/2006/main">
  <p:tag name="PPSPLIT_ID" val=" 3"/>
</p:tagLst>
</file>

<file path=ppt/tags/tag177.xml><?xml version="1.0" encoding="utf-8"?>
<p:tagLst xmlns:a="http://schemas.openxmlformats.org/drawingml/2006/main" xmlns:r="http://schemas.openxmlformats.org/officeDocument/2006/relationships" xmlns:p="http://schemas.openxmlformats.org/presentationml/2006/main">
  <p:tag name="PPSPLIT_ID" val=" 4"/>
</p:tagLst>
</file>

<file path=ppt/tags/tag178.xml><?xml version="1.0" encoding="utf-8"?>
<p:tagLst xmlns:a="http://schemas.openxmlformats.org/drawingml/2006/main" xmlns:r="http://schemas.openxmlformats.org/officeDocument/2006/relationships" xmlns:p="http://schemas.openxmlformats.org/presentationml/2006/main">
  <p:tag name="PPSPLIT_ID" val=" 5"/>
</p:tagLst>
</file>

<file path=ppt/tags/tag179.xml><?xml version="1.0" encoding="utf-8"?>
<p:tagLst xmlns:a="http://schemas.openxmlformats.org/drawingml/2006/main" xmlns:r="http://schemas.openxmlformats.org/officeDocument/2006/relationships" xmlns:p="http://schemas.openxmlformats.org/presentationml/2006/main">
  <p:tag name="PPSPLIT_ID" val=" 6"/>
</p:tagLst>
</file>

<file path=ppt/tags/tag180.xml><?xml version="1.0" encoding="utf-8"?>
<p:tagLst xmlns:a="http://schemas.openxmlformats.org/drawingml/2006/main" xmlns:r="http://schemas.openxmlformats.org/officeDocument/2006/relationships" xmlns:p="http://schemas.openxmlformats.org/presentationml/2006/main">
  <p:tag name="PPSPLIT_ID" val=" 7"/>
</p:tagLst>
</file>

<file path=ppt/tags/tag181.xml><?xml version="1.0" encoding="utf-8"?>
<p:tagLst xmlns:a="http://schemas.openxmlformats.org/drawingml/2006/main" xmlns:r="http://schemas.openxmlformats.org/officeDocument/2006/relationships" xmlns:p="http://schemas.openxmlformats.org/presentationml/2006/main">
  <p:tag name="PPSPLIT_ID" val=" 8"/>
</p:tagLst>
</file>

<file path=ppt/tags/tag182.xml><?xml version="1.0" encoding="utf-8"?>
<p:tagLst xmlns:a="http://schemas.openxmlformats.org/drawingml/2006/main" xmlns:r="http://schemas.openxmlformats.org/officeDocument/2006/relationships" xmlns:p="http://schemas.openxmlformats.org/presentationml/2006/main">
  <p:tag name="PPSPLIT_ID" val=" 9"/>
</p:tagLst>
</file>

<file path=ppt/tags/tag183.xml><?xml version="1.0" encoding="utf-8"?>
<p:tagLst xmlns:a="http://schemas.openxmlformats.org/drawingml/2006/main" xmlns:r="http://schemas.openxmlformats.org/officeDocument/2006/relationships" xmlns:p="http://schemas.openxmlformats.org/presentationml/2006/main">
  <p:tag name="PPSPLIT_ID" val=" 14"/>
</p:tagLst>
</file>

<file path=ppt/tags/tag184.xml><?xml version="1.0" encoding="utf-8"?>
<p:tagLst xmlns:a="http://schemas.openxmlformats.org/drawingml/2006/main" xmlns:r="http://schemas.openxmlformats.org/officeDocument/2006/relationships" xmlns:p="http://schemas.openxmlformats.org/presentationml/2006/main">
  <p:tag name="PPSPLIT_ID" val=" 15"/>
</p:tagLst>
</file>

<file path=ppt/tags/tag18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0"/>
  <p:tag name="PPSPLIT_DONE" val="1"/>
</p:tagLst>
</file>

<file path=ppt/tags/tag186.xml><?xml version="1.0" encoding="utf-8"?>
<p:tagLst xmlns:a="http://schemas.openxmlformats.org/drawingml/2006/main" xmlns:r="http://schemas.openxmlformats.org/officeDocument/2006/relationships" xmlns:p="http://schemas.openxmlformats.org/presentationml/2006/main">
  <p:tag name="PPSPLIT_ID" val=" 2"/>
</p:tagLst>
</file>

<file path=ppt/tags/tag187.xml><?xml version="1.0" encoding="utf-8"?>
<p:tagLst xmlns:a="http://schemas.openxmlformats.org/drawingml/2006/main" xmlns:r="http://schemas.openxmlformats.org/officeDocument/2006/relationships" xmlns:p="http://schemas.openxmlformats.org/presentationml/2006/main">
  <p:tag name="PPSPLIT_ID" val=" 3"/>
</p:tagLst>
</file>

<file path=ppt/tags/tag188.xml><?xml version="1.0" encoding="utf-8"?>
<p:tagLst xmlns:a="http://schemas.openxmlformats.org/drawingml/2006/main" xmlns:r="http://schemas.openxmlformats.org/officeDocument/2006/relationships" xmlns:p="http://schemas.openxmlformats.org/presentationml/2006/main">
  <p:tag name="PPSPLIT_ID" val=" 4"/>
</p:tagLst>
</file>

<file path=ppt/tags/tag189.xml><?xml version="1.0" encoding="utf-8"?>
<p:tagLst xmlns:a="http://schemas.openxmlformats.org/drawingml/2006/main" xmlns:r="http://schemas.openxmlformats.org/officeDocument/2006/relationships" xmlns:p="http://schemas.openxmlformats.org/presentationml/2006/main">
  <p:tag name="PPSPLIT_ID" val=" 5"/>
</p:tagLst>
</file>

<file path=ppt/tags/tag190.xml><?xml version="1.0" encoding="utf-8"?>
<p:tagLst xmlns:a="http://schemas.openxmlformats.org/drawingml/2006/main" xmlns:r="http://schemas.openxmlformats.org/officeDocument/2006/relationships" xmlns:p="http://schemas.openxmlformats.org/presentationml/2006/main">
  <p:tag name="PPSPLIT_ID" val=" 6"/>
</p:tagLst>
</file>

<file path=ppt/tags/tag191.xml><?xml version="1.0" encoding="utf-8"?>
<p:tagLst xmlns:a="http://schemas.openxmlformats.org/drawingml/2006/main" xmlns:r="http://schemas.openxmlformats.org/officeDocument/2006/relationships" xmlns:p="http://schemas.openxmlformats.org/presentationml/2006/main">
  <p:tag name="PPSPLIT_ID" val=" 7"/>
</p:tagLst>
</file>

<file path=ppt/tags/tag192.xml><?xml version="1.0" encoding="utf-8"?>
<p:tagLst xmlns:a="http://schemas.openxmlformats.org/drawingml/2006/main" xmlns:r="http://schemas.openxmlformats.org/officeDocument/2006/relationships" xmlns:p="http://schemas.openxmlformats.org/presentationml/2006/main">
  <p:tag name="PPSPLIT_ID" val=" 8"/>
</p:tagLst>
</file>

<file path=ppt/tags/tag193.xml><?xml version="1.0" encoding="utf-8"?>
<p:tagLst xmlns:a="http://schemas.openxmlformats.org/drawingml/2006/main" xmlns:r="http://schemas.openxmlformats.org/officeDocument/2006/relationships" xmlns:p="http://schemas.openxmlformats.org/presentationml/2006/main">
  <p:tag name="PPSPLIT_ID" val=" 9"/>
</p:tagLst>
</file>

<file path=ppt/tags/tag194.xml><?xml version="1.0" encoding="utf-8"?>
<p:tagLst xmlns:a="http://schemas.openxmlformats.org/drawingml/2006/main" xmlns:r="http://schemas.openxmlformats.org/officeDocument/2006/relationships" xmlns:p="http://schemas.openxmlformats.org/presentationml/2006/main">
  <p:tag name="PPSPLIT_ID" val=" 10"/>
</p:tagLst>
</file>

<file path=ppt/tags/tag195.xml><?xml version="1.0" encoding="utf-8"?>
<p:tagLst xmlns:a="http://schemas.openxmlformats.org/drawingml/2006/main" xmlns:r="http://schemas.openxmlformats.org/officeDocument/2006/relationships" xmlns:p="http://schemas.openxmlformats.org/presentationml/2006/main">
  <p:tag name="PPSPLIT_ID" val=" 14"/>
</p:tagLst>
</file>

<file path=ppt/tags/tag196.xml><?xml version="1.0" encoding="utf-8"?>
<p:tagLst xmlns:a="http://schemas.openxmlformats.org/drawingml/2006/main" xmlns:r="http://schemas.openxmlformats.org/officeDocument/2006/relationships" xmlns:p="http://schemas.openxmlformats.org/presentationml/2006/main">
  <p:tag name="PPSPLIT_ID" val=" 15"/>
</p:tagLst>
</file>

<file path=ppt/tags/tag19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0"/>
</p:tagLst>
</file>

<file path=ppt/tags/tag198.xml><?xml version="1.0" encoding="utf-8"?>
<p:tagLst xmlns:a="http://schemas.openxmlformats.org/drawingml/2006/main" xmlns:r="http://schemas.openxmlformats.org/officeDocument/2006/relationships" xmlns:p="http://schemas.openxmlformats.org/presentationml/2006/main">
  <p:tag name="PPSPLIT_ID" val=" 2"/>
</p:tagLst>
</file>

<file path=ppt/tags/tag199.xml><?xml version="1.0" encoding="utf-8"?>
<p:tagLst xmlns:a="http://schemas.openxmlformats.org/drawingml/2006/main" xmlns:r="http://schemas.openxmlformats.org/officeDocument/2006/relationships" xmlns:p="http://schemas.openxmlformats.org/presentationml/2006/main">
  <p:tag name="PPSPLIT_ID" val=" 3"/>
</p:tagLst>
</file>

<file path=ppt/tags/tag200.xml><?xml version="1.0" encoding="utf-8"?>
<p:tagLst xmlns:a="http://schemas.openxmlformats.org/drawingml/2006/main" xmlns:r="http://schemas.openxmlformats.org/officeDocument/2006/relationships" xmlns:p="http://schemas.openxmlformats.org/presentationml/2006/main">
  <p:tag name="PPSPLIT_ID" val=" 4"/>
</p:tagLst>
</file>

<file path=ppt/tags/tag201.xml><?xml version="1.0" encoding="utf-8"?>
<p:tagLst xmlns:a="http://schemas.openxmlformats.org/drawingml/2006/main" xmlns:r="http://schemas.openxmlformats.org/officeDocument/2006/relationships" xmlns:p="http://schemas.openxmlformats.org/presentationml/2006/main">
  <p:tag name="PPSPLIT_ID" val=" 5"/>
</p:tagLst>
</file>

<file path=ppt/tags/tag202.xml><?xml version="1.0" encoding="utf-8"?>
<p:tagLst xmlns:a="http://schemas.openxmlformats.org/drawingml/2006/main" xmlns:r="http://schemas.openxmlformats.org/officeDocument/2006/relationships" xmlns:p="http://schemas.openxmlformats.org/presentationml/2006/main">
  <p:tag name="PPSPLIT_ID" val=" 6"/>
</p:tagLst>
</file>

<file path=ppt/tags/tag203.xml><?xml version="1.0" encoding="utf-8"?>
<p:tagLst xmlns:a="http://schemas.openxmlformats.org/drawingml/2006/main" xmlns:r="http://schemas.openxmlformats.org/officeDocument/2006/relationships" xmlns:p="http://schemas.openxmlformats.org/presentationml/2006/main">
  <p:tag name="PPSPLIT_ID" val=" 7"/>
</p:tagLst>
</file>

<file path=ppt/tags/tag204.xml><?xml version="1.0" encoding="utf-8"?>
<p:tagLst xmlns:a="http://schemas.openxmlformats.org/drawingml/2006/main" xmlns:r="http://schemas.openxmlformats.org/officeDocument/2006/relationships" xmlns:p="http://schemas.openxmlformats.org/presentationml/2006/main">
  <p:tag name="PPSPLIT_ID" val=" 8"/>
</p:tagLst>
</file>

<file path=ppt/tags/tag205.xml><?xml version="1.0" encoding="utf-8"?>
<p:tagLst xmlns:a="http://schemas.openxmlformats.org/drawingml/2006/main" xmlns:r="http://schemas.openxmlformats.org/officeDocument/2006/relationships" xmlns:p="http://schemas.openxmlformats.org/presentationml/2006/main">
  <p:tag name="PPSPLIT_ID" val=" 9"/>
</p:tagLst>
</file>

<file path=ppt/tags/tag206.xml><?xml version="1.0" encoding="utf-8"?>
<p:tagLst xmlns:a="http://schemas.openxmlformats.org/drawingml/2006/main" xmlns:r="http://schemas.openxmlformats.org/officeDocument/2006/relationships" xmlns:p="http://schemas.openxmlformats.org/presentationml/2006/main">
  <p:tag name="PPSPLIT_ID" val=" 10"/>
</p:tagLst>
</file>

<file path=ppt/tags/tag207.xml><?xml version="1.0" encoding="utf-8"?>
<p:tagLst xmlns:a="http://schemas.openxmlformats.org/drawingml/2006/main" xmlns:r="http://schemas.openxmlformats.org/officeDocument/2006/relationships" xmlns:p="http://schemas.openxmlformats.org/presentationml/2006/main">
  <p:tag name="PPSPLIT_ID" val=" 14"/>
</p:tagLst>
</file>

<file path=ppt/tags/tag208.xml><?xml version="1.0" encoding="utf-8"?>
<p:tagLst xmlns:a="http://schemas.openxmlformats.org/drawingml/2006/main" xmlns:r="http://schemas.openxmlformats.org/officeDocument/2006/relationships" xmlns:p="http://schemas.openxmlformats.org/presentationml/2006/main">
  <p:tag name="PPSPLIT_ID" val=" 15"/>
</p:tagLst>
</file>

<file path=ppt/tags/tag209.xml><?xml version="1.0" encoding="utf-8"?>
<p:tagLst xmlns:a="http://schemas.openxmlformats.org/drawingml/2006/main" xmlns:r="http://schemas.openxmlformats.org/officeDocument/2006/relationships" xmlns:p="http://schemas.openxmlformats.org/presentationml/2006/main">
  <p:tag name="PPSPLIT_ID" val=" 16"/>
</p:tagLst>
</file>

<file path=ppt/tags/tag21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1"/>
  <p:tag name="PPSPLIT_DONE" val="1"/>
</p:tagLst>
</file>

<file path=ppt/tags/tag211.xml><?xml version="1.0" encoding="utf-8"?>
<p:tagLst xmlns:a="http://schemas.openxmlformats.org/drawingml/2006/main" xmlns:r="http://schemas.openxmlformats.org/officeDocument/2006/relationships" xmlns:p="http://schemas.openxmlformats.org/presentationml/2006/main">
  <p:tag name="PPSPLIT_ID" val=" 2"/>
</p:tagLst>
</file>

<file path=ppt/tags/tag21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1"/>
</p:tagLst>
</file>

<file path=ppt/tags/tag213.xml><?xml version="1.0" encoding="utf-8"?>
<p:tagLst xmlns:a="http://schemas.openxmlformats.org/drawingml/2006/main" xmlns:r="http://schemas.openxmlformats.org/officeDocument/2006/relationships" xmlns:p="http://schemas.openxmlformats.org/presentationml/2006/main">
  <p:tag name="PPSPLIT_ID" val=" 2"/>
</p:tagLst>
</file>

<file path=ppt/tags/tag214.xml><?xml version="1.0" encoding="utf-8"?>
<p:tagLst xmlns:a="http://schemas.openxmlformats.org/drawingml/2006/main" xmlns:r="http://schemas.openxmlformats.org/officeDocument/2006/relationships" xmlns:p="http://schemas.openxmlformats.org/presentationml/2006/main">
  <p:tag name="PPSPLIT_ID" val=" 3"/>
</p:tagLst>
</file>

<file path=ppt/tags/tag21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2"/>
  <p:tag name="PPSPLIT_DONE" val="1"/>
</p:tagLst>
</file>

<file path=ppt/tags/tag216.xml><?xml version="1.0" encoding="utf-8"?>
<p:tagLst xmlns:a="http://schemas.openxmlformats.org/drawingml/2006/main" xmlns:r="http://schemas.openxmlformats.org/officeDocument/2006/relationships" xmlns:p="http://schemas.openxmlformats.org/presentationml/2006/main">
  <p:tag name="PPSPLIT_ID" val=" 2"/>
</p:tagLst>
</file>

<file path=ppt/tags/tag21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2"/>
</p:tagLst>
</file>

<file path=ppt/tags/tag218.xml><?xml version="1.0" encoding="utf-8"?>
<p:tagLst xmlns:a="http://schemas.openxmlformats.org/drawingml/2006/main" xmlns:r="http://schemas.openxmlformats.org/officeDocument/2006/relationships" xmlns:p="http://schemas.openxmlformats.org/presentationml/2006/main">
  <p:tag name="PPSPLIT_ID" val=" 2"/>
</p:tagLst>
</file>

<file path=ppt/tags/tag219.xml><?xml version="1.0" encoding="utf-8"?>
<p:tagLst xmlns:a="http://schemas.openxmlformats.org/drawingml/2006/main" xmlns:r="http://schemas.openxmlformats.org/officeDocument/2006/relationships" xmlns:p="http://schemas.openxmlformats.org/presentationml/2006/main">
  <p:tag name="PPSPLIT_ID" val=" 3"/>
</p:tagLst>
</file>

<file path=ppt/tags/tag22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3"/>
  <p:tag name="PPSPLIT_DONE" val="1"/>
</p:tagLst>
</file>

<file path=ppt/tags/tag221.xml><?xml version="1.0" encoding="utf-8"?>
<p:tagLst xmlns:a="http://schemas.openxmlformats.org/drawingml/2006/main" xmlns:r="http://schemas.openxmlformats.org/officeDocument/2006/relationships" xmlns:p="http://schemas.openxmlformats.org/presentationml/2006/main">
  <p:tag name="PPSPLIT_ID" val=" 2"/>
</p:tagLst>
</file>

<file path=ppt/tags/tag22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3"/>
</p:tagLst>
</file>

<file path=ppt/tags/tag223.xml><?xml version="1.0" encoding="utf-8"?>
<p:tagLst xmlns:a="http://schemas.openxmlformats.org/drawingml/2006/main" xmlns:r="http://schemas.openxmlformats.org/officeDocument/2006/relationships" xmlns:p="http://schemas.openxmlformats.org/presentationml/2006/main">
  <p:tag name="PPSPLIT_ID" val=" 2"/>
</p:tagLst>
</file>

<file path=ppt/tags/tag224.xml><?xml version="1.0" encoding="utf-8"?>
<p:tagLst xmlns:a="http://schemas.openxmlformats.org/drawingml/2006/main" xmlns:r="http://schemas.openxmlformats.org/officeDocument/2006/relationships" xmlns:p="http://schemas.openxmlformats.org/presentationml/2006/main">
  <p:tag name="PPSPLIT_ID" val=" 3"/>
</p:tagLst>
</file>

<file path=ppt/tags/tag22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4"/>
  <p:tag name="PPSPLIT_DONE" val="1"/>
</p:tagLst>
</file>

<file path=ppt/tags/tag226.xml><?xml version="1.0" encoding="utf-8"?>
<p:tagLst xmlns:a="http://schemas.openxmlformats.org/drawingml/2006/main" xmlns:r="http://schemas.openxmlformats.org/officeDocument/2006/relationships" xmlns:p="http://schemas.openxmlformats.org/presentationml/2006/main">
  <p:tag name="PPSPLIT_ID" val=" 2"/>
</p:tagLst>
</file>

<file path=ppt/tags/tag227.xml><?xml version="1.0" encoding="utf-8"?>
<p:tagLst xmlns:a="http://schemas.openxmlformats.org/drawingml/2006/main" xmlns:r="http://schemas.openxmlformats.org/officeDocument/2006/relationships" xmlns:p="http://schemas.openxmlformats.org/presentationml/2006/main">
  <p:tag name="PPSPLIT_ID" val=" 3"/>
</p:tagLst>
</file>

<file path=ppt/tags/tag228.xml><?xml version="1.0" encoding="utf-8"?>
<p:tagLst xmlns:a="http://schemas.openxmlformats.org/drawingml/2006/main" xmlns:r="http://schemas.openxmlformats.org/officeDocument/2006/relationships" xmlns:p="http://schemas.openxmlformats.org/presentationml/2006/main">
  <p:tag name="PPSPLIT_ID" val=" 4"/>
</p:tagLst>
</file>

<file path=ppt/tags/tag229.xml><?xml version="1.0" encoding="utf-8"?>
<p:tagLst xmlns:a="http://schemas.openxmlformats.org/drawingml/2006/main" xmlns:r="http://schemas.openxmlformats.org/officeDocument/2006/relationships" xmlns:p="http://schemas.openxmlformats.org/presentationml/2006/main">
  <p:tag name="PPSPLIT_ID" val=" 5"/>
</p:tagLst>
</file>

<file path=ppt/tags/tag230.xml><?xml version="1.0" encoding="utf-8"?>
<p:tagLst xmlns:a="http://schemas.openxmlformats.org/drawingml/2006/main" xmlns:r="http://schemas.openxmlformats.org/officeDocument/2006/relationships" xmlns:p="http://schemas.openxmlformats.org/presentationml/2006/main">
  <p:tag name="PPSPLIT_ID" val=" 6"/>
</p:tagLst>
</file>

<file path=ppt/tags/tag231.xml><?xml version="1.0" encoding="utf-8"?>
<p:tagLst xmlns:a="http://schemas.openxmlformats.org/drawingml/2006/main" xmlns:r="http://schemas.openxmlformats.org/officeDocument/2006/relationships" xmlns:p="http://schemas.openxmlformats.org/presentationml/2006/main">
  <p:tag name="PPSPLIT_ID" val=" 7"/>
</p:tagLst>
</file>

<file path=ppt/tags/tag232.xml><?xml version="1.0" encoding="utf-8"?>
<p:tagLst xmlns:a="http://schemas.openxmlformats.org/drawingml/2006/main" xmlns:r="http://schemas.openxmlformats.org/officeDocument/2006/relationships" xmlns:p="http://schemas.openxmlformats.org/presentationml/2006/main">
  <p:tag name="PPSPLIT_ID" val=" 8"/>
</p:tagLst>
</file>

<file path=ppt/tags/tag233.xml><?xml version="1.0" encoding="utf-8"?>
<p:tagLst xmlns:a="http://schemas.openxmlformats.org/drawingml/2006/main" xmlns:r="http://schemas.openxmlformats.org/officeDocument/2006/relationships" xmlns:p="http://schemas.openxmlformats.org/presentationml/2006/main">
  <p:tag name="PPSPLIT_ID" val=" 9"/>
</p:tagLst>
</file>

<file path=ppt/tags/tag234.xml><?xml version="1.0" encoding="utf-8"?>
<p:tagLst xmlns:a="http://schemas.openxmlformats.org/drawingml/2006/main" xmlns:r="http://schemas.openxmlformats.org/officeDocument/2006/relationships" xmlns:p="http://schemas.openxmlformats.org/presentationml/2006/main">
  <p:tag name="PPSPLIT_ID" val=" 14"/>
</p:tagLst>
</file>

<file path=ppt/tags/tag235.xml><?xml version="1.0" encoding="utf-8"?>
<p:tagLst xmlns:a="http://schemas.openxmlformats.org/drawingml/2006/main" xmlns:r="http://schemas.openxmlformats.org/officeDocument/2006/relationships" xmlns:p="http://schemas.openxmlformats.org/presentationml/2006/main">
  <p:tag name="PPSPLIT_ID" val=" 15"/>
</p:tagLst>
</file>

<file path=ppt/tags/tag23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4"/>
  <p:tag name="PPSPLIT_DONE" val="1"/>
</p:tagLst>
</file>

<file path=ppt/tags/tag237.xml><?xml version="1.0" encoding="utf-8"?>
<p:tagLst xmlns:a="http://schemas.openxmlformats.org/drawingml/2006/main" xmlns:r="http://schemas.openxmlformats.org/officeDocument/2006/relationships" xmlns:p="http://schemas.openxmlformats.org/presentationml/2006/main">
  <p:tag name="PPSPLIT_ID" val=" 2"/>
</p:tagLst>
</file>

<file path=ppt/tags/tag238.xml><?xml version="1.0" encoding="utf-8"?>
<p:tagLst xmlns:a="http://schemas.openxmlformats.org/drawingml/2006/main" xmlns:r="http://schemas.openxmlformats.org/officeDocument/2006/relationships" xmlns:p="http://schemas.openxmlformats.org/presentationml/2006/main">
  <p:tag name="PPSPLIT_ID" val=" 3"/>
</p:tagLst>
</file>

<file path=ppt/tags/tag239.xml><?xml version="1.0" encoding="utf-8"?>
<p:tagLst xmlns:a="http://schemas.openxmlformats.org/drawingml/2006/main" xmlns:r="http://schemas.openxmlformats.org/officeDocument/2006/relationships" xmlns:p="http://schemas.openxmlformats.org/presentationml/2006/main">
  <p:tag name="PPSPLIT_ID" val=" 4"/>
</p:tagLst>
</file>

<file path=ppt/tags/tag240.xml><?xml version="1.0" encoding="utf-8"?>
<p:tagLst xmlns:a="http://schemas.openxmlformats.org/drawingml/2006/main" xmlns:r="http://schemas.openxmlformats.org/officeDocument/2006/relationships" xmlns:p="http://schemas.openxmlformats.org/presentationml/2006/main">
  <p:tag name="PPSPLIT_ID" val=" 5"/>
</p:tagLst>
</file>

<file path=ppt/tags/tag241.xml><?xml version="1.0" encoding="utf-8"?>
<p:tagLst xmlns:a="http://schemas.openxmlformats.org/drawingml/2006/main" xmlns:r="http://schemas.openxmlformats.org/officeDocument/2006/relationships" xmlns:p="http://schemas.openxmlformats.org/presentationml/2006/main">
  <p:tag name="PPSPLIT_ID" val=" 6"/>
</p:tagLst>
</file>

<file path=ppt/tags/tag242.xml><?xml version="1.0" encoding="utf-8"?>
<p:tagLst xmlns:a="http://schemas.openxmlformats.org/drawingml/2006/main" xmlns:r="http://schemas.openxmlformats.org/officeDocument/2006/relationships" xmlns:p="http://schemas.openxmlformats.org/presentationml/2006/main">
  <p:tag name="PPSPLIT_ID" val=" 7"/>
</p:tagLst>
</file>

<file path=ppt/tags/tag243.xml><?xml version="1.0" encoding="utf-8"?>
<p:tagLst xmlns:a="http://schemas.openxmlformats.org/drawingml/2006/main" xmlns:r="http://schemas.openxmlformats.org/officeDocument/2006/relationships" xmlns:p="http://schemas.openxmlformats.org/presentationml/2006/main">
  <p:tag name="PPSPLIT_ID" val=" 8"/>
</p:tagLst>
</file>

<file path=ppt/tags/tag244.xml><?xml version="1.0" encoding="utf-8"?>
<p:tagLst xmlns:a="http://schemas.openxmlformats.org/drawingml/2006/main" xmlns:r="http://schemas.openxmlformats.org/officeDocument/2006/relationships" xmlns:p="http://schemas.openxmlformats.org/presentationml/2006/main">
  <p:tag name="PPSPLIT_ID" val=" 9"/>
</p:tagLst>
</file>

<file path=ppt/tags/tag245.xml><?xml version="1.0" encoding="utf-8"?>
<p:tagLst xmlns:a="http://schemas.openxmlformats.org/drawingml/2006/main" xmlns:r="http://schemas.openxmlformats.org/officeDocument/2006/relationships" xmlns:p="http://schemas.openxmlformats.org/presentationml/2006/main">
  <p:tag name="PPSPLIT_ID" val=" 14"/>
</p:tagLst>
</file>

<file path=ppt/tags/tag246.xml><?xml version="1.0" encoding="utf-8"?>
<p:tagLst xmlns:a="http://schemas.openxmlformats.org/drawingml/2006/main" xmlns:r="http://schemas.openxmlformats.org/officeDocument/2006/relationships" xmlns:p="http://schemas.openxmlformats.org/presentationml/2006/main">
  <p:tag name="PPSPLIT_ID" val=" 15"/>
</p:tagLst>
</file>

<file path=ppt/tags/tag24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4"/>
  <p:tag name="PPSPLIT_DONE" val="1"/>
</p:tagLst>
</file>

<file path=ppt/tags/tag248.xml><?xml version="1.0" encoding="utf-8"?>
<p:tagLst xmlns:a="http://schemas.openxmlformats.org/drawingml/2006/main" xmlns:r="http://schemas.openxmlformats.org/officeDocument/2006/relationships" xmlns:p="http://schemas.openxmlformats.org/presentationml/2006/main">
  <p:tag name="PPSPLIT_ID" val=" 2"/>
</p:tagLst>
</file>

<file path=ppt/tags/tag249.xml><?xml version="1.0" encoding="utf-8"?>
<p:tagLst xmlns:a="http://schemas.openxmlformats.org/drawingml/2006/main" xmlns:r="http://schemas.openxmlformats.org/officeDocument/2006/relationships" xmlns:p="http://schemas.openxmlformats.org/presentationml/2006/main">
  <p:tag name="PPSPLIT_ID" val=" 3"/>
</p:tagLst>
</file>

<file path=ppt/tags/tag250.xml><?xml version="1.0" encoding="utf-8"?>
<p:tagLst xmlns:a="http://schemas.openxmlformats.org/drawingml/2006/main" xmlns:r="http://schemas.openxmlformats.org/officeDocument/2006/relationships" xmlns:p="http://schemas.openxmlformats.org/presentationml/2006/main">
  <p:tag name="PPSPLIT_ID" val=" 4"/>
</p:tagLst>
</file>

<file path=ppt/tags/tag251.xml><?xml version="1.0" encoding="utf-8"?>
<p:tagLst xmlns:a="http://schemas.openxmlformats.org/drawingml/2006/main" xmlns:r="http://schemas.openxmlformats.org/officeDocument/2006/relationships" xmlns:p="http://schemas.openxmlformats.org/presentationml/2006/main">
  <p:tag name="PPSPLIT_ID" val=" 5"/>
</p:tagLst>
</file>

<file path=ppt/tags/tag252.xml><?xml version="1.0" encoding="utf-8"?>
<p:tagLst xmlns:a="http://schemas.openxmlformats.org/drawingml/2006/main" xmlns:r="http://schemas.openxmlformats.org/officeDocument/2006/relationships" xmlns:p="http://schemas.openxmlformats.org/presentationml/2006/main">
  <p:tag name="PPSPLIT_ID" val=" 6"/>
</p:tagLst>
</file>

<file path=ppt/tags/tag253.xml><?xml version="1.0" encoding="utf-8"?>
<p:tagLst xmlns:a="http://schemas.openxmlformats.org/drawingml/2006/main" xmlns:r="http://schemas.openxmlformats.org/officeDocument/2006/relationships" xmlns:p="http://schemas.openxmlformats.org/presentationml/2006/main">
  <p:tag name="PPSPLIT_ID" val=" 7"/>
</p:tagLst>
</file>

<file path=ppt/tags/tag254.xml><?xml version="1.0" encoding="utf-8"?>
<p:tagLst xmlns:a="http://schemas.openxmlformats.org/drawingml/2006/main" xmlns:r="http://schemas.openxmlformats.org/officeDocument/2006/relationships" xmlns:p="http://schemas.openxmlformats.org/presentationml/2006/main">
  <p:tag name="PPSPLIT_ID" val=" 8"/>
</p:tagLst>
</file>

<file path=ppt/tags/tag255.xml><?xml version="1.0" encoding="utf-8"?>
<p:tagLst xmlns:a="http://schemas.openxmlformats.org/drawingml/2006/main" xmlns:r="http://schemas.openxmlformats.org/officeDocument/2006/relationships" xmlns:p="http://schemas.openxmlformats.org/presentationml/2006/main">
  <p:tag name="PPSPLIT_ID" val=" 9"/>
</p:tagLst>
</file>

<file path=ppt/tags/tag256.xml><?xml version="1.0" encoding="utf-8"?>
<p:tagLst xmlns:a="http://schemas.openxmlformats.org/drawingml/2006/main" xmlns:r="http://schemas.openxmlformats.org/officeDocument/2006/relationships" xmlns:p="http://schemas.openxmlformats.org/presentationml/2006/main">
  <p:tag name="PPSPLIT_ID" val=" 10"/>
</p:tagLst>
</file>

<file path=ppt/tags/tag257.xml><?xml version="1.0" encoding="utf-8"?>
<p:tagLst xmlns:a="http://schemas.openxmlformats.org/drawingml/2006/main" xmlns:r="http://schemas.openxmlformats.org/officeDocument/2006/relationships" xmlns:p="http://schemas.openxmlformats.org/presentationml/2006/main">
  <p:tag name="PPSPLIT_ID" val=" 14"/>
</p:tagLst>
</file>

<file path=ppt/tags/tag258.xml><?xml version="1.0" encoding="utf-8"?>
<p:tagLst xmlns:a="http://schemas.openxmlformats.org/drawingml/2006/main" xmlns:r="http://schemas.openxmlformats.org/officeDocument/2006/relationships" xmlns:p="http://schemas.openxmlformats.org/presentationml/2006/main">
  <p:tag name="PPSPLIT_ID" val=" 15"/>
</p:tagLst>
</file>

<file path=ppt/tags/tag25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4"/>
</p:tagLst>
</file>

<file path=ppt/tags/tag260.xml><?xml version="1.0" encoding="utf-8"?>
<p:tagLst xmlns:a="http://schemas.openxmlformats.org/drawingml/2006/main" xmlns:r="http://schemas.openxmlformats.org/officeDocument/2006/relationships" xmlns:p="http://schemas.openxmlformats.org/presentationml/2006/main">
  <p:tag name="PPSPLIT_ID" val=" 2"/>
</p:tagLst>
</file>

<file path=ppt/tags/tag261.xml><?xml version="1.0" encoding="utf-8"?>
<p:tagLst xmlns:a="http://schemas.openxmlformats.org/drawingml/2006/main" xmlns:r="http://schemas.openxmlformats.org/officeDocument/2006/relationships" xmlns:p="http://schemas.openxmlformats.org/presentationml/2006/main">
  <p:tag name="PPSPLIT_ID" val=" 3"/>
</p:tagLst>
</file>

<file path=ppt/tags/tag262.xml><?xml version="1.0" encoding="utf-8"?>
<p:tagLst xmlns:a="http://schemas.openxmlformats.org/drawingml/2006/main" xmlns:r="http://schemas.openxmlformats.org/officeDocument/2006/relationships" xmlns:p="http://schemas.openxmlformats.org/presentationml/2006/main">
  <p:tag name="PPSPLIT_ID" val=" 4"/>
</p:tagLst>
</file>

<file path=ppt/tags/tag263.xml><?xml version="1.0" encoding="utf-8"?>
<p:tagLst xmlns:a="http://schemas.openxmlformats.org/drawingml/2006/main" xmlns:r="http://schemas.openxmlformats.org/officeDocument/2006/relationships" xmlns:p="http://schemas.openxmlformats.org/presentationml/2006/main">
  <p:tag name="PPSPLIT_ID" val=" 5"/>
</p:tagLst>
</file>

<file path=ppt/tags/tag264.xml><?xml version="1.0" encoding="utf-8"?>
<p:tagLst xmlns:a="http://schemas.openxmlformats.org/drawingml/2006/main" xmlns:r="http://schemas.openxmlformats.org/officeDocument/2006/relationships" xmlns:p="http://schemas.openxmlformats.org/presentationml/2006/main">
  <p:tag name="PPSPLIT_ID" val=" 6"/>
</p:tagLst>
</file>

<file path=ppt/tags/tag265.xml><?xml version="1.0" encoding="utf-8"?>
<p:tagLst xmlns:a="http://schemas.openxmlformats.org/drawingml/2006/main" xmlns:r="http://schemas.openxmlformats.org/officeDocument/2006/relationships" xmlns:p="http://schemas.openxmlformats.org/presentationml/2006/main">
  <p:tag name="PPSPLIT_ID" val=" 7"/>
</p:tagLst>
</file>

<file path=ppt/tags/tag266.xml><?xml version="1.0" encoding="utf-8"?>
<p:tagLst xmlns:a="http://schemas.openxmlformats.org/drawingml/2006/main" xmlns:r="http://schemas.openxmlformats.org/officeDocument/2006/relationships" xmlns:p="http://schemas.openxmlformats.org/presentationml/2006/main">
  <p:tag name="PPSPLIT_ID" val=" 8"/>
</p:tagLst>
</file>

<file path=ppt/tags/tag267.xml><?xml version="1.0" encoding="utf-8"?>
<p:tagLst xmlns:a="http://schemas.openxmlformats.org/drawingml/2006/main" xmlns:r="http://schemas.openxmlformats.org/officeDocument/2006/relationships" xmlns:p="http://schemas.openxmlformats.org/presentationml/2006/main">
  <p:tag name="PPSPLIT_ID" val=" 9"/>
</p:tagLst>
</file>

<file path=ppt/tags/tag268.xml><?xml version="1.0" encoding="utf-8"?>
<p:tagLst xmlns:a="http://schemas.openxmlformats.org/drawingml/2006/main" xmlns:r="http://schemas.openxmlformats.org/officeDocument/2006/relationships" xmlns:p="http://schemas.openxmlformats.org/presentationml/2006/main">
  <p:tag name="PPSPLIT_ID" val=" 10"/>
</p:tagLst>
</file>

<file path=ppt/tags/tag269.xml><?xml version="1.0" encoding="utf-8"?>
<p:tagLst xmlns:a="http://schemas.openxmlformats.org/drawingml/2006/main" xmlns:r="http://schemas.openxmlformats.org/officeDocument/2006/relationships" xmlns:p="http://schemas.openxmlformats.org/presentationml/2006/main">
  <p:tag name="PPSPLIT_ID" val=" 14"/>
</p:tagLst>
</file>

<file path=ppt/tags/tag270.xml><?xml version="1.0" encoding="utf-8"?>
<p:tagLst xmlns:a="http://schemas.openxmlformats.org/drawingml/2006/main" xmlns:r="http://schemas.openxmlformats.org/officeDocument/2006/relationships" xmlns:p="http://schemas.openxmlformats.org/presentationml/2006/main">
  <p:tag name="PPSPLIT_ID" val=" 15"/>
</p:tagLst>
</file>

<file path=ppt/tags/tag271.xml><?xml version="1.0" encoding="utf-8"?>
<p:tagLst xmlns:a="http://schemas.openxmlformats.org/drawingml/2006/main" xmlns:r="http://schemas.openxmlformats.org/officeDocument/2006/relationships" xmlns:p="http://schemas.openxmlformats.org/presentationml/2006/main">
  <p:tag name="PPSPLIT_ID" val=" 16"/>
</p:tagLst>
</file>

<file path=ppt/tags/tag27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5"/>
  <p:tag name="PPSPLIT_DONE" val="1"/>
</p:tagLst>
</file>

<file path=ppt/tags/tag273.xml><?xml version="1.0" encoding="utf-8"?>
<p:tagLst xmlns:a="http://schemas.openxmlformats.org/drawingml/2006/main" xmlns:r="http://schemas.openxmlformats.org/officeDocument/2006/relationships" xmlns:p="http://schemas.openxmlformats.org/presentationml/2006/main">
  <p:tag name="PPSPLIT_ID" val=" 7"/>
</p:tagLst>
</file>

<file path=ppt/tags/tag274.xml><?xml version="1.0" encoding="utf-8"?>
<p:tagLst xmlns:a="http://schemas.openxmlformats.org/drawingml/2006/main" xmlns:r="http://schemas.openxmlformats.org/officeDocument/2006/relationships" xmlns:p="http://schemas.openxmlformats.org/presentationml/2006/main">
  <p:tag name="PPSPLIT_ID" val=" 3"/>
</p:tagLst>
</file>

<file path=ppt/tags/tag275.xml><?xml version="1.0" encoding="utf-8"?>
<p:tagLst xmlns:a="http://schemas.openxmlformats.org/drawingml/2006/main" xmlns:r="http://schemas.openxmlformats.org/officeDocument/2006/relationships" xmlns:p="http://schemas.openxmlformats.org/presentationml/2006/main">
  <p:tag name="PPSPLIT_ID" val=" 4"/>
</p:tagLst>
</file>

<file path=ppt/tags/tag276.xml><?xml version="1.0" encoding="utf-8"?>
<p:tagLst xmlns:a="http://schemas.openxmlformats.org/drawingml/2006/main" xmlns:r="http://schemas.openxmlformats.org/officeDocument/2006/relationships" xmlns:p="http://schemas.openxmlformats.org/presentationml/2006/main">
  <p:tag name="PPSPLIT_ID" val=" 5"/>
</p:tagLst>
</file>

<file path=ppt/tags/tag277.xml><?xml version="1.0" encoding="utf-8"?>
<p:tagLst xmlns:a="http://schemas.openxmlformats.org/drawingml/2006/main" xmlns:r="http://schemas.openxmlformats.org/officeDocument/2006/relationships" xmlns:p="http://schemas.openxmlformats.org/presentationml/2006/main">
  <p:tag name="PPSPLIT_ID" val=" 2"/>
</p:tagLst>
</file>

<file path=ppt/tags/tag27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5"/>
  <p:tag name="PPSPLIT_DONE" val="1"/>
</p:tagLst>
</file>

<file path=ppt/tags/tag279.xml><?xml version="1.0" encoding="utf-8"?>
<p:tagLst xmlns:a="http://schemas.openxmlformats.org/drawingml/2006/main" xmlns:r="http://schemas.openxmlformats.org/officeDocument/2006/relationships" xmlns:p="http://schemas.openxmlformats.org/presentationml/2006/main">
  <p:tag name="PPSPLIT_ID" val=" 7"/>
</p:tagLst>
</file>

<file path=ppt/tags/tag280.xml><?xml version="1.0" encoding="utf-8"?>
<p:tagLst xmlns:a="http://schemas.openxmlformats.org/drawingml/2006/main" xmlns:r="http://schemas.openxmlformats.org/officeDocument/2006/relationships" xmlns:p="http://schemas.openxmlformats.org/presentationml/2006/main">
  <p:tag name="PPSPLIT_ID" val=" 3"/>
</p:tagLst>
</file>

<file path=ppt/tags/tag281.xml><?xml version="1.0" encoding="utf-8"?>
<p:tagLst xmlns:a="http://schemas.openxmlformats.org/drawingml/2006/main" xmlns:r="http://schemas.openxmlformats.org/officeDocument/2006/relationships" xmlns:p="http://schemas.openxmlformats.org/presentationml/2006/main">
  <p:tag name="PPSPLIT_ID" val=" 4"/>
</p:tagLst>
</file>

<file path=ppt/tags/tag282.xml><?xml version="1.0" encoding="utf-8"?>
<p:tagLst xmlns:a="http://schemas.openxmlformats.org/drawingml/2006/main" xmlns:r="http://schemas.openxmlformats.org/officeDocument/2006/relationships" xmlns:p="http://schemas.openxmlformats.org/presentationml/2006/main">
  <p:tag name="PPSPLIT_ID" val=" 5"/>
</p:tagLst>
</file>

<file path=ppt/tags/tag283.xml><?xml version="1.0" encoding="utf-8"?>
<p:tagLst xmlns:a="http://schemas.openxmlformats.org/drawingml/2006/main" xmlns:r="http://schemas.openxmlformats.org/officeDocument/2006/relationships" xmlns:p="http://schemas.openxmlformats.org/presentationml/2006/main">
  <p:tag name="PPSPLIT_ID" val=" 2"/>
</p:tagLst>
</file>

<file path=ppt/tags/tag284.xml><?xml version="1.0" encoding="utf-8"?>
<p:tagLst xmlns:a="http://schemas.openxmlformats.org/drawingml/2006/main" xmlns:r="http://schemas.openxmlformats.org/officeDocument/2006/relationships" xmlns:p="http://schemas.openxmlformats.org/presentationml/2006/main">
  <p:tag name="PPSPLIT_ID" val=" 6"/>
</p:tagLst>
</file>

<file path=ppt/tags/tag28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5"/>
  <p:tag name="PPSPLIT_DONE" val="1"/>
</p:tagLst>
</file>

<file path=ppt/tags/tag286.xml><?xml version="1.0" encoding="utf-8"?>
<p:tagLst xmlns:a="http://schemas.openxmlformats.org/drawingml/2006/main" xmlns:r="http://schemas.openxmlformats.org/officeDocument/2006/relationships" xmlns:p="http://schemas.openxmlformats.org/presentationml/2006/main">
  <p:tag name="PPSPLIT_ID" val=" 7"/>
</p:tagLst>
</file>

<file path=ppt/tags/tag287.xml><?xml version="1.0" encoding="utf-8"?>
<p:tagLst xmlns:a="http://schemas.openxmlformats.org/drawingml/2006/main" xmlns:r="http://schemas.openxmlformats.org/officeDocument/2006/relationships" xmlns:p="http://schemas.openxmlformats.org/presentationml/2006/main">
  <p:tag name="PPSPLIT_ID" val=" 3"/>
</p:tagLst>
</file>

<file path=ppt/tags/tag288.xml><?xml version="1.0" encoding="utf-8"?>
<p:tagLst xmlns:a="http://schemas.openxmlformats.org/drawingml/2006/main" xmlns:r="http://schemas.openxmlformats.org/officeDocument/2006/relationships" xmlns:p="http://schemas.openxmlformats.org/presentationml/2006/main">
  <p:tag name="PPSPLIT_ID" val=" 4"/>
</p:tagLst>
</file>

<file path=ppt/tags/tag289.xml><?xml version="1.0" encoding="utf-8"?>
<p:tagLst xmlns:a="http://schemas.openxmlformats.org/drawingml/2006/main" xmlns:r="http://schemas.openxmlformats.org/officeDocument/2006/relationships" xmlns:p="http://schemas.openxmlformats.org/presentationml/2006/main">
  <p:tag name="PPSPLIT_ID" val=" 5"/>
</p:tagLst>
</file>

<file path=ppt/tags/tag290.xml><?xml version="1.0" encoding="utf-8"?>
<p:tagLst xmlns:a="http://schemas.openxmlformats.org/drawingml/2006/main" xmlns:r="http://schemas.openxmlformats.org/officeDocument/2006/relationships" xmlns:p="http://schemas.openxmlformats.org/presentationml/2006/main">
  <p:tag name="PPSPLIT_ID" val=" 2"/>
</p:tagLst>
</file>

<file path=ppt/tags/tag291.xml><?xml version="1.0" encoding="utf-8"?>
<p:tagLst xmlns:a="http://schemas.openxmlformats.org/drawingml/2006/main" xmlns:r="http://schemas.openxmlformats.org/officeDocument/2006/relationships" xmlns:p="http://schemas.openxmlformats.org/presentationml/2006/main">
  <p:tag name="PPSPLIT_ID" val=" 6"/>
</p:tagLst>
</file>

<file path=ppt/tags/tag292.xml><?xml version="1.0" encoding="utf-8"?>
<p:tagLst xmlns:a="http://schemas.openxmlformats.org/drawingml/2006/main" xmlns:r="http://schemas.openxmlformats.org/officeDocument/2006/relationships" xmlns:p="http://schemas.openxmlformats.org/presentationml/2006/main">
  <p:tag name="PPSPLIT_ID" val=" 8"/>
</p:tagLst>
</file>

<file path=ppt/tags/tag29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5"/>
</p:tagLst>
</file>

<file path=ppt/tags/tag294.xml><?xml version="1.0" encoding="utf-8"?>
<p:tagLst xmlns:a="http://schemas.openxmlformats.org/drawingml/2006/main" xmlns:r="http://schemas.openxmlformats.org/officeDocument/2006/relationships" xmlns:p="http://schemas.openxmlformats.org/presentationml/2006/main">
  <p:tag name="PPSPLIT_ID" val=" 7"/>
</p:tagLst>
</file>

<file path=ppt/tags/tag295.xml><?xml version="1.0" encoding="utf-8"?>
<p:tagLst xmlns:a="http://schemas.openxmlformats.org/drawingml/2006/main" xmlns:r="http://schemas.openxmlformats.org/officeDocument/2006/relationships" xmlns:p="http://schemas.openxmlformats.org/presentationml/2006/main">
  <p:tag name="PPSPLIT_ID" val=" 3"/>
</p:tagLst>
</file>

<file path=ppt/tags/tag296.xml><?xml version="1.0" encoding="utf-8"?>
<p:tagLst xmlns:a="http://schemas.openxmlformats.org/drawingml/2006/main" xmlns:r="http://schemas.openxmlformats.org/officeDocument/2006/relationships" xmlns:p="http://schemas.openxmlformats.org/presentationml/2006/main">
  <p:tag name="PPSPLIT_ID" val=" 4"/>
</p:tagLst>
</file>

<file path=ppt/tags/tag297.xml><?xml version="1.0" encoding="utf-8"?>
<p:tagLst xmlns:a="http://schemas.openxmlformats.org/drawingml/2006/main" xmlns:r="http://schemas.openxmlformats.org/officeDocument/2006/relationships" xmlns:p="http://schemas.openxmlformats.org/presentationml/2006/main">
  <p:tag name="PPSPLIT_ID" val=" 5"/>
</p:tagLst>
</file>

<file path=ppt/tags/tag298.xml><?xml version="1.0" encoding="utf-8"?>
<p:tagLst xmlns:a="http://schemas.openxmlformats.org/drawingml/2006/main" xmlns:r="http://schemas.openxmlformats.org/officeDocument/2006/relationships" xmlns:p="http://schemas.openxmlformats.org/presentationml/2006/main">
  <p:tag name="PPSPLIT_ID" val=" 2"/>
</p:tagLst>
</file>

<file path=ppt/tags/tag299.xml><?xml version="1.0" encoding="utf-8"?>
<p:tagLst xmlns:a="http://schemas.openxmlformats.org/drawingml/2006/main" xmlns:r="http://schemas.openxmlformats.org/officeDocument/2006/relationships" xmlns:p="http://schemas.openxmlformats.org/presentationml/2006/main">
  <p:tag name="PPSPLIT_ID" val=" 6"/>
</p:tagLst>
</file>

<file path=ppt/tags/tag300.xml><?xml version="1.0" encoding="utf-8"?>
<p:tagLst xmlns:a="http://schemas.openxmlformats.org/drawingml/2006/main" xmlns:r="http://schemas.openxmlformats.org/officeDocument/2006/relationships" xmlns:p="http://schemas.openxmlformats.org/presentationml/2006/main">
  <p:tag name="PPSPLIT_ID" val=" 8"/>
</p:tagLst>
</file>

<file path=ppt/tags/tag301.xml><?xml version="1.0" encoding="utf-8"?>
<p:tagLst xmlns:a="http://schemas.openxmlformats.org/drawingml/2006/main" xmlns:r="http://schemas.openxmlformats.org/officeDocument/2006/relationships" xmlns:p="http://schemas.openxmlformats.org/presentationml/2006/main">
  <p:tag name="PPSPLIT_ID" val=" 9"/>
</p:tagLst>
</file>

<file path=ppt/tags/tag30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6"/>
</p:tagLst>
</file>

<file path=ppt/tags/tag30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7"/>
</p:tagLst>
</file>

<file path=ppt/tags/tag30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8"/>
  <p:tag name="PPSPLIT_DONE" val="1"/>
</p:tagLst>
</file>

<file path=ppt/tags/tag305.xml><?xml version="1.0" encoding="utf-8"?>
<p:tagLst xmlns:a="http://schemas.openxmlformats.org/drawingml/2006/main" xmlns:r="http://schemas.openxmlformats.org/officeDocument/2006/relationships" xmlns:p="http://schemas.openxmlformats.org/presentationml/2006/main">
  <p:tag name="PPSPLIT_ID" val=" 3"/>
</p:tagLst>
</file>

<file path=ppt/tags/tag306.xml><?xml version="1.0" encoding="utf-8"?>
<p:tagLst xmlns:a="http://schemas.openxmlformats.org/drawingml/2006/main" xmlns:r="http://schemas.openxmlformats.org/officeDocument/2006/relationships" xmlns:p="http://schemas.openxmlformats.org/presentationml/2006/main">
  <p:tag name="PPSPLIT_ID" val=" 4"/>
</p:tagLst>
</file>

<file path=ppt/tags/tag307.xml><?xml version="1.0" encoding="utf-8"?>
<p:tagLst xmlns:a="http://schemas.openxmlformats.org/drawingml/2006/main" xmlns:r="http://schemas.openxmlformats.org/officeDocument/2006/relationships" xmlns:p="http://schemas.openxmlformats.org/presentationml/2006/main">
  <p:tag name="PPSPLIT_ID" val=" 5"/>
</p:tagLst>
</file>

<file path=ppt/tags/tag308.xml><?xml version="1.0" encoding="utf-8"?>
<p:tagLst xmlns:a="http://schemas.openxmlformats.org/drawingml/2006/main" xmlns:r="http://schemas.openxmlformats.org/officeDocument/2006/relationships" xmlns:p="http://schemas.openxmlformats.org/presentationml/2006/main">
  <p:tag name="PPSPLIT_ID" val=" 2"/>
</p:tagLst>
</file>

<file path=ppt/tags/tag309.xml><?xml version="1.0" encoding="utf-8"?>
<p:tagLst xmlns:a="http://schemas.openxmlformats.org/drawingml/2006/main" xmlns:r="http://schemas.openxmlformats.org/officeDocument/2006/relationships" xmlns:p="http://schemas.openxmlformats.org/presentationml/2006/main">
  <p:tag name="PPSPLIT_ID" val=" 6"/>
</p:tagLst>
</file>

<file path=ppt/tags/tag310.xml><?xml version="1.0" encoding="utf-8"?>
<p:tagLst xmlns:a="http://schemas.openxmlformats.org/drawingml/2006/main" xmlns:r="http://schemas.openxmlformats.org/officeDocument/2006/relationships" xmlns:p="http://schemas.openxmlformats.org/presentationml/2006/main">
  <p:tag name="PPSPLIT_ID" val=" 8"/>
</p:tagLst>
</file>

<file path=ppt/tags/tag311.xml><?xml version="1.0" encoding="utf-8"?>
<p:tagLst xmlns:a="http://schemas.openxmlformats.org/drawingml/2006/main" xmlns:r="http://schemas.openxmlformats.org/officeDocument/2006/relationships" xmlns:p="http://schemas.openxmlformats.org/presentationml/2006/main">
  <p:tag name="PPSPLIT_ID" val=" 9"/>
</p:tagLst>
</file>

<file path=ppt/tags/tag31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8"/>
  <p:tag name="PPSPLIT_DONE" val="1"/>
</p:tagLst>
</file>

<file path=ppt/tags/tag313.xml><?xml version="1.0" encoding="utf-8"?>
<p:tagLst xmlns:a="http://schemas.openxmlformats.org/drawingml/2006/main" xmlns:r="http://schemas.openxmlformats.org/officeDocument/2006/relationships" xmlns:p="http://schemas.openxmlformats.org/presentationml/2006/main">
  <p:tag name="PPSPLIT_ID" val=" 3"/>
</p:tagLst>
</file>

<file path=ppt/tags/tag314.xml><?xml version="1.0" encoding="utf-8"?>
<p:tagLst xmlns:a="http://schemas.openxmlformats.org/drawingml/2006/main" xmlns:r="http://schemas.openxmlformats.org/officeDocument/2006/relationships" xmlns:p="http://schemas.openxmlformats.org/presentationml/2006/main">
  <p:tag name="PPSPLIT_ID" val=" 4"/>
</p:tagLst>
</file>

<file path=ppt/tags/tag315.xml><?xml version="1.0" encoding="utf-8"?>
<p:tagLst xmlns:a="http://schemas.openxmlformats.org/drawingml/2006/main" xmlns:r="http://schemas.openxmlformats.org/officeDocument/2006/relationships" xmlns:p="http://schemas.openxmlformats.org/presentationml/2006/main">
  <p:tag name="PPSPLIT_ID" val=" 5"/>
</p:tagLst>
</file>

<file path=ppt/tags/tag316.xml><?xml version="1.0" encoding="utf-8"?>
<p:tagLst xmlns:a="http://schemas.openxmlformats.org/drawingml/2006/main" xmlns:r="http://schemas.openxmlformats.org/officeDocument/2006/relationships" xmlns:p="http://schemas.openxmlformats.org/presentationml/2006/main">
  <p:tag name="PPSPLIT_ID" val=" 2"/>
</p:tagLst>
</file>

<file path=ppt/tags/tag317.xml><?xml version="1.0" encoding="utf-8"?>
<p:tagLst xmlns:a="http://schemas.openxmlformats.org/drawingml/2006/main" xmlns:r="http://schemas.openxmlformats.org/officeDocument/2006/relationships" xmlns:p="http://schemas.openxmlformats.org/presentationml/2006/main">
  <p:tag name="PPSPLIT_ID" val=" 6"/>
</p:tagLst>
</file>

<file path=ppt/tags/tag318.xml><?xml version="1.0" encoding="utf-8"?>
<p:tagLst xmlns:a="http://schemas.openxmlformats.org/drawingml/2006/main" xmlns:r="http://schemas.openxmlformats.org/officeDocument/2006/relationships" xmlns:p="http://schemas.openxmlformats.org/presentationml/2006/main">
  <p:tag name="PPSPLIT_ID" val=" 8"/>
</p:tagLst>
</file>

<file path=ppt/tags/tag319.xml><?xml version="1.0" encoding="utf-8"?>
<p:tagLst xmlns:a="http://schemas.openxmlformats.org/drawingml/2006/main" xmlns:r="http://schemas.openxmlformats.org/officeDocument/2006/relationships" xmlns:p="http://schemas.openxmlformats.org/presentationml/2006/main">
  <p:tag name="PPSPLIT_ID" val=" 9"/>
</p:tagLst>
</file>

<file path=ppt/tags/tag320.xml><?xml version="1.0" encoding="utf-8"?>
<p:tagLst xmlns:a="http://schemas.openxmlformats.org/drawingml/2006/main" xmlns:r="http://schemas.openxmlformats.org/officeDocument/2006/relationships" xmlns:p="http://schemas.openxmlformats.org/presentationml/2006/main">
  <p:tag name="PPSPLIT_ID" val=" 10"/>
</p:tagLst>
</file>

<file path=ppt/tags/tag32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8"/>
  <p:tag name="PPSPLIT_DONE" val="1"/>
</p:tagLst>
</file>

<file path=ppt/tags/tag322.xml><?xml version="1.0" encoding="utf-8"?>
<p:tagLst xmlns:a="http://schemas.openxmlformats.org/drawingml/2006/main" xmlns:r="http://schemas.openxmlformats.org/officeDocument/2006/relationships" xmlns:p="http://schemas.openxmlformats.org/presentationml/2006/main">
  <p:tag name="PPSPLIT_ID" val=" 3"/>
</p:tagLst>
</file>

<file path=ppt/tags/tag323.xml><?xml version="1.0" encoding="utf-8"?>
<p:tagLst xmlns:a="http://schemas.openxmlformats.org/drawingml/2006/main" xmlns:r="http://schemas.openxmlformats.org/officeDocument/2006/relationships" xmlns:p="http://schemas.openxmlformats.org/presentationml/2006/main">
  <p:tag name="PPSPLIT_ID" val=" 4"/>
</p:tagLst>
</file>

<file path=ppt/tags/tag324.xml><?xml version="1.0" encoding="utf-8"?>
<p:tagLst xmlns:a="http://schemas.openxmlformats.org/drawingml/2006/main" xmlns:r="http://schemas.openxmlformats.org/officeDocument/2006/relationships" xmlns:p="http://schemas.openxmlformats.org/presentationml/2006/main">
  <p:tag name="PPSPLIT_ID" val=" 5"/>
</p:tagLst>
</file>

<file path=ppt/tags/tag325.xml><?xml version="1.0" encoding="utf-8"?>
<p:tagLst xmlns:a="http://schemas.openxmlformats.org/drawingml/2006/main" xmlns:r="http://schemas.openxmlformats.org/officeDocument/2006/relationships" xmlns:p="http://schemas.openxmlformats.org/presentationml/2006/main">
  <p:tag name="PPSPLIT_ID" val=" 2"/>
</p:tagLst>
</file>

<file path=ppt/tags/tag326.xml><?xml version="1.0" encoding="utf-8"?>
<p:tagLst xmlns:a="http://schemas.openxmlformats.org/drawingml/2006/main" xmlns:r="http://schemas.openxmlformats.org/officeDocument/2006/relationships" xmlns:p="http://schemas.openxmlformats.org/presentationml/2006/main">
  <p:tag name="PPSPLIT_ID" val=" 6"/>
</p:tagLst>
</file>

<file path=ppt/tags/tag327.xml><?xml version="1.0" encoding="utf-8"?>
<p:tagLst xmlns:a="http://schemas.openxmlformats.org/drawingml/2006/main" xmlns:r="http://schemas.openxmlformats.org/officeDocument/2006/relationships" xmlns:p="http://schemas.openxmlformats.org/presentationml/2006/main">
  <p:tag name="PPSPLIT_ID" val=" 8"/>
</p:tagLst>
</file>

<file path=ppt/tags/tag328.xml><?xml version="1.0" encoding="utf-8"?>
<p:tagLst xmlns:a="http://schemas.openxmlformats.org/drawingml/2006/main" xmlns:r="http://schemas.openxmlformats.org/officeDocument/2006/relationships" xmlns:p="http://schemas.openxmlformats.org/presentationml/2006/main">
  <p:tag name="PPSPLIT_ID" val=" 9"/>
</p:tagLst>
</file>

<file path=ppt/tags/tag329.xml><?xml version="1.0" encoding="utf-8"?>
<p:tagLst xmlns:a="http://schemas.openxmlformats.org/drawingml/2006/main" xmlns:r="http://schemas.openxmlformats.org/officeDocument/2006/relationships" xmlns:p="http://schemas.openxmlformats.org/presentationml/2006/main">
  <p:tag name="PPSPLIT_ID" val=" 10"/>
</p:tagLst>
</file>

<file path=ppt/tags/tag330.xml><?xml version="1.0" encoding="utf-8"?>
<p:tagLst xmlns:a="http://schemas.openxmlformats.org/drawingml/2006/main" xmlns:r="http://schemas.openxmlformats.org/officeDocument/2006/relationships" xmlns:p="http://schemas.openxmlformats.org/presentationml/2006/main">
  <p:tag name="PPSPLIT_ID" val=" 11"/>
</p:tagLst>
</file>

<file path=ppt/tags/tag33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8"/>
</p:tagLst>
</file>

<file path=ppt/tags/tag332.xml><?xml version="1.0" encoding="utf-8"?>
<p:tagLst xmlns:a="http://schemas.openxmlformats.org/drawingml/2006/main" xmlns:r="http://schemas.openxmlformats.org/officeDocument/2006/relationships" xmlns:p="http://schemas.openxmlformats.org/presentationml/2006/main">
  <p:tag name="PPSPLIT_ID" val=" 3"/>
</p:tagLst>
</file>

<file path=ppt/tags/tag333.xml><?xml version="1.0" encoding="utf-8"?>
<p:tagLst xmlns:a="http://schemas.openxmlformats.org/drawingml/2006/main" xmlns:r="http://schemas.openxmlformats.org/officeDocument/2006/relationships" xmlns:p="http://schemas.openxmlformats.org/presentationml/2006/main">
  <p:tag name="PPSPLIT_ID" val=" 4"/>
</p:tagLst>
</file>

<file path=ppt/tags/tag334.xml><?xml version="1.0" encoding="utf-8"?>
<p:tagLst xmlns:a="http://schemas.openxmlformats.org/drawingml/2006/main" xmlns:r="http://schemas.openxmlformats.org/officeDocument/2006/relationships" xmlns:p="http://schemas.openxmlformats.org/presentationml/2006/main">
  <p:tag name="PPSPLIT_ID" val=" 5"/>
</p:tagLst>
</file>

<file path=ppt/tags/tag335.xml><?xml version="1.0" encoding="utf-8"?>
<p:tagLst xmlns:a="http://schemas.openxmlformats.org/drawingml/2006/main" xmlns:r="http://schemas.openxmlformats.org/officeDocument/2006/relationships" xmlns:p="http://schemas.openxmlformats.org/presentationml/2006/main">
  <p:tag name="PPSPLIT_ID" val=" 2"/>
</p:tagLst>
</file>

<file path=ppt/tags/tag336.xml><?xml version="1.0" encoding="utf-8"?>
<p:tagLst xmlns:a="http://schemas.openxmlformats.org/drawingml/2006/main" xmlns:r="http://schemas.openxmlformats.org/officeDocument/2006/relationships" xmlns:p="http://schemas.openxmlformats.org/presentationml/2006/main">
  <p:tag name="PPSPLIT_ID" val=" 6"/>
</p:tagLst>
</file>

<file path=ppt/tags/tag337.xml><?xml version="1.0" encoding="utf-8"?>
<p:tagLst xmlns:a="http://schemas.openxmlformats.org/drawingml/2006/main" xmlns:r="http://schemas.openxmlformats.org/officeDocument/2006/relationships" xmlns:p="http://schemas.openxmlformats.org/presentationml/2006/main">
  <p:tag name="PPSPLIT_ID" val=" 8"/>
</p:tagLst>
</file>

<file path=ppt/tags/tag338.xml><?xml version="1.0" encoding="utf-8"?>
<p:tagLst xmlns:a="http://schemas.openxmlformats.org/drawingml/2006/main" xmlns:r="http://schemas.openxmlformats.org/officeDocument/2006/relationships" xmlns:p="http://schemas.openxmlformats.org/presentationml/2006/main">
  <p:tag name="PPSPLIT_ID" val=" 9"/>
</p:tagLst>
</file>

<file path=ppt/tags/tag339.xml><?xml version="1.0" encoding="utf-8"?>
<p:tagLst xmlns:a="http://schemas.openxmlformats.org/drawingml/2006/main" xmlns:r="http://schemas.openxmlformats.org/officeDocument/2006/relationships" xmlns:p="http://schemas.openxmlformats.org/presentationml/2006/main">
  <p:tag name="PPSPLIT_ID" val=" 10"/>
</p:tagLst>
</file>

<file path=ppt/tags/tag340.xml><?xml version="1.0" encoding="utf-8"?>
<p:tagLst xmlns:a="http://schemas.openxmlformats.org/drawingml/2006/main" xmlns:r="http://schemas.openxmlformats.org/officeDocument/2006/relationships" xmlns:p="http://schemas.openxmlformats.org/presentationml/2006/main">
  <p:tag name="PPSPLIT_ID" val=" 11"/>
</p:tagLst>
</file>

<file path=ppt/tags/tag341.xml><?xml version="1.0" encoding="utf-8"?>
<p:tagLst xmlns:a="http://schemas.openxmlformats.org/drawingml/2006/main" xmlns:r="http://schemas.openxmlformats.org/officeDocument/2006/relationships" xmlns:p="http://schemas.openxmlformats.org/presentationml/2006/main">
  <p:tag name="PPSPLIT_ID" val=" 12"/>
</p:tagLst>
</file>

<file path=ppt/tags/tag34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9"/>
  <p:tag name="PPSPLIT_DONE" val="1"/>
</p:tagLst>
</file>

<file path=ppt/tags/tag343.xml><?xml version="1.0" encoding="utf-8"?>
<p:tagLst xmlns:a="http://schemas.openxmlformats.org/drawingml/2006/main" xmlns:r="http://schemas.openxmlformats.org/officeDocument/2006/relationships" xmlns:p="http://schemas.openxmlformats.org/presentationml/2006/main">
  <p:tag name="PPSPLIT_ID" val=" 2"/>
</p:tagLst>
</file>

<file path=ppt/tags/tag344.xml><?xml version="1.0" encoding="utf-8"?>
<p:tagLst xmlns:a="http://schemas.openxmlformats.org/drawingml/2006/main" xmlns:r="http://schemas.openxmlformats.org/officeDocument/2006/relationships" xmlns:p="http://schemas.openxmlformats.org/presentationml/2006/main">
  <p:tag name="PPSPLIT_ID" val=" 3"/>
</p:tagLst>
</file>

<file path=ppt/tags/tag34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9"/>
  <p:tag name="PPSPLIT_DONE" val="1"/>
</p:tagLst>
</file>

<file path=ppt/tags/tag346.xml><?xml version="1.0" encoding="utf-8"?>
<p:tagLst xmlns:a="http://schemas.openxmlformats.org/drawingml/2006/main" xmlns:r="http://schemas.openxmlformats.org/officeDocument/2006/relationships" xmlns:p="http://schemas.openxmlformats.org/presentationml/2006/main">
  <p:tag name="PPSPLIT_ID" val=" 2"/>
</p:tagLst>
</file>

<file path=ppt/tags/tag347.xml><?xml version="1.0" encoding="utf-8"?>
<p:tagLst xmlns:a="http://schemas.openxmlformats.org/drawingml/2006/main" xmlns:r="http://schemas.openxmlformats.org/officeDocument/2006/relationships" xmlns:p="http://schemas.openxmlformats.org/presentationml/2006/main">
  <p:tag name="PPSPLIT_ID" val=" 3"/>
</p:tagLst>
</file>

<file path=ppt/tags/tag348.xml><?xml version="1.0" encoding="utf-8"?>
<p:tagLst xmlns:a="http://schemas.openxmlformats.org/drawingml/2006/main" xmlns:r="http://schemas.openxmlformats.org/officeDocument/2006/relationships" xmlns:p="http://schemas.openxmlformats.org/presentationml/2006/main">
  <p:tag name="PPSPLIT_ID" val=" 4"/>
</p:tagLst>
</file>

<file path=ppt/tags/tag34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9"/>
  <p:tag name="PPSPLIT_DONE" val="1"/>
</p:tagLst>
</file>

<file path=ppt/tags/tag350.xml><?xml version="1.0" encoding="utf-8"?>
<p:tagLst xmlns:a="http://schemas.openxmlformats.org/drawingml/2006/main" xmlns:r="http://schemas.openxmlformats.org/officeDocument/2006/relationships" xmlns:p="http://schemas.openxmlformats.org/presentationml/2006/main">
  <p:tag name="PPSPLIT_ID" val=" 2"/>
</p:tagLst>
</file>

<file path=ppt/tags/tag351.xml><?xml version="1.0" encoding="utf-8"?>
<p:tagLst xmlns:a="http://schemas.openxmlformats.org/drawingml/2006/main" xmlns:r="http://schemas.openxmlformats.org/officeDocument/2006/relationships" xmlns:p="http://schemas.openxmlformats.org/presentationml/2006/main">
  <p:tag name="PPSPLIT_ID" val=" 3"/>
</p:tagLst>
</file>

<file path=ppt/tags/tag352.xml><?xml version="1.0" encoding="utf-8"?>
<p:tagLst xmlns:a="http://schemas.openxmlformats.org/drawingml/2006/main" xmlns:r="http://schemas.openxmlformats.org/officeDocument/2006/relationships" xmlns:p="http://schemas.openxmlformats.org/presentationml/2006/main">
  <p:tag name="PPSPLIT_ID" val=" 4"/>
</p:tagLst>
</file>

<file path=ppt/tags/tag353.xml><?xml version="1.0" encoding="utf-8"?>
<p:tagLst xmlns:a="http://schemas.openxmlformats.org/drawingml/2006/main" xmlns:r="http://schemas.openxmlformats.org/officeDocument/2006/relationships" xmlns:p="http://schemas.openxmlformats.org/presentationml/2006/main">
  <p:tag name="PPSPLIT_ID" val=" 5"/>
</p:tagLst>
</file>

<file path=ppt/tags/tag35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39"/>
</p:tagLst>
</file>

<file path=ppt/tags/tag355.xml><?xml version="1.0" encoding="utf-8"?>
<p:tagLst xmlns:a="http://schemas.openxmlformats.org/drawingml/2006/main" xmlns:r="http://schemas.openxmlformats.org/officeDocument/2006/relationships" xmlns:p="http://schemas.openxmlformats.org/presentationml/2006/main">
  <p:tag name="PPSPLIT_ID" val=" 2"/>
</p:tagLst>
</file>

<file path=ppt/tags/tag356.xml><?xml version="1.0" encoding="utf-8"?>
<p:tagLst xmlns:a="http://schemas.openxmlformats.org/drawingml/2006/main" xmlns:r="http://schemas.openxmlformats.org/officeDocument/2006/relationships" xmlns:p="http://schemas.openxmlformats.org/presentationml/2006/main">
  <p:tag name="PPSPLIT_ID" val=" 3"/>
</p:tagLst>
</file>

<file path=ppt/tags/tag357.xml><?xml version="1.0" encoding="utf-8"?>
<p:tagLst xmlns:a="http://schemas.openxmlformats.org/drawingml/2006/main" xmlns:r="http://schemas.openxmlformats.org/officeDocument/2006/relationships" xmlns:p="http://schemas.openxmlformats.org/presentationml/2006/main">
  <p:tag name="PPSPLIT_ID" val=" 4"/>
</p:tagLst>
</file>

<file path=ppt/tags/tag358.xml><?xml version="1.0" encoding="utf-8"?>
<p:tagLst xmlns:a="http://schemas.openxmlformats.org/drawingml/2006/main" xmlns:r="http://schemas.openxmlformats.org/officeDocument/2006/relationships" xmlns:p="http://schemas.openxmlformats.org/presentationml/2006/main">
  <p:tag name="PPSPLIT_ID" val=" 5"/>
</p:tagLst>
</file>

<file path=ppt/tags/tag359.xml><?xml version="1.0" encoding="utf-8"?>
<p:tagLst xmlns:a="http://schemas.openxmlformats.org/drawingml/2006/main" xmlns:r="http://schemas.openxmlformats.org/officeDocument/2006/relationships" xmlns:p="http://schemas.openxmlformats.org/presentationml/2006/main">
  <p:tag name="PPSPLIT_ID" val=" 6"/>
</p:tagLst>
</file>

<file path=ppt/tags/tag36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0"/>
</p:tagLst>
</file>

<file path=ppt/tags/tag36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1"/>
  <p:tag name="PPSPLIT_DONE" val="1"/>
</p:tagLst>
</file>

<file path=ppt/tags/tag362.xml><?xml version="1.0" encoding="utf-8"?>
<p:tagLst xmlns:a="http://schemas.openxmlformats.org/drawingml/2006/main" xmlns:r="http://schemas.openxmlformats.org/officeDocument/2006/relationships" xmlns:p="http://schemas.openxmlformats.org/presentationml/2006/main">
  <p:tag name="PPSPLIT_ID" val=" 2"/>
</p:tagLst>
</file>

<file path=ppt/tags/tag363.xml><?xml version="1.0" encoding="utf-8"?>
<p:tagLst xmlns:a="http://schemas.openxmlformats.org/drawingml/2006/main" xmlns:r="http://schemas.openxmlformats.org/officeDocument/2006/relationships" xmlns:p="http://schemas.openxmlformats.org/presentationml/2006/main">
  <p:tag name="PPSPLIT_ID" val=" 3"/>
</p:tagLst>
</file>

<file path=ppt/tags/tag36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1"/>
</p:tagLst>
</file>

<file path=ppt/tags/tag365.xml><?xml version="1.0" encoding="utf-8"?>
<p:tagLst xmlns:a="http://schemas.openxmlformats.org/drawingml/2006/main" xmlns:r="http://schemas.openxmlformats.org/officeDocument/2006/relationships" xmlns:p="http://schemas.openxmlformats.org/presentationml/2006/main">
  <p:tag name="PPSPLIT_ID" val=" 2"/>
</p:tagLst>
</file>

<file path=ppt/tags/tag366.xml><?xml version="1.0" encoding="utf-8"?>
<p:tagLst xmlns:a="http://schemas.openxmlformats.org/drawingml/2006/main" xmlns:r="http://schemas.openxmlformats.org/officeDocument/2006/relationships" xmlns:p="http://schemas.openxmlformats.org/presentationml/2006/main">
  <p:tag name="PPSPLIT_ID" val=" 3"/>
</p:tagLst>
</file>

<file path=ppt/tags/tag367.xml><?xml version="1.0" encoding="utf-8"?>
<p:tagLst xmlns:a="http://schemas.openxmlformats.org/drawingml/2006/main" xmlns:r="http://schemas.openxmlformats.org/officeDocument/2006/relationships" xmlns:p="http://schemas.openxmlformats.org/presentationml/2006/main">
  <p:tag name="PPSPLIT_ID" val=" 4"/>
</p:tagLst>
</file>

<file path=ppt/tags/tag368.xml><?xml version="1.0" encoding="utf-8"?>
<p:tagLst xmlns:a="http://schemas.openxmlformats.org/drawingml/2006/main" xmlns:r="http://schemas.openxmlformats.org/officeDocument/2006/relationships" xmlns:p="http://schemas.openxmlformats.org/presentationml/2006/main">
  <p:tag name="PPSPLIT_ID" val=" 5"/>
</p:tagLst>
</file>

<file path=ppt/tags/tag36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2"/>
</p:tagLst>
</file>

<file path=ppt/tags/tag37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3"/>
  <p:tag name="PPSPLIT_DONE" val="1"/>
</p:tagLst>
</file>

<file path=ppt/tags/tag371.xml><?xml version="1.0" encoding="utf-8"?>
<p:tagLst xmlns:a="http://schemas.openxmlformats.org/drawingml/2006/main" xmlns:r="http://schemas.openxmlformats.org/officeDocument/2006/relationships" xmlns:p="http://schemas.openxmlformats.org/presentationml/2006/main">
  <p:tag name="PPSPLIT_ID" val=" 2"/>
</p:tagLst>
</file>

<file path=ppt/tags/tag372.xml><?xml version="1.0" encoding="utf-8"?>
<p:tagLst xmlns:a="http://schemas.openxmlformats.org/drawingml/2006/main" xmlns:r="http://schemas.openxmlformats.org/officeDocument/2006/relationships" xmlns:p="http://schemas.openxmlformats.org/presentationml/2006/main">
  <p:tag name="PPSPLIT_ID" val=" 3"/>
</p:tagLst>
</file>

<file path=ppt/tags/tag373.xml><?xml version="1.0" encoding="utf-8"?>
<p:tagLst xmlns:a="http://schemas.openxmlformats.org/drawingml/2006/main" xmlns:r="http://schemas.openxmlformats.org/officeDocument/2006/relationships" xmlns:p="http://schemas.openxmlformats.org/presentationml/2006/main">
  <p:tag name="PPSPLIT_ID" val=" 4"/>
</p:tagLst>
</file>

<file path=ppt/tags/tag374.xml><?xml version="1.0" encoding="utf-8"?>
<p:tagLst xmlns:a="http://schemas.openxmlformats.org/drawingml/2006/main" xmlns:r="http://schemas.openxmlformats.org/officeDocument/2006/relationships" xmlns:p="http://schemas.openxmlformats.org/presentationml/2006/main">
  <p:tag name="PPSPLIT_ID" val=" 5"/>
</p:tagLst>
</file>

<file path=ppt/tags/tag375.xml><?xml version="1.0" encoding="utf-8"?>
<p:tagLst xmlns:a="http://schemas.openxmlformats.org/drawingml/2006/main" xmlns:r="http://schemas.openxmlformats.org/officeDocument/2006/relationships" xmlns:p="http://schemas.openxmlformats.org/presentationml/2006/main">
  <p:tag name="PPSPLIT_ID" val=" 6"/>
</p:tagLst>
</file>

<file path=ppt/tags/tag376.xml><?xml version="1.0" encoding="utf-8"?>
<p:tagLst xmlns:a="http://schemas.openxmlformats.org/drawingml/2006/main" xmlns:r="http://schemas.openxmlformats.org/officeDocument/2006/relationships" xmlns:p="http://schemas.openxmlformats.org/presentationml/2006/main">
  <p:tag name="PPSPLIT_ID" val=" 7"/>
</p:tagLst>
</file>

<file path=ppt/tags/tag377.xml><?xml version="1.0" encoding="utf-8"?>
<p:tagLst xmlns:a="http://schemas.openxmlformats.org/drawingml/2006/main" xmlns:r="http://schemas.openxmlformats.org/officeDocument/2006/relationships" xmlns:p="http://schemas.openxmlformats.org/presentationml/2006/main">
  <p:tag name="PPSPLIT_ID" val=" 8"/>
</p:tagLst>
</file>

<file path=ppt/tags/tag378.xml><?xml version="1.0" encoding="utf-8"?>
<p:tagLst xmlns:a="http://schemas.openxmlformats.org/drawingml/2006/main" xmlns:r="http://schemas.openxmlformats.org/officeDocument/2006/relationships" xmlns:p="http://schemas.openxmlformats.org/presentationml/2006/main">
  <p:tag name="PPSPLIT_ID" val=" 9"/>
</p:tagLst>
</file>

<file path=ppt/tags/tag37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3"/>
  <p:tag name="PPSPLIT_DONE" val="1"/>
</p:tagLst>
</file>

<file path=ppt/tags/tag380.xml><?xml version="1.0" encoding="utf-8"?>
<p:tagLst xmlns:a="http://schemas.openxmlformats.org/drawingml/2006/main" xmlns:r="http://schemas.openxmlformats.org/officeDocument/2006/relationships" xmlns:p="http://schemas.openxmlformats.org/presentationml/2006/main">
  <p:tag name="PPSPLIT_ID" val=" 2"/>
</p:tagLst>
</file>

<file path=ppt/tags/tag381.xml><?xml version="1.0" encoding="utf-8"?>
<p:tagLst xmlns:a="http://schemas.openxmlformats.org/drawingml/2006/main" xmlns:r="http://schemas.openxmlformats.org/officeDocument/2006/relationships" xmlns:p="http://schemas.openxmlformats.org/presentationml/2006/main">
  <p:tag name="PPSPLIT_ID" val=" 3"/>
</p:tagLst>
</file>

<file path=ppt/tags/tag382.xml><?xml version="1.0" encoding="utf-8"?>
<p:tagLst xmlns:a="http://schemas.openxmlformats.org/drawingml/2006/main" xmlns:r="http://schemas.openxmlformats.org/officeDocument/2006/relationships" xmlns:p="http://schemas.openxmlformats.org/presentationml/2006/main">
  <p:tag name="PPSPLIT_ID" val=" 4"/>
</p:tagLst>
</file>

<file path=ppt/tags/tag383.xml><?xml version="1.0" encoding="utf-8"?>
<p:tagLst xmlns:a="http://schemas.openxmlformats.org/drawingml/2006/main" xmlns:r="http://schemas.openxmlformats.org/officeDocument/2006/relationships" xmlns:p="http://schemas.openxmlformats.org/presentationml/2006/main">
  <p:tag name="PPSPLIT_ID" val=" 5"/>
</p:tagLst>
</file>

<file path=ppt/tags/tag384.xml><?xml version="1.0" encoding="utf-8"?>
<p:tagLst xmlns:a="http://schemas.openxmlformats.org/drawingml/2006/main" xmlns:r="http://schemas.openxmlformats.org/officeDocument/2006/relationships" xmlns:p="http://schemas.openxmlformats.org/presentationml/2006/main">
  <p:tag name="PPSPLIT_ID" val=" 6"/>
</p:tagLst>
</file>

<file path=ppt/tags/tag385.xml><?xml version="1.0" encoding="utf-8"?>
<p:tagLst xmlns:a="http://schemas.openxmlformats.org/drawingml/2006/main" xmlns:r="http://schemas.openxmlformats.org/officeDocument/2006/relationships" xmlns:p="http://schemas.openxmlformats.org/presentationml/2006/main">
  <p:tag name="PPSPLIT_ID" val=" 7"/>
</p:tagLst>
</file>

<file path=ppt/tags/tag386.xml><?xml version="1.0" encoding="utf-8"?>
<p:tagLst xmlns:a="http://schemas.openxmlformats.org/drawingml/2006/main" xmlns:r="http://schemas.openxmlformats.org/officeDocument/2006/relationships" xmlns:p="http://schemas.openxmlformats.org/presentationml/2006/main">
  <p:tag name="PPSPLIT_ID" val=" 8"/>
</p:tagLst>
</file>

<file path=ppt/tags/tag387.xml><?xml version="1.0" encoding="utf-8"?>
<p:tagLst xmlns:a="http://schemas.openxmlformats.org/drawingml/2006/main" xmlns:r="http://schemas.openxmlformats.org/officeDocument/2006/relationships" xmlns:p="http://schemas.openxmlformats.org/presentationml/2006/main">
  <p:tag name="PPSPLIT_ID" val=" 9"/>
</p:tagLst>
</file>

<file path=ppt/tags/tag388.xml><?xml version="1.0" encoding="utf-8"?>
<p:tagLst xmlns:a="http://schemas.openxmlformats.org/drawingml/2006/main" xmlns:r="http://schemas.openxmlformats.org/officeDocument/2006/relationships" xmlns:p="http://schemas.openxmlformats.org/presentationml/2006/main">
  <p:tag name="PPSPLIT_ID" val=" 20"/>
</p:tagLst>
</file>

<file path=ppt/tags/tag38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3"/>
</p:tagLst>
</file>

<file path=ppt/tags/tag390.xml><?xml version="1.0" encoding="utf-8"?>
<p:tagLst xmlns:a="http://schemas.openxmlformats.org/drawingml/2006/main" xmlns:r="http://schemas.openxmlformats.org/officeDocument/2006/relationships" xmlns:p="http://schemas.openxmlformats.org/presentationml/2006/main">
  <p:tag name="PPSPLIT_ID" val=" 2"/>
</p:tagLst>
</file>

<file path=ppt/tags/tag391.xml><?xml version="1.0" encoding="utf-8"?>
<p:tagLst xmlns:a="http://schemas.openxmlformats.org/drawingml/2006/main" xmlns:r="http://schemas.openxmlformats.org/officeDocument/2006/relationships" xmlns:p="http://schemas.openxmlformats.org/presentationml/2006/main">
  <p:tag name="PPSPLIT_ID" val=" 3"/>
</p:tagLst>
</file>

<file path=ppt/tags/tag392.xml><?xml version="1.0" encoding="utf-8"?>
<p:tagLst xmlns:a="http://schemas.openxmlformats.org/drawingml/2006/main" xmlns:r="http://schemas.openxmlformats.org/officeDocument/2006/relationships" xmlns:p="http://schemas.openxmlformats.org/presentationml/2006/main">
  <p:tag name="PPSPLIT_ID" val=" 4"/>
</p:tagLst>
</file>

<file path=ppt/tags/tag393.xml><?xml version="1.0" encoding="utf-8"?>
<p:tagLst xmlns:a="http://schemas.openxmlformats.org/drawingml/2006/main" xmlns:r="http://schemas.openxmlformats.org/officeDocument/2006/relationships" xmlns:p="http://schemas.openxmlformats.org/presentationml/2006/main">
  <p:tag name="PPSPLIT_ID" val=" 5"/>
</p:tagLst>
</file>

<file path=ppt/tags/tag394.xml><?xml version="1.0" encoding="utf-8"?>
<p:tagLst xmlns:a="http://schemas.openxmlformats.org/drawingml/2006/main" xmlns:r="http://schemas.openxmlformats.org/officeDocument/2006/relationships" xmlns:p="http://schemas.openxmlformats.org/presentationml/2006/main">
  <p:tag name="PPSPLIT_ID" val=" 6"/>
</p:tagLst>
</file>

<file path=ppt/tags/tag395.xml><?xml version="1.0" encoding="utf-8"?>
<p:tagLst xmlns:a="http://schemas.openxmlformats.org/drawingml/2006/main" xmlns:r="http://schemas.openxmlformats.org/officeDocument/2006/relationships" xmlns:p="http://schemas.openxmlformats.org/presentationml/2006/main">
  <p:tag name="PPSPLIT_ID" val=" 7"/>
</p:tagLst>
</file>

<file path=ppt/tags/tag396.xml><?xml version="1.0" encoding="utf-8"?>
<p:tagLst xmlns:a="http://schemas.openxmlformats.org/drawingml/2006/main" xmlns:r="http://schemas.openxmlformats.org/officeDocument/2006/relationships" xmlns:p="http://schemas.openxmlformats.org/presentationml/2006/main">
  <p:tag name="PPSPLIT_ID" val=" 8"/>
</p:tagLst>
</file>

<file path=ppt/tags/tag397.xml><?xml version="1.0" encoding="utf-8"?>
<p:tagLst xmlns:a="http://schemas.openxmlformats.org/drawingml/2006/main" xmlns:r="http://schemas.openxmlformats.org/officeDocument/2006/relationships" xmlns:p="http://schemas.openxmlformats.org/presentationml/2006/main">
  <p:tag name="PPSPLIT_ID" val=" 9"/>
</p:tagLst>
</file>

<file path=ppt/tags/tag398.xml><?xml version="1.0" encoding="utf-8"?>
<p:tagLst xmlns:a="http://schemas.openxmlformats.org/drawingml/2006/main" xmlns:r="http://schemas.openxmlformats.org/officeDocument/2006/relationships" xmlns:p="http://schemas.openxmlformats.org/presentationml/2006/main">
  <p:tag name="PPSPLIT_ID" val=" 20"/>
</p:tagLst>
</file>

<file path=ppt/tags/tag399.xml><?xml version="1.0" encoding="utf-8"?>
<p:tagLst xmlns:a="http://schemas.openxmlformats.org/drawingml/2006/main" xmlns:r="http://schemas.openxmlformats.org/officeDocument/2006/relationships" xmlns:p="http://schemas.openxmlformats.org/presentationml/2006/main">
  <p:tag name="PPSPLIT_ID" val=" 10"/>
</p:tagLst>
</file>

<file path=ppt/tags/tag40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4"/>
  <p:tag name="PPSPLIT_DONE" val="1"/>
</p:tagLst>
</file>

<file path=ppt/tags/tag401.xml><?xml version="1.0" encoding="utf-8"?>
<p:tagLst xmlns:a="http://schemas.openxmlformats.org/drawingml/2006/main" xmlns:r="http://schemas.openxmlformats.org/officeDocument/2006/relationships" xmlns:p="http://schemas.openxmlformats.org/presentationml/2006/main">
  <p:tag name="PPSPLIT_ID" val=" 2"/>
</p:tagLst>
</file>

<file path=ppt/tags/tag402.xml><?xml version="1.0" encoding="utf-8"?>
<p:tagLst xmlns:a="http://schemas.openxmlformats.org/drawingml/2006/main" xmlns:r="http://schemas.openxmlformats.org/officeDocument/2006/relationships" xmlns:p="http://schemas.openxmlformats.org/presentationml/2006/main">
  <p:tag name="PPSPLIT_ID" val=" 6"/>
</p:tagLst>
</file>

<file path=ppt/tags/tag40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4"/>
</p:tagLst>
</file>

<file path=ppt/tags/tag404.xml><?xml version="1.0" encoding="utf-8"?>
<p:tagLst xmlns:a="http://schemas.openxmlformats.org/drawingml/2006/main" xmlns:r="http://schemas.openxmlformats.org/officeDocument/2006/relationships" xmlns:p="http://schemas.openxmlformats.org/presentationml/2006/main">
  <p:tag name="PPSPLIT_ID" val=" 2"/>
</p:tagLst>
</file>

<file path=ppt/tags/tag405.xml><?xml version="1.0" encoding="utf-8"?>
<p:tagLst xmlns:a="http://schemas.openxmlformats.org/drawingml/2006/main" xmlns:r="http://schemas.openxmlformats.org/officeDocument/2006/relationships" xmlns:p="http://schemas.openxmlformats.org/presentationml/2006/main">
  <p:tag name="PPSPLIT_ID" val=" 3"/>
</p:tagLst>
</file>

<file path=ppt/tags/tag406.xml><?xml version="1.0" encoding="utf-8"?>
<p:tagLst xmlns:a="http://schemas.openxmlformats.org/drawingml/2006/main" xmlns:r="http://schemas.openxmlformats.org/officeDocument/2006/relationships" xmlns:p="http://schemas.openxmlformats.org/presentationml/2006/main">
  <p:tag name="PPSPLIT_ID" val=" 6"/>
</p:tagLst>
</file>

<file path=ppt/tags/tag40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5"/>
</p:tagLst>
</file>

<file path=ppt/tags/tag40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6"/>
</p:tagLst>
</file>

<file path=ppt/tags/tag40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 name="PPSPLIT_DONE" val="1"/>
</p:tagLst>
</file>

<file path=ppt/tags/tag410.xml><?xml version="1.0" encoding="utf-8"?>
<p:tagLst xmlns:a="http://schemas.openxmlformats.org/drawingml/2006/main" xmlns:r="http://schemas.openxmlformats.org/officeDocument/2006/relationships" xmlns:p="http://schemas.openxmlformats.org/presentationml/2006/main">
  <p:tag name="PPSPLIT_ID" val=" 2"/>
</p:tagLst>
</file>

<file path=ppt/tags/tag411.xml><?xml version="1.0" encoding="utf-8"?>
<p:tagLst xmlns:a="http://schemas.openxmlformats.org/drawingml/2006/main" xmlns:r="http://schemas.openxmlformats.org/officeDocument/2006/relationships" xmlns:p="http://schemas.openxmlformats.org/presentationml/2006/main">
  <p:tag name="PPSPLIT_ID" val=" 3"/>
</p:tagLst>
</file>

<file path=ppt/tags/tag412.xml><?xml version="1.0" encoding="utf-8"?>
<p:tagLst xmlns:a="http://schemas.openxmlformats.org/drawingml/2006/main" xmlns:r="http://schemas.openxmlformats.org/officeDocument/2006/relationships" xmlns:p="http://schemas.openxmlformats.org/presentationml/2006/main">
  <p:tag name="PPSPLIT_ID" val=" 4"/>
</p:tagLst>
</file>

<file path=ppt/tags/tag413.xml><?xml version="1.0" encoding="utf-8"?>
<p:tagLst xmlns:a="http://schemas.openxmlformats.org/drawingml/2006/main" xmlns:r="http://schemas.openxmlformats.org/officeDocument/2006/relationships" xmlns:p="http://schemas.openxmlformats.org/presentationml/2006/main">
  <p:tag name="PPSPLIT_ID" val=" 5"/>
</p:tagLst>
</file>

<file path=ppt/tags/tag414.xml><?xml version="1.0" encoding="utf-8"?>
<p:tagLst xmlns:a="http://schemas.openxmlformats.org/drawingml/2006/main" xmlns:r="http://schemas.openxmlformats.org/officeDocument/2006/relationships" xmlns:p="http://schemas.openxmlformats.org/presentationml/2006/main">
  <p:tag name="PPSPLIT_ID" val=" 6"/>
</p:tagLst>
</file>

<file path=ppt/tags/tag415.xml><?xml version="1.0" encoding="utf-8"?>
<p:tagLst xmlns:a="http://schemas.openxmlformats.org/drawingml/2006/main" xmlns:r="http://schemas.openxmlformats.org/officeDocument/2006/relationships" xmlns:p="http://schemas.openxmlformats.org/presentationml/2006/main">
  <p:tag name="PPSPLIT_ID" val=" 8"/>
</p:tagLst>
</file>

<file path=ppt/tags/tag416.xml><?xml version="1.0" encoding="utf-8"?>
<p:tagLst xmlns:a="http://schemas.openxmlformats.org/drawingml/2006/main" xmlns:r="http://schemas.openxmlformats.org/officeDocument/2006/relationships" xmlns:p="http://schemas.openxmlformats.org/presentationml/2006/main">
  <p:tag name="PPSPLIT_ID" val=" 9"/>
</p:tagLst>
</file>

<file path=ppt/tags/tag417.xml><?xml version="1.0" encoding="utf-8"?>
<p:tagLst xmlns:a="http://schemas.openxmlformats.org/drawingml/2006/main" xmlns:r="http://schemas.openxmlformats.org/officeDocument/2006/relationships" xmlns:p="http://schemas.openxmlformats.org/presentationml/2006/main">
  <p:tag name="PPSPLIT_ID" val=" 10"/>
</p:tagLst>
</file>

<file path=ppt/tags/tag41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 name="PPSPLIT_DONE" val="1"/>
</p:tagLst>
</file>

<file path=ppt/tags/tag419.xml><?xml version="1.0" encoding="utf-8"?>
<p:tagLst xmlns:a="http://schemas.openxmlformats.org/drawingml/2006/main" xmlns:r="http://schemas.openxmlformats.org/officeDocument/2006/relationships" xmlns:p="http://schemas.openxmlformats.org/presentationml/2006/main">
  <p:tag name="PPSPLIT_ID" val=" 2"/>
</p:tagLst>
</file>

<file path=ppt/tags/tag420.xml><?xml version="1.0" encoding="utf-8"?>
<p:tagLst xmlns:a="http://schemas.openxmlformats.org/drawingml/2006/main" xmlns:r="http://schemas.openxmlformats.org/officeDocument/2006/relationships" xmlns:p="http://schemas.openxmlformats.org/presentationml/2006/main">
  <p:tag name="PPSPLIT_ID" val=" 3"/>
</p:tagLst>
</file>

<file path=ppt/tags/tag421.xml><?xml version="1.0" encoding="utf-8"?>
<p:tagLst xmlns:a="http://schemas.openxmlformats.org/drawingml/2006/main" xmlns:r="http://schemas.openxmlformats.org/officeDocument/2006/relationships" xmlns:p="http://schemas.openxmlformats.org/presentationml/2006/main">
  <p:tag name="PPSPLIT_ID" val=" 4"/>
</p:tagLst>
</file>

<file path=ppt/tags/tag422.xml><?xml version="1.0" encoding="utf-8"?>
<p:tagLst xmlns:a="http://schemas.openxmlformats.org/drawingml/2006/main" xmlns:r="http://schemas.openxmlformats.org/officeDocument/2006/relationships" xmlns:p="http://schemas.openxmlformats.org/presentationml/2006/main">
  <p:tag name="PPSPLIT_ID" val=" 5"/>
</p:tagLst>
</file>

<file path=ppt/tags/tag423.xml><?xml version="1.0" encoding="utf-8"?>
<p:tagLst xmlns:a="http://schemas.openxmlformats.org/drawingml/2006/main" xmlns:r="http://schemas.openxmlformats.org/officeDocument/2006/relationships" xmlns:p="http://schemas.openxmlformats.org/presentationml/2006/main">
  <p:tag name="PPSPLIT_ID" val=" 6"/>
</p:tagLst>
</file>

<file path=ppt/tags/tag424.xml><?xml version="1.0" encoding="utf-8"?>
<p:tagLst xmlns:a="http://schemas.openxmlformats.org/drawingml/2006/main" xmlns:r="http://schemas.openxmlformats.org/officeDocument/2006/relationships" xmlns:p="http://schemas.openxmlformats.org/presentationml/2006/main">
  <p:tag name="PPSPLIT_ID" val=" 8"/>
</p:tagLst>
</file>

<file path=ppt/tags/tag425.xml><?xml version="1.0" encoding="utf-8"?>
<p:tagLst xmlns:a="http://schemas.openxmlformats.org/drawingml/2006/main" xmlns:r="http://schemas.openxmlformats.org/officeDocument/2006/relationships" xmlns:p="http://schemas.openxmlformats.org/presentationml/2006/main">
  <p:tag name="PPSPLIT_ID" val=" 9"/>
</p:tagLst>
</file>

<file path=ppt/tags/tag426.xml><?xml version="1.0" encoding="utf-8"?>
<p:tagLst xmlns:a="http://schemas.openxmlformats.org/drawingml/2006/main" xmlns:r="http://schemas.openxmlformats.org/officeDocument/2006/relationships" xmlns:p="http://schemas.openxmlformats.org/presentationml/2006/main">
  <p:tag name="PPSPLIT_ID" val=" 10"/>
</p:tagLst>
</file>

<file path=ppt/tags/tag42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 name="PPSPLIT_DONE" val="1"/>
</p:tagLst>
</file>

<file path=ppt/tags/tag428.xml><?xml version="1.0" encoding="utf-8"?>
<p:tagLst xmlns:a="http://schemas.openxmlformats.org/drawingml/2006/main" xmlns:r="http://schemas.openxmlformats.org/officeDocument/2006/relationships" xmlns:p="http://schemas.openxmlformats.org/presentationml/2006/main">
  <p:tag name="PPSPLIT_ID" val=" 2"/>
</p:tagLst>
</file>

<file path=ppt/tags/tag429.xml><?xml version="1.0" encoding="utf-8"?>
<p:tagLst xmlns:a="http://schemas.openxmlformats.org/drawingml/2006/main" xmlns:r="http://schemas.openxmlformats.org/officeDocument/2006/relationships" xmlns:p="http://schemas.openxmlformats.org/presentationml/2006/main">
  <p:tag name="PPSPLIT_ID" val=" 3"/>
</p:tagLst>
</file>

<file path=ppt/tags/tag430.xml><?xml version="1.0" encoding="utf-8"?>
<p:tagLst xmlns:a="http://schemas.openxmlformats.org/drawingml/2006/main" xmlns:r="http://schemas.openxmlformats.org/officeDocument/2006/relationships" xmlns:p="http://schemas.openxmlformats.org/presentationml/2006/main">
  <p:tag name="PPSPLIT_ID" val=" 4"/>
</p:tagLst>
</file>

<file path=ppt/tags/tag431.xml><?xml version="1.0" encoding="utf-8"?>
<p:tagLst xmlns:a="http://schemas.openxmlformats.org/drawingml/2006/main" xmlns:r="http://schemas.openxmlformats.org/officeDocument/2006/relationships" xmlns:p="http://schemas.openxmlformats.org/presentationml/2006/main">
  <p:tag name="PPSPLIT_ID" val=" 5"/>
</p:tagLst>
</file>

<file path=ppt/tags/tag432.xml><?xml version="1.0" encoding="utf-8"?>
<p:tagLst xmlns:a="http://schemas.openxmlformats.org/drawingml/2006/main" xmlns:r="http://schemas.openxmlformats.org/officeDocument/2006/relationships" xmlns:p="http://schemas.openxmlformats.org/presentationml/2006/main">
  <p:tag name="PPSPLIT_ID" val=" 6"/>
</p:tagLst>
</file>

<file path=ppt/tags/tag433.xml><?xml version="1.0" encoding="utf-8"?>
<p:tagLst xmlns:a="http://schemas.openxmlformats.org/drawingml/2006/main" xmlns:r="http://schemas.openxmlformats.org/officeDocument/2006/relationships" xmlns:p="http://schemas.openxmlformats.org/presentationml/2006/main">
  <p:tag name="PPSPLIT_ID" val=" 8"/>
</p:tagLst>
</file>

<file path=ppt/tags/tag434.xml><?xml version="1.0" encoding="utf-8"?>
<p:tagLst xmlns:a="http://schemas.openxmlformats.org/drawingml/2006/main" xmlns:r="http://schemas.openxmlformats.org/officeDocument/2006/relationships" xmlns:p="http://schemas.openxmlformats.org/presentationml/2006/main">
  <p:tag name="PPSPLIT_ID" val=" 9"/>
</p:tagLst>
</file>

<file path=ppt/tags/tag435.xml><?xml version="1.0" encoding="utf-8"?>
<p:tagLst xmlns:a="http://schemas.openxmlformats.org/drawingml/2006/main" xmlns:r="http://schemas.openxmlformats.org/officeDocument/2006/relationships" xmlns:p="http://schemas.openxmlformats.org/presentationml/2006/main">
  <p:tag name="PPSPLIT_ID" val=" 10"/>
</p:tagLst>
</file>

<file path=ppt/tags/tag43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 name="PPSPLIT_DONE" val="1"/>
</p:tagLst>
</file>

<file path=ppt/tags/tag437.xml><?xml version="1.0" encoding="utf-8"?>
<p:tagLst xmlns:a="http://schemas.openxmlformats.org/drawingml/2006/main" xmlns:r="http://schemas.openxmlformats.org/officeDocument/2006/relationships" xmlns:p="http://schemas.openxmlformats.org/presentationml/2006/main">
  <p:tag name="PPSPLIT_ID" val=" 2"/>
</p:tagLst>
</file>

<file path=ppt/tags/tag438.xml><?xml version="1.0" encoding="utf-8"?>
<p:tagLst xmlns:a="http://schemas.openxmlformats.org/drawingml/2006/main" xmlns:r="http://schemas.openxmlformats.org/officeDocument/2006/relationships" xmlns:p="http://schemas.openxmlformats.org/presentationml/2006/main">
  <p:tag name="PPSPLIT_ID" val=" 3"/>
</p:tagLst>
</file>

<file path=ppt/tags/tag439.xml><?xml version="1.0" encoding="utf-8"?>
<p:tagLst xmlns:a="http://schemas.openxmlformats.org/drawingml/2006/main" xmlns:r="http://schemas.openxmlformats.org/officeDocument/2006/relationships" xmlns:p="http://schemas.openxmlformats.org/presentationml/2006/main">
  <p:tag name="PPSPLIT_ID" val=" 4"/>
</p:tagLst>
</file>

<file path=ppt/tags/tag440.xml><?xml version="1.0" encoding="utf-8"?>
<p:tagLst xmlns:a="http://schemas.openxmlformats.org/drawingml/2006/main" xmlns:r="http://schemas.openxmlformats.org/officeDocument/2006/relationships" xmlns:p="http://schemas.openxmlformats.org/presentationml/2006/main">
  <p:tag name="PPSPLIT_ID" val=" 5"/>
</p:tagLst>
</file>

<file path=ppt/tags/tag441.xml><?xml version="1.0" encoding="utf-8"?>
<p:tagLst xmlns:a="http://schemas.openxmlformats.org/drawingml/2006/main" xmlns:r="http://schemas.openxmlformats.org/officeDocument/2006/relationships" xmlns:p="http://schemas.openxmlformats.org/presentationml/2006/main">
  <p:tag name="PPSPLIT_ID" val=" 6"/>
</p:tagLst>
</file>

<file path=ppt/tags/tag442.xml><?xml version="1.0" encoding="utf-8"?>
<p:tagLst xmlns:a="http://schemas.openxmlformats.org/drawingml/2006/main" xmlns:r="http://schemas.openxmlformats.org/officeDocument/2006/relationships" xmlns:p="http://schemas.openxmlformats.org/presentationml/2006/main">
  <p:tag name="PPSPLIT_ID" val=" 8"/>
</p:tagLst>
</file>

<file path=ppt/tags/tag443.xml><?xml version="1.0" encoding="utf-8"?>
<p:tagLst xmlns:a="http://schemas.openxmlformats.org/drawingml/2006/main" xmlns:r="http://schemas.openxmlformats.org/officeDocument/2006/relationships" xmlns:p="http://schemas.openxmlformats.org/presentationml/2006/main">
  <p:tag name="PPSPLIT_ID" val=" 9"/>
</p:tagLst>
</file>

<file path=ppt/tags/tag444.xml><?xml version="1.0" encoding="utf-8"?>
<p:tagLst xmlns:a="http://schemas.openxmlformats.org/drawingml/2006/main" xmlns:r="http://schemas.openxmlformats.org/officeDocument/2006/relationships" xmlns:p="http://schemas.openxmlformats.org/presentationml/2006/main">
  <p:tag name="PPSPLIT_ID" val=" 10"/>
</p:tagLst>
</file>

<file path=ppt/tags/tag44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 name="PPSPLIT_DONE" val="1"/>
</p:tagLst>
</file>

<file path=ppt/tags/tag446.xml><?xml version="1.0" encoding="utf-8"?>
<p:tagLst xmlns:a="http://schemas.openxmlformats.org/drawingml/2006/main" xmlns:r="http://schemas.openxmlformats.org/officeDocument/2006/relationships" xmlns:p="http://schemas.openxmlformats.org/presentationml/2006/main">
  <p:tag name="PPSPLIT_ID" val=" 2"/>
</p:tagLst>
</file>

<file path=ppt/tags/tag447.xml><?xml version="1.0" encoding="utf-8"?>
<p:tagLst xmlns:a="http://schemas.openxmlformats.org/drawingml/2006/main" xmlns:r="http://schemas.openxmlformats.org/officeDocument/2006/relationships" xmlns:p="http://schemas.openxmlformats.org/presentationml/2006/main">
  <p:tag name="PPSPLIT_ID" val=" 3"/>
</p:tagLst>
</file>

<file path=ppt/tags/tag448.xml><?xml version="1.0" encoding="utf-8"?>
<p:tagLst xmlns:a="http://schemas.openxmlformats.org/drawingml/2006/main" xmlns:r="http://schemas.openxmlformats.org/officeDocument/2006/relationships" xmlns:p="http://schemas.openxmlformats.org/presentationml/2006/main">
  <p:tag name="PPSPLIT_ID" val=" 4"/>
</p:tagLst>
</file>

<file path=ppt/tags/tag449.xml><?xml version="1.0" encoding="utf-8"?>
<p:tagLst xmlns:a="http://schemas.openxmlformats.org/drawingml/2006/main" xmlns:r="http://schemas.openxmlformats.org/officeDocument/2006/relationships" xmlns:p="http://schemas.openxmlformats.org/presentationml/2006/main">
  <p:tag name="PPSPLIT_ID" val=" 5"/>
</p:tagLst>
</file>

<file path=ppt/tags/tag450.xml><?xml version="1.0" encoding="utf-8"?>
<p:tagLst xmlns:a="http://schemas.openxmlformats.org/drawingml/2006/main" xmlns:r="http://schemas.openxmlformats.org/officeDocument/2006/relationships" xmlns:p="http://schemas.openxmlformats.org/presentationml/2006/main">
  <p:tag name="PPSPLIT_ID" val=" 6"/>
</p:tagLst>
</file>

<file path=ppt/tags/tag451.xml><?xml version="1.0" encoding="utf-8"?>
<p:tagLst xmlns:a="http://schemas.openxmlformats.org/drawingml/2006/main" xmlns:r="http://schemas.openxmlformats.org/officeDocument/2006/relationships" xmlns:p="http://schemas.openxmlformats.org/presentationml/2006/main">
  <p:tag name="PPSPLIT_ID" val=" 8"/>
</p:tagLst>
</file>

<file path=ppt/tags/tag452.xml><?xml version="1.0" encoding="utf-8"?>
<p:tagLst xmlns:a="http://schemas.openxmlformats.org/drawingml/2006/main" xmlns:r="http://schemas.openxmlformats.org/officeDocument/2006/relationships" xmlns:p="http://schemas.openxmlformats.org/presentationml/2006/main">
  <p:tag name="PPSPLIT_ID" val=" 9"/>
</p:tagLst>
</file>

<file path=ppt/tags/tag453.xml><?xml version="1.0" encoding="utf-8"?>
<p:tagLst xmlns:a="http://schemas.openxmlformats.org/drawingml/2006/main" xmlns:r="http://schemas.openxmlformats.org/officeDocument/2006/relationships" xmlns:p="http://schemas.openxmlformats.org/presentationml/2006/main">
  <p:tag name="PPSPLIT_ID" val=" 10"/>
</p:tagLst>
</file>

<file path=ppt/tags/tag45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7"/>
</p:tagLst>
</file>

<file path=ppt/tags/tag455.xml><?xml version="1.0" encoding="utf-8"?>
<p:tagLst xmlns:a="http://schemas.openxmlformats.org/drawingml/2006/main" xmlns:r="http://schemas.openxmlformats.org/officeDocument/2006/relationships" xmlns:p="http://schemas.openxmlformats.org/presentationml/2006/main">
  <p:tag name="PPSPLIT_ID" val=" 2"/>
</p:tagLst>
</file>

<file path=ppt/tags/tag456.xml><?xml version="1.0" encoding="utf-8"?>
<p:tagLst xmlns:a="http://schemas.openxmlformats.org/drawingml/2006/main" xmlns:r="http://schemas.openxmlformats.org/officeDocument/2006/relationships" xmlns:p="http://schemas.openxmlformats.org/presentationml/2006/main">
  <p:tag name="PPSPLIT_ID" val=" 3"/>
</p:tagLst>
</file>

<file path=ppt/tags/tag457.xml><?xml version="1.0" encoding="utf-8"?>
<p:tagLst xmlns:a="http://schemas.openxmlformats.org/drawingml/2006/main" xmlns:r="http://schemas.openxmlformats.org/officeDocument/2006/relationships" xmlns:p="http://schemas.openxmlformats.org/presentationml/2006/main">
  <p:tag name="PPSPLIT_ID" val=" 4"/>
</p:tagLst>
</file>

<file path=ppt/tags/tag458.xml><?xml version="1.0" encoding="utf-8"?>
<p:tagLst xmlns:a="http://schemas.openxmlformats.org/drawingml/2006/main" xmlns:r="http://schemas.openxmlformats.org/officeDocument/2006/relationships" xmlns:p="http://schemas.openxmlformats.org/presentationml/2006/main">
  <p:tag name="PPSPLIT_ID" val=" 5"/>
</p:tagLst>
</file>

<file path=ppt/tags/tag459.xml><?xml version="1.0" encoding="utf-8"?>
<p:tagLst xmlns:a="http://schemas.openxmlformats.org/drawingml/2006/main" xmlns:r="http://schemas.openxmlformats.org/officeDocument/2006/relationships" xmlns:p="http://schemas.openxmlformats.org/presentationml/2006/main">
  <p:tag name="PPSPLIT_ID" val=" 6"/>
</p:tagLst>
</file>

<file path=ppt/tags/tag460.xml><?xml version="1.0" encoding="utf-8"?>
<p:tagLst xmlns:a="http://schemas.openxmlformats.org/drawingml/2006/main" xmlns:r="http://schemas.openxmlformats.org/officeDocument/2006/relationships" xmlns:p="http://schemas.openxmlformats.org/presentationml/2006/main">
  <p:tag name="PPSPLIT_ID" val=" 8"/>
</p:tagLst>
</file>

<file path=ppt/tags/tag461.xml><?xml version="1.0" encoding="utf-8"?>
<p:tagLst xmlns:a="http://schemas.openxmlformats.org/drawingml/2006/main" xmlns:r="http://schemas.openxmlformats.org/officeDocument/2006/relationships" xmlns:p="http://schemas.openxmlformats.org/presentationml/2006/main">
  <p:tag name="PPSPLIT_ID" val=" 9"/>
</p:tagLst>
</file>

<file path=ppt/tags/tag462.xml><?xml version="1.0" encoding="utf-8"?>
<p:tagLst xmlns:a="http://schemas.openxmlformats.org/drawingml/2006/main" xmlns:r="http://schemas.openxmlformats.org/officeDocument/2006/relationships" xmlns:p="http://schemas.openxmlformats.org/presentationml/2006/main">
  <p:tag name="PPSPLIT_ID" val=" 10"/>
</p:tagLst>
</file>

<file path=ppt/tags/tag46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8"/>
</p:tagLst>
</file>

<file path=ppt/tags/tag46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9"/>
  <p:tag name="PPSPLIT_DONE" val="1"/>
</p:tagLst>
</file>

<file path=ppt/tags/tag465.xml><?xml version="1.0" encoding="utf-8"?>
<p:tagLst xmlns:a="http://schemas.openxmlformats.org/drawingml/2006/main" xmlns:r="http://schemas.openxmlformats.org/officeDocument/2006/relationships" xmlns:p="http://schemas.openxmlformats.org/presentationml/2006/main">
  <p:tag name="PPSPLIT_ID" val=" 2"/>
</p:tagLst>
</file>

<file path=ppt/tags/tag466.xml><?xml version="1.0" encoding="utf-8"?>
<p:tagLst xmlns:a="http://schemas.openxmlformats.org/drawingml/2006/main" xmlns:r="http://schemas.openxmlformats.org/officeDocument/2006/relationships" xmlns:p="http://schemas.openxmlformats.org/presentationml/2006/main">
  <p:tag name="PPSPLIT_ID" val=" 3"/>
</p:tagLst>
</file>

<file path=ppt/tags/tag467.xml><?xml version="1.0" encoding="utf-8"?>
<p:tagLst xmlns:a="http://schemas.openxmlformats.org/drawingml/2006/main" xmlns:r="http://schemas.openxmlformats.org/officeDocument/2006/relationships" xmlns:p="http://schemas.openxmlformats.org/presentationml/2006/main">
  <p:tag name="PPSPLIT_ID" val=" 4"/>
</p:tagLst>
</file>

<file path=ppt/tags/tag468.xml><?xml version="1.0" encoding="utf-8"?>
<p:tagLst xmlns:a="http://schemas.openxmlformats.org/drawingml/2006/main" xmlns:r="http://schemas.openxmlformats.org/officeDocument/2006/relationships" xmlns:p="http://schemas.openxmlformats.org/presentationml/2006/main">
  <p:tag name="PPSPLIT_ID" val=" 5"/>
</p:tagLst>
</file>

<file path=ppt/tags/tag469.xml><?xml version="1.0" encoding="utf-8"?>
<p:tagLst xmlns:a="http://schemas.openxmlformats.org/drawingml/2006/main" xmlns:r="http://schemas.openxmlformats.org/officeDocument/2006/relationships" xmlns:p="http://schemas.openxmlformats.org/presentationml/2006/main">
  <p:tag name="PPSPLIT_ID" val=" 6"/>
</p:tagLst>
</file>

<file path=ppt/tags/tag470.xml><?xml version="1.0" encoding="utf-8"?>
<p:tagLst xmlns:a="http://schemas.openxmlformats.org/drawingml/2006/main" xmlns:r="http://schemas.openxmlformats.org/officeDocument/2006/relationships" xmlns:p="http://schemas.openxmlformats.org/presentationml/2006/main">
  <p:tag name="PPSPLIT_ID" val=" 7"/>
</p:tagLst>
</file>

<file path=ppt/tags/tag471.xml><?xml version="1.0" encoding="utf-8"?>
<p:tagLst xmlns:a="http://schemas.openxmlformats.org/drawingml/2006/main" xmlns:r="http://schemas.openxmlformats.org/officeDocument/2006/relationships" xmlns:p="http://schemas.openxmlformats.org/presentationml/2006/main">
  <p:tag name="PPSPLIT_ID" val=" 8"/>
</p:tagLst>
</file>

<file path=ppt/tags/tag472.xml><?xml version="1.0" encoding="utf-8"?>
<p:tagLst xmlns:a="http://schemas.openxmlformats.org/drawingml/2006/main" xmlns:r="http://schemas.openxmlformats.org/officeDocument/2006/relationships" xmlns:p="http://schemas.openxmlformats.org/presentationml/2006/main">
  <p:tag name="PPSPLIT_ID" val=" 9"/>
</p:tagLst>
</file>

<file path=ppt/tags/tag473.xml><?xml version="1.0" encoding="utf-8"?>
<p:tagLst xmlns:a="http://schemas.openxmlformats.org/drawingml/2006/main" xmlns:r="http://schemas.openxmlformats.org/officeDocument/2006/relationships" xmlns:p="http://schemas.openxmlformats.org/presentationml/2006/main">
  <p:tag name="PPSPLIT_ID" val=" 10"/>
</p:tagLst>
</file>

<file path=ppt/tags/tag474.xml><?xml version="1.0" encoding="utf-8"?>
<p:tagLst xmlns:a="http://schemas.openxmlformats.org/drawingml/2006/main" xmlns:r="http://schemas.openxmlformats.org/officeDocument/2006/relationships" xmlns:p="http://schemas.openxmlformats.org/presentationml/2006/main">
  <p:tag name="PPSPLIT_ID" val=" 11"/>
</p:tagLst>
</file>

<file path=ppt/tags/tag475.xml><?xml version="1.0" encoding="utf-8"?>
<p:tagLst xmlns:a="http://schemas.openxmlformats.org/drawingml/2006/main" xmlns:r="http://schemas.openxmlformats.org/officeDocument/2006/relationships" xmlns:p="http://schemas.openxmlformats.org/presentationml/2006/main">
  <p:tag name="PPSPLIT_ID" val=" 12"/>
</p:tagLst>
</file>

<file path=ppt/tags/tag476.xml><?xml version="1.0" encoding="utf-8"?>
<p:tagLst xmlns:a="http://schemas.openxmlformats.org/drawingml/2006/main" xmlns:r="http://schemas.openxmlformats.org/officeDocument/2006/relationships" xmlns:p="http://schemas.openxmlformats.org/presentationml/2006/main">
  <p:tag name="PPSPLIT_ID" val=" 16"/>
</p:tagLst>
</file>

<file path=ppt/tags/tag47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9"/>
  <p:tag name="PPSPLIT_DONE" val="1"/>
</p:tagLst>
</file>

<file path=ppt/tags/tag478.xml><?xml version="1.0" encoding="utf-8"?>
<p:tagLst xmlns:a="http://schemas.openxmlformats.org/drawingml/2006/main" xmlns:r="http://schemas.openxmlformats.org/officeDocument/2006/relationships" xmlns:p="http://schemas.openxmlformats.org/presentationml/2006/main">
  <p:tag name="PPSPLIT_ID" val=" 2"/>
</p:tagLst>
</file>

<file path=ppt/tags/tag479.xml><?xml version="1.0" encoding="utf-8"?>
<p:tagLst xmlns:a="http://schemas.openxmlformats.org/drawingml/2006/main" xmlns:r="http://schemas.openxmlformats.org/officeDocument/2006/relationships" xmlns:p="http://schemas.openxmlformats.org/presentationml/2006/main">
  <p:tag name="PPSPLIT_ID" val=" 3"/>
</p:tagLst>
</file>

<file path=ppt/tags/tag480.xml><?xml version="1.0" encoding="utf-8"?>
<p:tagLst xmlns:a="http://schemas.openxmlformats.org/drawingml/2006/main" xmlns:r="http://schemas.openxmlformats.org/officeDocument/2006/relationships" xmlns:p="http://schemas.openxmlformats.org/presentationml/2006/main">
  <p:tag name="PPSPLIT_ID" val=" 4"/>
</p:tagLst>
</file>

<file path=ppt/tags/tag481.xml><?xml version="1.0" encoding="utf-8"?>
<p:tagLst xmlns:a="http://schemas.openxmlformats.org/drawingml/2006/main" xmlns:r="http://schemas.openxmlformats.org/officeDocument/2006/relationships" xmlns:p="http://schemas.openxmlformats.org/presentationml/2006/main">
  <p:tag name="PPSPLIT_ID" val=" 5"/>
</p:tagLst>
</file>

<file path=ppt/tags/tag482.xml><?xml version="1.0" encoding="utf-8"?>
<p:tagLst xmlns:a="http://schemas.openxmlformats.org/drawingml/2006/main" xmlns:r="http://schemas.openxmlformats.org/officeDocument/2006/relationships" xmlns:p="http://schemas.openxmlformats.org/presentationml/2006/main">
  <p:tag name="PPSPLIT_ID" val=" 6"/>
</p:tagLst>
</file>

<file path=ppt/tags/tag483.xml><?xml version="1.0" encoding="utf-8"?>
<p:tagLst xmlns:a="http://schemas.openxmlformats.org/drawingml/2006/main" xmlns:r="http://schemas.openxmlformats.org/officeDocument/2006/relationships" xmlns:p="http://schemas.openxmlformats.org/presentationml/2006/main">
  <p:tag name="PPSPLIT_ID" val=" 7"/>
</p:tagLst>
</file>

<file path=ppt/tags/tag484.xml><?xml version="1.0" encoding="utf-8"?>
<p:tagLst xmlns:a="http://schemas.openxmlformats.org/drawingml/2006/main" xmlns:r="http://schemas.openxmlformats.org/officeDocument/2006/relationships" xmlns:p="http://schemas.openxmlformats.org/presentationml/2006/main">
  <p:tag name="PPSPLIT_ID" val=" 8"/>
</p:tagLst>
</file>

<file path=ppt/tags/tag485.xml><?xml version="1.0" encoding="utf-8"?>
<p:tagLst xmlns:a="http://schemas.openxmlformats.org/drawingml/2006/main" xmlns:r="http://schemas.openxmlformats.org/officeDocument/2006/relationships" xmlns:p="http://schemas.openxmlformats.org/presentationml/2006/main">
  <p:tag name="PPSPLIT_ID" val=" 9"/>
</p:tagLst>
</file>

<file path=ppt/tags/tag486.xml><?xml version="1.0" encoding="utf-8"?>
<p:tagLst xmlns:a="http://schemas.openxmlformats.org/drawingml/2006/main" xmlns:r="http://schemas.openxmlformats.org/officeDocument/2006/relationships" xmlns:p="http://schemas.openxmlformats.org/presentationml/2006/main">
  <p:tag name="PPSPLIT_ID" val=" 10"/>
</p:tagLst>
</file>

<file path=ppt/tags/tag487.xml><?xml version="1.0" encoding="utf-8"?>
<p:tagLst xmlns:a="http://schemas.openxmlformats.org/drawingml/2006/main" xmlns:r="http://schemas.openxmlformats.org/officeDocument/2006/relationships" xmlns:p="http://schemas.openxmlformats.org/presentationml/2006/main">
  <p:tag name="PPSPLIT_ID" val=" 11"/>
</p:tagLst>
</file>

<file path=ppt/tags/tag488.xml><?xml version="1.0" encoding="utf-8"?>
<p:tagLst xmlns:a="http://schemas.openxmlformats.org/drawingml/2006/main" xmlns:r="http://schemas.openxmlformats.org/officeDocument/2006/relationships" xmlns:p="http://schemas.openxmlformats.org/presentationml/2006/main">
  <p:tag name="PPSPLIT_ID" val=" 12"/>
</p:tagLst>
</file>

<file path=ppt/tags/tag489.xml><?xml version="1.0" encoding="utf-8"?>
<p:tagLst xmlns:a="http://schemas.openxmlformats.org/drawingml/2006/main" xmlns:r="http://schemas.openxmlformats.org/officeDocument/2006/relationships" xmlns:p="http://schemas.openxmlformats.org/presentationml/2006/main">
  <p:tag name="PPSPLIT_ID" val=" 16"/>
</p:tagLst>
</file>

<file path=ppt/tags/tag49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9"/>
  <p:tag name="PPSPLIT_DONE" val="1"/>
</p:tagLst>
</file>

<file path=ppt/tags/tag491.xml><?xml version="1.0" encoding="utf-8"?>
<p:tagLst xmlns:a="http://schemas.openxmlformats.org/drawingml/2006/main" xmlns:r="http://schemas.openxmlformats.org/officeDocument/2006/relationships" xmlns:p="http://schemas.openxmlformats.org/presentationml/2006/main">
  <p:tag name="PPSPLIT_ID" val=" 2"/>
</p:tagLst>
</file>

<file path=ppt/tags/tag492.xml><?xml version="1.0" encoding="utf-8"?>
<p:tagLst xmlns:a="http://schemas.openxmlformats.org/drawingml/2006/main" xmlns:r="http://schemas.openxmlformats.org/officeDocument/2006/relationships" xmlns:p="http://schemas.openxmlformats.org/presentationml/2006/main">
  <p:tag name="PPSPLIT_ID" val=" 3"/>
</p:tagLst>
</file>

<file path=ppt/tags/tag493.xml><?xml version="1.0" encoding="utf-8"?>
<p:tagLst xmlns:a="http://schemas.openxmlformats.org/drawingml/2006/main" xmlns:r="http://schemas.openxmlformats.org/officeDocument/2006/relationships" xmlns:p="http://schemas.openxmlformats.org/presentationml/2006/main">
  <p:tag name="PPSPLIT_ID" val=" 4"/>
</p:tagLst>
</file>

<file path=ppt/tags/tag494.xml><?xml version="1.0" encoding="utf-8"?>
<p:tagLst xmlns:a="http://schemas.openxmlformats.org/drawingml/2006/main" xmlns:r="http://schemas.openxmlformats.org/officeDocument/2006/relationships" xmlns:p="http://schemas.openxmlformats.org/presentationml/2006/main">
  <p:tag name="PPSPLIT_ID" val=" 5"/>
</p:tagLst>
</file>

<file path=ppt/tags/tag495.xml><?xml version="1.0" encoding="utf-8"?>
<p:tagLst xmlns:a="http://schemas.openxmlformats.org/drawingml/2006/main" xmlns:r="http://schemas.openxmlformats.org/officeDocument/2006/relationships" xmlns:p="http://schemas.openxmlformats.org/presentationml/2006/main">
  <p:tag name="PPSPLIT_ID" val=" 6"/>
</p:tagLst>
</file>

<file path=ppt/tags/tag496.xml><?xml version="1.0" encoding="utf-8"?>
<p:tagLst xmlns:a="http://schemas.openxmlformats.org/drawingml/2006/main" xmlns:r="http://schemas.openxmlformats.org/officeDocument/2006/relationships" xmlns:p="http://schemas.openxmlformats.org/presentationml/2006/main">
  <p:tag name="PPSPLIT_ID" val=" 7"/>
</p:tagLst>
</file>

<file path=ppt/tags/tag497.xml><?xml version="1.0" encoding="utf-8"?>
<p:tagLst xmlns:a="http://schemas.openxmlformats.org/drawingml/2006/main" xmlns:r="http://schemas.openxmlformats.org/officeDocument/2006/relationships" xmlns:p="http://schemas.openxmlformats.org/presentationml/2006/main">
  <p:tag name="PPSPLIT_ID" val=" 8"/>
</p:tagLst>
</file>

<file path=ppt/tags/tag498.xml><?xml version="1.0" encoding="utf-8"?>
<p:tagLst xmlns:a="http://schemas.openxmlformats.org/drawingml/2006/main" xmlns:r="http://schemas.openxmlformats.org/officeDocument/2006/relationships" xmlns:p="http://schemas.openxmlformats.org/presentationml/2006/main">
  <p:tag name="PPSPLIT_ID" val=" 9"/>
</p:tagLst>
</file>

<file path=ppt/tags/tag499.xml><?xml version="1.0" encoding="utf-8"?>
<p:tagLst xmlns:a="http://schemas.openxmlformats.org/drawingml/2006/main" xmlns:r="http://schemas.openxmlformats.org/officeDocument/2006/relationships" xmlns:p="http://schemas.openxmlformats.org/presentationml/2006/main">
  <p:tag name="PPSPLIT_ID" val=" 10"/>
</p:tagLst>
</file>

<file path=ppt/tags/tag500.xml><?xml version="1.0" encoding="utf-8"?>
<p:tagLst xmlns:a="http://schemas.openxmlformats.org/drawingml/2006/main" xmlns:r="http://schemas.openxmlformats.org/officeDocument/2006/relationships" xmlns:p="http://schemas.openxmlformats.org/presentationml/2006/main">
  <p:tag name="PPSPLIT_ID" val=" 11"/>
</p:tagLst>
</file>

<file path=ppt/tags/tag501.xml><?xml version="1.0" encoding="utf-8"?>
<p:tagLst xmlns:a="http://schemas.openxmlformats.org/drawingml/2006/main" xmlns:r="http://schemas.openxmlformats.org/officeDocument/2006/relationships" xmlns:p="http://schemas.openxmlformats.org/presentationml/2006/main">
  <p:tag name="PPSPLIT_ID" val=" 12"/>
</p:tagLst>
</file>

<file path=ppt/tags/tag502.xml><?xml version="1.0" encoding="utf-8"?>
<p:tagLst xmlns:a="http://schemas.openxmlformats.org/drawingml/2006/main" xmlns:r="http://schemas.openxmlformats.org/officeDocument/2006/relationships" xmlns:p="http://schemas.openxmlformats.org/presentationml/2006/main">
  <p:tag name="PPSPLIT_ID" val=" 16"/>
</p:tagLst>
</file>

<file path=ppt/tags/tag50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49"/>
</p:tagLst>
</file>

<file path=ppt/tags/tag504.xml><?xml version="1.0" encoding="utf-8"?>
<p:tagLst xmlns:a="http://schemas.openxmlformats.org/drawingml/2006/main" xmlns:r="http://schemas.openxmlformats.org/officeDocument/2006/relationships" xmlns:p="http://schemas.openxmlformats.org/presentationml/2006/main">
  <p:tag name="PPSPLIT_ID" val=" 2"/>
</p:tagLst>
</file>

<file path=ppt/tags/tag505.xml><?xml version="1.0" encoding="utf-8"?>
<p:tagLst xmlns:a="http://schemas.openxmlformats.org/drawingml/2006/main" xmlns:r="http://schemas.openxmlformats.org/officeDocument/2006/relationships" xmlns:p="http://schemas.openxmlformats.org/presentationml/2006/main">
  <p:tag name="PPSPLIT_ID" val=" 3"/>
</p:tagLst>
</file>

<file path=ppt/tags/tag506.xml><?xml version="1.0" encoding="utf-8"?>
<p:tagLst xmlns:a="http://schemas.openxmlformats.org/drawingml/2006/main" xmlns:r="http://schemas.openxmlformats.org/officeDocument/2006/relationships" xmlns:p="http://schemas.openxmlformats.org/presentationml/2006/main">
  <p:tag name="PPSPLIT_ID" val=" 4"/>
</p:tagLst>
</file>

<file path=ppt/tags/tag507.xml><?xml version="1.0" encoding="utf-8"?>
<p:tagLst xmlns:a="http://schemas.openxmlformats.org/drawingml/2006/main" xmlns:r="http://schemas.openxmlformats.org/officeDocument/2006/relationships" xmlns:p="http://schemas.openxmlformats.org/presentationml/2006/main">
  <p:tag name="PPSPLIT_ID" val=" 5"/>
</p:tagLst>
</file>

<file path=ppt/tags/tag508.xml><?xml version="1.0" encoding="utf-8"?>
<p:tagLst xmlns:a="http://schemas.openxmlformats.org/drawingml/2006/main" xmlns:r="http://schemas.openxmlformats.org/officeDocument/2006/relationships" xmlns:p="http://schemas.openxmlformats.org/presentationml/2006/main">
  <p:tag name="PPSPLIT_ID" val=" 6"/>
</p:tagLst>
</file>

<file path=ppt/tags/tag509.xml><?xml version="1.0" encoding="utf-8"?>
<p:tagLst xmlns:a="http://schemas.openxmlformats.org/drawingml/2006/main" xmlns:r="http://schemas.openxmlformats.org/officeDocument/2006/relationships" xmlns:p="http://schemas.openxmlformats.org/presentationml/2006/main">
  <p:tag name="PPSPLIT_ID" val=" 7"/>
</p:tagLst>
</file>

<file path=ppt/tags/tag510.xml><?xml version="1.0" encoding="utf-8"?>
<p:tagLst xmlns:a="http://schemas.openxmlformats.org/drawingml/2006/main" xmlns:r="http://schemas.openxmlformats.org/officeDocument/2006/relationships" xmlns:p="http://schemas.openxmlformats.org/presentationml/2006/main">
  <p:tag name="PPSPLIT_ID" val=" 8"/>
</p:tagLst>
</file>

<file path=ppt/tags/tag511.xml><?xml version="1.0" encoding="utf-8"?>
<p:tagLst xmlns:a="http://schemas.openxmlformats.org/drawingml/2006/main" xmlns:r="http://schemas.openxmlformats.org/officeDocument/2006/relationships" xmlns:p="http://schemas.openxmlformats.org/presentationml/2006/main">
  <p:tag name="PPSPLIT_ID" val=" 9"/>
</p:tagLst>
</file>

<file path=ppt/tags/tag512.xml><?xml version="1.0" encoding="utf-8"?>
<p:tagLst xmlns:a="http://schemas.openxmlformats.org/drawingml/2006/main" xmlns:r="http://schemas.openxmlformats.org/officeDocument/2006/relationships" xmlns:p="http://schemas.openxmlformats.org/presentationml/2006/main">
  <p:tag name="PPSPLIT_ID" val=" 10"/>
</p:tagLst>
</file>

<file path=ppt/tags/tag513.xml><?xml version="1.0" encoding="utf-8"?>
<p:tagLst xmlns:a="http://schemas.openxmlformats.org/drawingml/2006/main" xmlns:r="http://schemas.openxmlformats.org/officeDocument/2006/relationships" xmlns:p="http://schemas.openxmlformats.org/presentationml/2006/main">
  <p:tag name="PPSPLIT_ID" val=" 11"/>
</p:tagLst>
</file>

<file path=ppt/tags/tag514.xml><?xml version="1.0" encoding="utf-8"?>
<p:tagLst xmlns:a="http://schemas.openxmlformats.org/drawingml/2006/main" xmlns:r="http://schemas.openxmlformats.org/officeDocument/2006/relationships" xmlns:p="http://schemas.openxmlformats.org/presentationml/2006/main">
  <p:tag name="PPSPLIT_ID" val=" 12"/>
</p:tagLst>
</file>

<file path=ppt/tags/tag515.xml><?xml version="1.0" encoding="utf-8"?>
<p:tagLst xmlns:a="http://schemas.openxmlformats.org/drawingml/2006/main" xmlns:r="http://schemas.openxmlformats.org/officeDocument/2006/relationships" xmlns:p="http://schemas.openxmlformats.org/presentationml/2006/main">
  <p:tag name="PPSPLIT_ID" val=" 16"/>
</p:tagLst>
</file>

<file path=ppt/tags/tag51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0"/>
</p:tagLst>
</file>

<file path=ppt/tags/tag51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1"/>
</p:tagLst>
</file>

<file path=ppt/tags/tag51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2"/>
  <p:tag name="PPSPLIT_DONE" val="1"/>
</p:tagLst>
</file>

<file path=ppt/tags/tag519.xml><?xml version="1.0" encoding="utf-8"?>
<p:tagLst xmlns:a="http://schemas.openxmlformats.org/drawingml/2006/main" xmlns:r="http://schemas.openxmlformats.org/officeDocument/2006/relationships" xmlns:p="http://schemas.openxmlformats.org/presentationml/2006/main">
  <p:tag name="PPSPLIT_ID" val=" 2"/>
</p:tagLst>
</file>

<file path=ppt/tags/tag520.xml><?xml version="1.0" encoding="utf-8"?>
<p:tagLst xmlns:a="http://schemas.openxmlformats.org/drawingml/2006/main" xmlns:r="http://schemas.openxmlformats.org/officeDocument/2006/relationships" xmlns:p="http://schemas.openxmlformats.org/presentationml/2006/main">
  <p:tag name="PPSPLIT_ID" val=" 8"/>
</p:tagLst>
</file>

<file path=ppt/tags/tag52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2"/>
  <p:tag name="PPSPLIT_DONE" val="1"/>
</p:tagLst>
</file>

<file path=ppt/tags/tag522.xml><?xml version="1.0" encoding="utf-8"?>
<p:tagLst xmlns:a="http://schemas.openxmlformats.org/drawingml/2006/main" xmlns:r="http://schemas.openxmlformats.org/officeDocument/2006/relationships" xmlns:p="http://schemas.openxmlformats.org/presentationml/2006/main">
  <p:tag name="PPSPLIT_ID" val=" 2"/>
</p:tagLst>
</file>

<file path=ppt/tags/tag523.xml><?xml version="1.0" encoding="utf-8"?>
<p:tagLst xmlns:a="http://schemas.openxmlformats.org/drawingml/2006/main" xmlns:r="http://schemas.openxmlformats.org/officeDocument/2006/relationships" xmlns:p="http://schemas.openxmlformats.org/presentationml/2006/main">
  <p:tag name="PPSPLIT_ID" val=" 8"/>
</p:tagLst>
</file>

<file path=ppt/tags/tag524.xml><?xml version="1.0" encoding="utf-8"?>
<p:tagLst xmlns:a="http://schemas.openxmlformats.org/drawingml/2006/main" xmlns:r="http://schemas.openxmlformats.org/officeDocument/2006/relationships" xmlns:p="http://schemas.openxmlformats.org/presentationml/2006/main">
  <p:tag name="PPSPLIT_ID" val=" 5"/>
</p:tagLst>
</file>

<file path=ppt/tags/tag52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2"/>
  <p:tag name="PPSPLIT_DONE" val="1"/>
</p:tagLst>
</file>

<file path=ppt/tags/tag526.xml><?xml version="1.0" encoding="utf-8"?>
<p:tagLst xmlns:a="http://schemas.openxmlformats.org/drawingml/2006/main" xmlns:r="http://schemas.openxmlformats.org/officeDocument/2006/relationships" xmlns:p="http://schemas.openxmlformats.org/presentationml/2006/main">
  <p:tag name="PPSPLIT_ID" val=" 2"/>
</p:tagLst>
</file>

<file path=ppt/tags/tag527.xml><?xml version="1.0" encoding="utf-8"?>
<p:tagLst xmlns:a="http://schemas.openxmlformats.org/drawingml/2006/main" xmlns:r="http://schemas.openxmlformats.org/officeDocument/2006/relationships" xmlns:p="http://schemas.openxmlformats.org/presentationml/2006/main">
  <p:tag name="PPSPLIT_ID" val=" 3"/>
</p:tagLst>
</file>

<file path=ppt/tags/tag528.xml><?xml version="1.0" encoding="utf-8"?>
<p:tagLst xmlns:a="http://schemas.openxmlformats.org/drawingml/2006/main" xmlns:r="http://schemas.openxmlformats.org/officeDocument/2006/relationships" xmlns:p="http://schemas.openxmlformats.org/presentationml/2006/main">
  <p:tag name="PPSPLIT_ID" val=" 6"/>
</p:tagLst>
</file>

<file path=ppt/tags/tag529.xml><?xml version="1.0" encoding="utf-8"?>
<p:tagLst xmlns:a="http://schemas.openxmlformats.org/drawingml/2006/main" xmlns:r="http://schemas.openxmlformats.org/officeDocument/2006/relationships" xmlns:p="http://schemas.openxmlformats.org/presentationml/2006/main">
  <p:tag name="PPSPLIT_ID" val=" 8"/>
</p:tagLst>
</file>

<file path=ppt/tags/tag530.xml><?xml version="1.0" encoding="utf-8"?>
<p:tagLst xmlns:a="http://schemas.openxmlformats.org/drawingml/2006/main" xmlns:r="http://schemas.openxmlformats.org/officeDocument/2006/relationships" xmlns:p="http://schemas.openxmlformats.org/presentationml/2006/main">
  <p:tag name="PPSPLIT_ID" val=" 5"/>
</p:tagLst>
</file>

<file path=ppt/tags/tag53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2"/>
</p:tagLst>
</file>

<file path=ppt/tags/tag532.xml><?xml version="1.0" encoding="utf-8"?>
<p:tagLst xmlns:a="http://schemas.openxmlformats.org/drawingml/2006/main" xmlns:r="http://schemas.openxmlformats.org/officeDocument/2006/relationships" xmlns:p="http://schemas.openxmlformats.org/presentationml/2006/main">
  <p:tag name="PPSPLIT_ID" val=" 2"/>
</p:tagLst>
</file>

<file path=ppt/tags/tag533.xml><?xml version="1.0" encoding="utf-8"?>
<p:tagLst xmlns:a="http://schemas.openxmlformats.org/drawingml/2006/main" xmlns:r="http://schemas.openxmlformats.org/officeDocument/2006/relationships" xmlns:p="http://schemas.openxmlformats.org/presentationml/2006/main">
  <p:tag name="PPSPLIT_ID" val=" 3"/>
</p:tagLst>
</file>

<file path=ppt/tags/tag534.xml><?xml version="1.0" encoding="utf-8"?>
<p:tagLst xmlns:a="http://schemas.openxmlformats.org/drawingml/2006/main" xmlns:r="http://schemas.openxmlformats.org/officeDocument/2006/relationships" xmlns:p="http://schemas.openxmlformats.org/presentationml/2006/main">
  <p:tag name="PPSPLIT_ID" val=" 4"/>
</p:tagLst>
</file>

<file path=ppt/tags/tag535.xml><?xml version="1.0" encoding="utf-8"?>
<p:tagLst xmlns:a="http://schemas.openxmlformats.org/drawingml/2006/main" xmlns:r="http://schemas.openxmlformats.org/officeDocument/2006/relationships" xmlns:p="http://schemas.openxmlformats.org/presentationml/2006/main">
  <p:tag name="PPSPLIT_ID" val=" 6"/>
</p:tagLst>
</file>

<file path=ppt/tags/tag536.xml><?xml version="1.0" encoding="utf-8"?>
<p:tagLst xmlns:a="http://schemas.openxmlformats.org/drawingml/2006/main" xmlns:r="http://schemas.openxmlformats.org/officeDocument/2006/relationships" xmlns:p="http://schemas.openxmlformats.org/presentationml/2006/main">
  <p:tag name="PPSPLIT_ID" val=" 7"/>
</p:tagLst>
</file>

<file path=ppt/tags/tag537.xml><?xml version="1.0" encoding="utf-8"?>
<p:tagLst xmlns:a="http://schemas.openxmlformats.org/drawingml/2006/main" xmlns:r="http://schemas.openxmlformats.org/officeDocument/2006/relationships" xmlns:p="http://schemas.openxmlformats.org/presentationml/2006/main">
  <p:tag name="PPSPLIT_ID" val=" 8"/>
</p:tagLst>
</file>

<file path=ppt/tags/tag538.xml><?xml version="1.0" encoding="utf-8"?>
<p:tagLst xmlns:a="http://schemas.openxmlformats.org/drawingml/2006/main" xmlns:r="http://schemas.openxmlformats.org/officeDocument/2006/relationships" xmlns:p="http://schemas.openxmlformats.org/presentationml/2006/main">
  <p:tag name="PPSPLIT_ID" val=" 5"/>
</p:tagLst>
</file>

<file path=ppt/tags/tag53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3"/>
  <p:tag name="PPSPLIT_DONE" val="1"/>
</p:tagLst>
</file>

<file path=ppt/tags/tag540.xml><?xml version="1.0" encoding="utf-8"?>
<p:tagLst xmlns:a="http://schemas.openxmlformats.org/drawingml/2006/main" xmlns:r="http://schemas.openxmlformats.org/officeDocument/2006/relationships" xmlns:p="http://schemas.openxmlformats.org/presentationml/2006/main">
  <p:tag name="PPSPLIT_ID" val=" 2"/>
</p:tagLst>
</file>

<file path=ppt/tags/tag541.xml><?xml version="1.0" encoding="utf-8"?>
<p:tagLst xmlns:a="http://schemas.openxmlformats.org/drawingml/2006/main" xmlns:r="http://schemas.openxmlformats.org/officeDocument/2006/relationships" xmlns:p="http://schemas.openxmlformats.org/presentationml/2006/main">
  <p:tag name="PPSPLIT_ID" val=" 3"/>
</p:tagLst>
</file>

<file path=ppt/tags/tag542.xml><?xml version="1.0" encoding="utf-8"?>
<p:tagLst xmlns:a="http://schemas.openxmlformats.org/drawingml/2006/main" xmlns:r="http://schemas.openxmlformats.org/officeDocument/2006/relationships" xmlns:p="http://schemas.openxmlformats.org/presentationml/2006/main">
  <p:tag name="PPSPLIT_ID" val=" 4"/>
</p:tagLst>
</file>

<file path=ppt/tags/tag543.xml><?xml version="1.0" encoding="utf-8"?>
<p:tagLst xmlns:a="http://schemas.openxmlformats.org/drawingml/2006/main" xmlns:r="http://schemas.openxmlformats.org/officeDocument/2006/relationships" xmlns:p="http://schemas.openxmlformats.org/presentationml/2006/main">
  <p:tag name="PPSPLIT_ID" val=" 5"/>
</p:tagLst>
</file>

<file path=ppt/tags/tag54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3"/>
</p:tagLst>
</file>

<file path=ppt/tags/tag545.xml><?xml version="1.0" encoding="utf-8"?>
<p:tagLst xmlns:a="http://schemas.openxmlformats.org/drawingml/2006/main" xmlns:r="http://schemas.openxmlformats.org/officeDocument/2006/relationships" xmlns:p="http://schemas.openxmlformats.org/presentationml/2006/main">
  <p:tag name="PPSPLIT_ID" val=" 2"/>
</p:tagLst>
</file>

<file path=ppt/tags/tag546.xml><?xml version="1.0" encoding="utf-8"?>
<p:tagLst xmlns:a="http://schemas.openxmlformats.org/drawingml/2006/main" xmlns:r="http://schemas.openxmlformats.org/officeDocument/2006/relationships" xmlns:p="http://schemas.openxmlformats.org/presentationml/2006/main">
  <p:tag name="PPSPLIT_ID" val=" 3"/>
</p:tagLst>
</file>

<file path=ppt/tags/tag547.xml><?xml version="1.0" encoding="utf-8"?>
<p:tagLst xmlns:a="http://schemas.openxmlformats.org/drawingml/2006/main" xmlns:r="http://schemas.openxmlformats.org/officeDocument/2006/relationships" xmlns:p="http://schemas.openxmlformats.org/presentationml/2006/main">
  <p:tag name="PPSPLIT_ID" val=" 4"/>
</p:tagLst>
</file>

<file path=ppt/tags/tag548.xml><?xml version="1.0" encoding="utf-8"?>
<p:tagLst xmlns:a="http://schemas.openxmlformats.org/drawingml/2006/main" xmlns:r="http://schemas.openxmlformats.org/officeDocument/2006/relationships" xmlns:p="http://schemas.openxmlformats.org/presentationml/2006/main">
  <p:tag name="PPSPLIT_ID" val=" 5"/>
</p:tagLst>
</file>

<file path=ppt/tags/tag549.xml><?xml version="1.0" encoding="utf-8"?>
<p:tagLst xmlns:a="http://schemas.openxmlformats.org/drawingml/2006/main" xmlns:r="http://schemas.openxmlformats.org/officeDocument/2006/relationships" xmlns:p="http://schemas.openxmlformats.org/presentationml/2006/main">
  <p:tag name="PPSPLIT_ID" val=" 6"/>
</p:tagLst>
</file>

<file path=ppt/tags/tag550.xml><?xml version="1.0" encoding="utf-8"?>
<p:tagLst xmlns:a="http://schemas.openxmlformats.org/drawingml/2006/main" xmlns:r="http://schemas.openxmlformats.org/officeDocument/2006/relationships" xmlns:p="http://schemas.openxmlformats.org/presentationml/2006/main">
  <p:tag name="PPSPLIT_ID" val=" 7"/>
</p:tagLst>
</file>

<file path=ppt/tags/tag55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4"/>
</p:tagLst>
</file>

<file path=ppt/tags/tag55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5"/>
</p:tagLst>
</file>

<file path=ppt/tags/tag55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6"/>
</p:tagLst>
</file>

<file path=ppt/tags/tag55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7"/>
  <p:tag name="PPSPLIT_DONE" val="1"/>
</p:tagLst>
</file>

<file path=ppt/tags/tag555.xml><?xml version="1.0" encoding="utf-8"?>
<p:tagLst xmlns:a="http://schemas.openxmlformats.org/drawingml/2006/main" xmlns:r="http://schemas.openxmlformats.org/officeDocument/2006/relationships" xmlns:p="http://schemas.openxmlformats.org/presentationml/2006/main">
  <p:tag name="PPSPLIT_ID" val=" 7"/>
</p:tagLst>
</file>

<file path=ppt/tags/tag55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7"/>
</p:tagLst>
</file>

<file path=ppt/tags/tag557.xml><?xml version="1.0" encoding="utf-8"?>
<p:tagLst xmlns:a="http://schemas.openxmlformats.org/drawingml/2006/main" xmlns:r="http://schemas.openxmlformats.org/officeDocument/2006/relationships" xmlns:p="http://schemas.openxmlformats.org/presentationml/2006/main">
  <p:tag name="PPSPLIT_ID" val=" 7"/>
</p:tagLst>
</file>

<file path=ppt/tags/tag558.xml><?xml version="1.0" encoding="utf-8"?>
<p:tagLst xmlns:a="http://schemas.openxmlformats.org/drawingml/2006/main" xmlns:r="http://schemas.openxmlformats.org/officeDocument/2006/relationships" xmlns:p="http://schemas.openxmlformats.org/presentationml/2006/main">
  <p:tag name="PPSPLIT_ID" val=" 2"/>
</p:tagLst>
</file>

<file path=ppt/tags/tag55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8"/>
  <p:tag name="PPSPLIT_DONE" val="1"/>
</p:tagLst>
</file>

<file path=ppt/tags/tag560.xml><?xml version="1.0" encoding="utf-8"?>
<p:tagLst xmlns:a="http://schemas.openxmlformats.org/drawingml/2006/main" xmlns:r="http://schemas.openxmlformats.org/officeDocument/2006/relationships" xmlns:p="http://schemas.openxmlformats.org/presentationml/2006/main">
  <p:tag name="PPSPLIT_ID" val=" 2"/>
</p:tagLst>
</file>

<file path=ppt/tags/tag561.xml><?xml version="1.0" encoding="utf-8"?>
<p:tagLst xmlns:a="http://schemas.openxmlformats.org/drawingml/2006/main" xmlns:r="http://schemas.openxmlformats.org/officeDocument/2006/relationships" xmlns:p="http://schemas.openxmlformats.org/presentationml/2006/main">
  <p:tag name="PPSPLIT_ID" val=" 12"/>
</p:tagLst>
</file>

<file path=ppt/tags/tag56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8"/>
  <p:tag name="PPSPLIT_DONE" val="1"/>
</p:tagLst>
</file>

<file path=ppt/tags/tag563.xml><?xml version="1.0" encoding="utf-8"?>
<p:tagLst xmlns:a="http://schemas.openxmlformats.org/drawingml/2006/main" xmlns:r="http://schemas.openxmlformats.org/officeDocument/2006/relationships" xmlns:p="http://schemas.openxmlformats.org/presentationml/2006/main">
  <p:tag name="PPSPLIT_ID" val=" 2"/>
</p:tagLst>
</file>

<file path=ppt/tags/tag564.xml><?xml version="1.0" encoding="utf-8"?>
<p:tagLst xmlns:a="http://schemas.openxmlformats.org/drawingml/2006/main" xmlns:r="http://schemas.openxmlformats.org/officeDocument/2006/relationships" xmlns:p="http://schemas.openxmlformats.org/presentationml/2006/main">
  <p:tag name="PPSPLIT_ID" val=" 3"/>
</p:tagLst>
</file>

<file path=ppt/tags/tag565.xml><?xml version="1.0" encoding="utf-8"?>
<p:tagLst xmlns:a="http://schemas.openxmlformats.org/drawingml/2006/main" xmlns:r="http://schemas.openxmlformats.org/officeDocument/2006/relationships" xmlns:p="http://schemas.openxmlformats.org/presentationml/2006/main">
  <p:tag name="PPSPLIT_ID" val=" 5"/>
</p:tagLst>
</file>

<file path=ppt/tags/tag566.xml><?xml version="1.0" encoding="utf-8"?>
<p:tagLst xmlns:a="http://schemas.openxmlformats.org/drawingml/2006/main" xmlns:r="http://schemas.openxmlformats.org/officeDocument/2006/relationships" xmlns:p="http://schemas.openxmlformats.org/presentationml/2006/main">
  <p:tag name="PPSPLIT_ID" val=" 8"/>
</p:tagLst>
</file>

<file path=ppt/tags/tag567.xml><?xml version="1.0" encoding="utf-8"?>
<p:tagLst xmlns:a="http://schemas.openxmlformats.org/drawingml/2006/main" xmlns:r="http://schemas.openxmlformats.org/officeDocument/2006/relationships" xmlns:p="http://schemas.openxmlformats.org/presentationml/2006/main">
  <p:tag name="PPSPLIT_ID" val=" 10"/>
</p:tagLst>
</file>

<file path=ppt/tags/tag568.xml><?xml version="1.0" encoding="utf-8"?>
<p:tagLst xmlns:a="http://schemas.openxmlformats.org/drawingml/2006/main" xmlns:r="http://schemas.openxmlformats.org/officeDocument/2006/relationships" xmlns:p="http://schemas.openxmlformats.org/presentationml/2006/main">
  <p:tag name="PPSPLIT_ID" val=" 12"/>
</p:tagLst>
</file>

<file path=ppt/tags/tag56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8"/>
</p:tagLst>
</file>

<file path=ppt/tags/tag570.xml><?xml version="1.0" encoding="utf-8"?>
<p:tagLst xmlns:a="http://schemas.openxmlformats.org/drawingml/2006/main" xmlns:r="http://schemas.openxmlformats.org/officeDocument/2006/relationships" xmlns:p="http://schemas.openxmlformats.org/presentationml/2006/main">
  <p:tag name="PPSPLIT_ID" val=" 2"/>
</p:tagLst>
</file>

<file path=ppt/tags/tag571.xml><?xml version="1.0" encoding="utf-8"?>
<p:tagLst xmlns:a="http://schemas.openxmlformats.org/drawingml/2006/main" xmlns:r="http://schemas.openxmlformats.org/officeDocument/2006/relationships" xmlns:p="http://schemas.openxmlformats.org/presentationml/2006/main">
  <p:tag name="PPSPLIT_ID" val=" 3"/>
</p:tagLst>
</file>

<file path=ppt/tags/tag572.xml><?xml version="1.0" encoding="utf-8"?>
<p:tagLst xmlns:a="http://schemas.openxmlformats.org/drawingml/2006/main" xmlns:r="http://schemas.openxmlformats.org/officeDocument/2006/relationships" xmlns:p="http://schemas.openxmlformats.org/presentationml/2006/main">
  <p:tag name="PPSPLIT_ID" val=" 5"/>
</p:tagLst>
</file>

<file path=ppt/tags/tag573.xml><?xml version="1.0" encoding="utf-8"?>
<p:tagLst xmlns:a="http://schemas.openxmlformats.org/drawingml/2006/main" xmlns:r="http://schemas.openxmlformats.org/officeDocument/2006/relationships" xmlns:p="http://schemas.openxmlformats.org/presentationml/2006/main">
  <p:tag name="PPSPLIT_ID" val=" 8"/>
</p:tagLst>
</file>

<file path=ppt/tags/tag574.xml><?xml version="1.0" encoding="utf-8"?>
<p:tagLst xmlns:a="http://schemas.openxmlformats.org/drawingml/2006/main" xmlns:r="http://schemas.openxmlformats.org/officeDocument/2006/relationships" xmlns:p="http://schemas.openxmlformats.org/presentationml/2006/main">
  <p:tag name="PPSPLIT_ID" val=" 10"/>
</p:tagLst>
</file>

<file path=ppt/tags/tag575.xml><?xml version="1.0" encoding="utf-8"?>
<p:tagLst xmlns:a="http://schemas.openxmlformats.org/drawingml/2006/main" xmlns:r="http://schemas.openxmlformats.org/officeDocument/2006/relationships" xmlns:p="http://schemas.openxmlformats.org/presentationml/2006/main">
  <p:tag name="PPSPLIT_ID" val=" 12"/>
</p:tagLst>
</file>

<file path=ppt/tags/tag576.xml><?xml version="1.0" encoding="utf-8"?>
<p:tagLst xmlns:a="http://schemas.openxmlformats.org/drawingml/2006/main" xmlns:r="http://schemas.openxmlformats.org/officeDocument/2006/relationships" xmlns:p="http://schemas.openxmlformats.org/presentationml/2006/main">
  <p:tag name="PPSPLIT_ID" val=" 4"/>
</p:tagLst>
</file>

<file path=ppt/tags/tag57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59"/>
</p:tagLst>
</file>

<file path=ppt/tags/tag57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0"/>
  <p:tag name="PPSPLIT_DONE" val="1"/>
</p:tagLst>
</file>

<file path=ppt/tags/tag579.xml><?xml version="1.0" encoding="utf-8"?>
<p:tagLst xmlns:a="http://schemas.openxmlformats.org/drawingml/2006/main" xmlns:r="http://schemas.openxmlformats.org/officeDocument/2006/relationships" xmlns:p="http://schemas.openxmlformats.org/presentationml/2006/main">
  <p:tag name="PPSPLIT_ID" val=" 2"/>
</p:tagLst>
</file>

<file path=ppt/tags/tag580.xml><?xml version="1.0" encoding="utf-8"?>
<p:tagLst xmlns:a="http://schemas.openxmlformats.org/drawingml/2006/main" xmlns:r="http://schemas.openxmlformats.org/officeDocument/2006/relationships" xmlns:p="http://schemas.openxmlformats.org/presentationml/2006/main">
  <p:tag name="PPSPLIT_ID" val=" 3"/>
</p:tagLst>
</file>

<file path=ppt/tags/tag581.xml><?xml version="1.0" encoding="utf-8"?>
<p:tagLst xmlns:a="http://schemas.openxmlformats.org/drawingml/2006/main" xmlns:r="http://schemas.openxmlformats.org/officeDocument/2006/relationships" xmlns:p="http://schemas.openxmlformats.org/presentationml/2006/main">
  <p:tag name="PPSPLIT_ID" val=" 4"/>
</p:tagLst>
</file>

<file path=ppt/tags/tag582.xml><?xml version="1.0" encoding="utf-8"?>
<p:tagLst xmlns:a="http://schemas.openxmlformats.org/drawingml/2006/main" xmlns:r="http://schemas.openxmlformats.org/officeDocument/2006/relationships" xmlns:p="http://schemas.openxmlformats.org/presentationml/2006/main">
  <p:tag name="PPSPLIT_ID" val=" 5"/>
</p:tagLst>
</file>

<file path=ppt/tags/tag583.xml><?xml version="1.0" encoding="utf-8"?>
<p:tagLst xmlns:a="http://schemas.openxmlformats.org/drawingml/2006/main" xmlns:r="http://schemas.openxmlformats.org/officeDocument/2006/relationships" xmlns:p="http://schemas.openxmlformats.org/presentationml/2006/main">
  <p:tag name="PPSPLIT_ID" val=" 6"/>
</p:tagLst>
</file>

<file path=ppt/tags/tag584.xml><?xml version="1.0" encoding="utf-8"?>
<p:tagLst xmlns:a="http://schemas.openxmlformats.org/drawingml/2006/main" xmlns:r="http://schemas.openxmlformats.org/officeDocument/2006/relationships" xmlns:p="http://schemas.openxmlformats.org/presentationml/2006/main">
  <p:tag name="PPSPLIT_ID" val=" 7"/>
</p:tagLst>
</file>

<file path=ppt/tags/tag585.xml><?xml version="1.0" encoding="utf-8"?>
<p:tagLst xmlns:a="http://schemas.openxmlformats.org/drawingml/2006/main" xmlns:r="http://schemas.openxmlformats.org/officeDocument/2006/relationships" xmlns:p="http://schemas.openxmlformats.org/presentationml/2006/main">
  <p:tag name="PPSPLIT_ID" val=" 8"/>
</p:tagLst>
</file>

<file path=ppt/tags/tag586.xml><?xml version="1.0" encoding="utf-8"?>
<p:tagLst xmlns:a="http://schemas.openxmlformats.org/drawingml/2006/main" xmlns:r="http://schemas.openxmlformats.org/officeDocument/2006/relationships" xmlns:p="http://schemas.openxmlformats.org/presentationml/2006/main">
  <p:tag name="PPSPLIT_ID" val=" 9"/>
</p:tagLst>
</file>

<file path=ppt/tags/tag587.xml><?xml version="1.0" encoding="utf-8"?>
<p:tagLst xmlns:a="http://schemas.openxmlformats.org/drawingml/2006/main" xmlns:r="http://schemas.openxmlformats.org/officeDocument/2006/relationships" xmlns:p="http://schemas.openxmlformats.org/presentationml/2006/main">
  <p:tag name="PPSPLIT_ID" val=" 10"/>
</p:tagLst>
</file>

<file path=ppt/tags/tag588.xml><?xml version="1.0" encoding="utf-8"?>
<p:tagLst xmlns:a="http://schemas.openxmlformats.org/drawingml/2006/main" xmlns:r="http://schemas.openxmlformats.org/officeDocument/2006/relationships" xmlns:p="http://schemas.openxmlformats.org/presentationml/2006/main">
  <p:tag name="PPSPLIT_ID" val=" 11"/>
</p:tagLst>
</file>

<file path=ppt/tags/tag589.xml><?xml version="1.0" encoding="utf-8"?>
<p:tagLst xmlns:a="http://schemas.openxmlformats.org/drawingml/2006/main" xmlns:r="http://schemas.openxmlformats.org/officeDocument/2006/relationships" xmlns:p="http://schemas.openxmlformats.org/presentationml/2006/main">
  <p:tag name="PPSPLIT_ID" val=" 24"/>
</p:tagLst>
</file>

<file path=ppt/tags/tag59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0"/>
  <p:tag name="PPSPLIT_DONE" val="1"/>
</p:tagLst>
</file>

<file path=ppt/tags/tag591.xml><?xml version="1.0" encoding="utf-8"?>
<p:tagLst xmlns:a="http://schemas.openxmlformats.org/drawingml/2006/main" xmlns:r="http://schemas.openxmlformats.org/officeDocument/2006/relationships" xmlns:p="http://schemas.openxmlformats.org/presentationml/2006/main">
  <p:tag name="PPSPLIT_ID" val=" 2"/>
</p:tagLst>
</file>

<file path=ppt/tags/tag592.xml><?xml version="1.0" encoding="utf-8"?>
<p:tagLst xmlns:a="http://schemas.openxmlformats.org/drawingml/2006/main" xmlns:r="http://schemas.openxmlformats.org/officeDocument/2006/relationships" xmlns:p="http://schemas.openxmlformats.org/presentationml/2006/main">
  <p:tag name="PPSPLIT_ID" val=" 3"/>
</p:tagLst>
</file>

<file path=ppt/tags/tag593.xml><?xml version="1.0" encoding="utf-8"?>
<p:tagLst xmlns:a="http://schemas.openxmlformats.org/drawingml/2006/main" xmlns:r="http://schemas.openxmlformats.org/officeDocument/2006/relationships" xmlns:p="http://schemas.openxmlformats.org/presentationml/2006/main">
  <p:tag name="PPSPLIT_ID" val=" 4"/>
</p:tagLst>
</file>

<file path=ppt/tags/tag594.xml><?xml version="1.0" encoding="utf-8"?>
<p:tagLst xmlns:a="http://schemas.openxmlformats.org/drawingml/2006/main" xmlns:r="http://schemas.openxmlformats.org/officeDocument/2006/relationships" xmlns:p="http://schemas.openxmlformats.org/presentationml/2006/main">
  <p:tag name="PPSPLIT_ID" val=" 5"/>
</p:tagLst>
</file>

<file path=ppt/tags/tag595.xml><?xml version="1.0" encoding="utf-8"?>
<p:tagLst xmlns:a="http://schemas.openxmlformats.org/drawingml/2006/main" xmlns:r="http://schemas.openxmlformats.org/officeDocument/2006/relationships" xmlns:p="http://schemas.openxmlformats.org/presentationml/2006/main">
  <p:tag name="PPSPLIT_ID" val=" 6"/>
</p:tagLst>
</file>

<file path=ppt/tags/tag596.xml><?xml version="1.0" encoding="utf-8"?>
<p:tagLst xmlns:a="http://schemas.openxmlformats.org/drawingml/2006/main" xmlns:r="http://schemas.openxmlformats.org/officeDocument/2006/relationships" xmlns:p="http://schemas.openxmlformats.org/presentationml/2006/main">
  <p:tag name="PPSPLIT_ID" val=" 7"/>
</p:tagLst>
</file>

<file path=ppt/tags/tag597.xml><?xml version="1.0" encoding="utf-8"?>
<p:tagLst xmlns:a="http://schemas.openxmlformats.org/drawingml/2006/main" xmlns:r="http://schemas.openxmlformats.org/officeDocument/2006/relationships" xmlns:p="http://schemas.openxmlformats.org/presentationml/2006/main">
  <p:tag name="PPSPLIT_ID" val=" 8"/>
</p:tagLst>
</file>

<file path=ppt/tags/tag598.xml><?xml version="1.0" encoding="utf-8"?>
<p:tagLst xmlns:a="http://schemas.openxmlformats.org/drawingml/2006/main" xmlns:r="http://schemas.openxmlformats.org/officeDocument/2006/relationships" xmlns:p="http://schemas.openxmlformats.org/presentationml/2006/main">
  <p:tag name="PPSPLIT_ID" val=" 9"/>
</p:tagLst>
</file>

<file path=ppt/tags/tag599.xml><?xml version="1.0" encoding="utf-8"?>
<p:tagLst xmlns:a="http://schemas.openxmlformats.org/drawingml/2006/main" xmlns:r="http://schemas.openxmlformats.org/officeDocument/2006/relationships" xmlns:p="http://schemas.openxmlformats.org/presentationml/2006/main">
  <p:tag name="PPSPLIT_ID" val=" 10"/>
</p:tagLst>
</file>

<file path=ppt/tags/tag600.xml><?xml version="1.0" encoding="utf-8"?>
<p:tagLst xmlns:a="http://schemas.openxmlformats.org/drawingml/2006/main" xmlns:r="http://schemas.openxmlformats.org/officeDocument/2006/relationships" xmlns:p="http://schemas.openxmlformats.org/presentationml/2006/main">
  <p:tag name="PPSPLIT_ID" val=" 11"/>
</p:tagLst>
</file>

<file path=ppt/tags/tag601.xml><?xml version="1.0" encoding="utf-8"?>
<p:tagLst xmlns:a="http://schemas.openxmlformats.org/drawingml/2006/main" xmlns:r="http://schemas.openxmlformats.org/officeDocument/2006/relationships" xmlns:p="http://schemas.openxmlformats.org/presentationml/2006/main">
  <p:tag name="PPSPLIT_ID" val=" 24"/>
</p:tagLst>
</file>

<file path=ppt/tags/tag602.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0"/>
</p:tagLst>
</file>

<file path=ppt/tags/tag603.xml><?xml version="1.0" encoding="utf-8"?>
<p:tagLst xmlns:a="http://schemas.openxmlformats.org/drawingml/2006/main" xmlns:r="http://schemas.openxmlformats.org/officeDocument/2006/relationships" xmlns:p="http://schemas.openxmlformats.org/presentationml/2006/main">
  <p:tag name="PPSPLIT_ID" val=" 2"/>
</p:tagLst>
</file>

<file path=ppt/tags/tag604.xml><?xml version="1.0" encoding="utf-8"?>
<p:tagLst xmlns:a="http://schemas.openxmlformats.org/drawingml/2006/main" xmlns:r="http://schemas.openxmlformats.org/officeDocument/2006/relationships" xmlns:p="http://schemas.openxmlformats.org/presentationml/2006/main">
  <p:tag name="PPSPLIT_ID" val=" 3"/>
</p:tagLst>
</file>

<file path=ppt/tags/tag605.xml><?xml version="1.0" encoding="utf-8"?>
<p:tagLst xmlns:a="http://schemas.openxmlformats.org/drawingml/2006/main" xmlns:r="http://schemas.openxmlformats.org/officeDocument/2006/relationships" xmlns:p="http://schemas.openxmlformats.org/presentationml/2006/main">
  <p:tag name="PPSPLIT_ID" val=" 4"/>
</p:tagLst>
</file>

<file path=ppt/tags/tag606.xml><?xml version="1.0" encoding="utf-8"?>
<p:tagLst xmlns:a="http://schemas.openxmlformats.org/drawingml/2006/main" xmlns:r="http://schemas.openxmlformats.org/officeDocument/2006/relationships" xmlns:p="http://schemas.openxmlformats.org/presentationml/2006/main">
  <p:tag name="PPSPLIT_ID" val=" 5"/>
</p:tagLst>
</file>

<file path=ppt/tags/tag607.xml><?xml version="1.0" encoding="utf-8"?>
<p:tagLst xmlns:a="http://schemas.openxmlformats.org/drawingml/2006/main" xmlns:r="http://schemas.openxmlformats.org/officeDocument/2006/relationships" xmlns:p="http://schemas.openxmlformats.org/presentationml/2006/main">
  <p:tag name="PPSPLIT_ID" val=" 6"/>
</p:tagLst>
</file>

<file path=ppt/tags/tag608.xml><?xml version="1.0" encoding="utf-8"?>
<p:tagLst xmlns:a="http://schemas.openxmlformats.org/drawingml/2006/main" xmlns:r="http://schemas.openxmlformats.org/officeDocument/2006/relationships" xmlns:p="http://schemas.openxmlformats.org/presentationml/2006/main">
  <p:tag name="PPSPLIT_ID" val=" 7"/>
</p:tagLst>
</file>

<file path=ppt/tags/tag609.xml><?xml version="1.0" encoding="utf-8"?>
<p:tagLst xmlns:a="http://schemas.openxmlformats.org/drawingml/2006/main" xmlns:r="http://schemas.openxmlformats.org/officeDocument/2006/relationships" xmlns:p="http://schemas.openxmlformats.org/presentationml/2006/main">
  <p:tag name="PPSPLIT_ID" val=" 8"/>
</p:tagLst>
</file>

<file path=ppt/tags/tag610.xml><?xml version="1.0" encoding="utf-8"?>
<p:tagLst xmlns:a="http://schemas.openxmlformats.org/drawingml/2006/main" xmlns:r="http://schemas.openxmlformats.org/officeDocument/2006/relationships" xmlns:p="http://schemas.openxmlformats.org/presentationml/2006/main">
  <p:tag name="PPSPLIT_ID" val=" 9"/>
</p:tagLst>
</file>

<file path=ppt/tags/tag611.xml><?xml version="1.0" encoding="utf-8"?>
<p:tagLst xmlns:a="http://schemas.openxmlformats.org/drawingml/2006/main" xmlns:r="http://schemas.openxmlformats.org/officeDocument/2006/relationships" xmlns:p="http://schemas.openxmlformats.org/presentationml/2006/main">
  <p:tag name="PPSPLIT_ID" val=" 10"/>
</p:tagLst>
</file>

<file path=ppt/tags/tag612.xml><?xml version="1.0" encoding="utf-8"?>
<p:tagLst xmlns:a="http://schemas.openxmlformats.org/drawingml/2006/main" xmlns:r="http://schemas.openxmlformats.org/officeDocument/2006/relationships" xmlns:p="http://schemas.openxmlformats.org/presentationml/2006/main">
  <p:tag name="PPSPLIT_ID" val=" 11"/>
</p:tagLst>
</file>

<file path=ppt/tags/tag613.xml><?xml version="1.0" encoding="utf-8"?>
<p:tagLst xmlns:a="http://schemas.openxmlformats.org/drawingml/2006/main" xmlns:r="http://schemas.openxmlformats.org/officeDocument/2006/relationships" xmlns:p="http://schemas.openxmlformats.org/presentationml/2006/main">
  <p:tag name="PPSPLIT_ID" val=" 24"/>
</p:tagLst>
</file>

<file path=ppt/tags/tag61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1"/>
  <p:tag name="PPSPLIT_DONE" val="1"/>
</p:tagLst>
</file>

<file path=ppt/tags/tag615.xml><?xml version="1.0" encoding="utf-8"?>
<p:tagLst xmlns:a="http://schemas.openxmlformats.org/drawingml/2006/main" xmlns:r="http://schemas.openxmlformats.org/officeDocument/2006/relationships" xmlns:p="http://schemas.openxmlformats.org/presentationml/2006/main">
  <p:tag name="PPSPLIT_ID" val=" 2"/>
</p:tagLst>
</file>

<file path=ppt/tags/tag616.xml><?xml version="1.0" encoding="utf-8"?>
<p:tagLst xmlns:a="http://schemas.openxmlformats.org/drawingml/2006/main" xmlns:r="http://schemas.openxmlformats.org/officeDocument/2006/relationships" xmlns:p="http://schemas.openxmlformats.org/presentationml/2006/main">
  <p:tag name="PPSPLIT_ID" val=" 3"/>
</p:tagLst>
</file>

<file path=ppt/tags/tag617.xml><?xml version="1.0" encoding="utf-8"?>
<p:tagLst xmlns:a="http://schemas.openxmlformats.org/drawingml/2006/main" xmlns:r="http://schemas.openxmlformats.org/officeDocument/2006/relationships" xmlns:p="http://schemas.openxmlformats.org/presentationml/2006/main">
  <p:tag name="PPSPLIT_ID" val=" 4"/>
</p:tagLst>
</file>

<file path=ppt/tags/tag618.xml><?xml version="1.0" encoding="utf-8"?>
<p:tagLst xmlns:a="http://schemas.openxmlformats.org/drawingml/2006/main" xmlns:r="http://schemas.openxmlformats.org/officeDocument/2006/relationships" xmlns:p="http://schemas.openxmlformats.org/presentationml/2006/main">
  <p:tag name="PPSPLIT_ID" val=" 5"/>
</p:tagLst>
</file>

<file path=ppt/tags/tag619.xml><?xml version="1.0" encoding="utf-8"?>
<p:tagLst xmlns:a="http://schemas.openxmlformats.org/drawingml/2006/main" xmlns:r="http://schemas.openxmlformats.org/officeDocument/2006/relationships" xmlns:p="http://schemas.openxmlformats.org/presentationml/2006/main">
  <p:tag name="PPSPLIT_ID" val=" 6"/>
</p:tagLst>
</file>

<file path=ppt/tags/tag620.xml><?xml version="1.0" encoding="utf-8"?>
<p:tagLst xmlns:a="http://schemas.openxmlformats.org/drawingml/2006/main" xmlns:r="http://schemas.openxmlformats.org/officeDocument/2006/relationships" xmlns:p="http://schemas.openxmlformats.org/presentationml/2006/main">
  <p:tag name="PPSPLIT_ID" val=" 7"/>
</p:tagLst>
</file>

<file path=ppt/tags/tag621.xml><?xml version="1.0" encoding="utf-8"?>
<p:tagLst xmlns:a="http://schemas.openxmlformats.org/drawingml/2006/main" xmlns:r="http://schemas.openxmlformats.org/officeDocument/2006/relationships" xmlns:p="http://schemas.openxmlformats.org/presentationml/2006/main">
  <p:tag name="PPSPLIT_ID" val=" 8"/>
</p:tagLst>
</file>

<file path=ppt/tags/tag622.xml><?xml version="1.0" encoding="utf-8"?>
<p:tagLst xmlns:a="http://schemas.openxmlformats.org/drawingml/2006/main" xmlns:r="http://schemas.openxmlformats.org/officeDocument/2006/relationships" xmlns:p="http://schemas.openxmlformats.org/presentationml/2006/main">
  <p:tag name="PPSPLIT_ID" val=" 9"/>
</p:tagLst>
</file>

<file path=ppt/tags/tag623.xml><?xml version="1.0" encoding="utf-8"?>
<p:tagLst xmlns:a="http://schemas.openxmlformats.org/drawingml/2006/main" xmlns:r="http://schemas.openxmlformats.org/officeDocument/2006/relationships" xmlns:p="http://schemas.openxmlformats.org/presentationml/2006/main">
  <p:tag name="PPSPLIT_ID" val=" 10"/>
</p:tagLst>
</file>

<file path=ppt/tags/tag624.xml><?xml version="1.0" encoding="utf-8"?>
<p:tagLst xmlns:a="http://schemas.openxmlformats.org/drawingml/2006/main" xmlns:r="http://schemas.openxmlformats.org/officeDocument/2006/relationships" xmlns:p="http://schemas.openxmlformats.org/presentationml/2006/main">
  <p:tag name="PPSPLIT_ID" val=" 11"/>
</p:tagLst>
</file>

<file path=ppt/tags/tag625.xml><?xml version="1.0" encoding="utf-8"?>
<p:tagLst xmlns:a="http://schemas.openxmlformats.org/drawingml/2006/main" xmlns:r="http://schemas.openxmlformats.org/officeDocument/2006/relationships" xmlns:p="http://schemas.openxmlformats.org/presentationml/2006/main">
  <p:tag name="PPSPLIT_ID" val=" 12"/>
</p:tagLst>
</file>

<file path=ppt/tags/tag62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1"/>
</p:tagLst>
</file>

<file path=ppt/tags/tag627.xml><?xml version="1.0" encoding="utf-8"?>
<p:tagLst xmlns:a="http://schemas.openxmlformats.org/drawingml/2006/main" xmlns:r="http://schemas.openxmlformats.org/officeDocument/2006/relationships" xmlns:p="http://schemas.openxmlformats.org/presentationml/2006/main">
  <p:tag name="PPSPLIT_ID" val=" 2"/>
</p:tagLst>
</file>

<file path=ppt/tags/tag628.xml><?xml version="1.0" encoding="utf-8"?>
<p:tagLst xmlns:a="http://schemas.openxmlformats.org/drawingml/2006/main" xmlns:r="http://schemas.openxmlformats.org/officeDocument/2006/relationships" xmlns:p="http://schemas.openxmlformats.org/presentationml/2006/main">
  <p:tag name="PPSPLIT_ID" val=" 3"/>
</p:tagLst>
</file>

<file path=ppt/tags/tag629.xml><?xml version="1.0" encoding="utf-8"?>
<p:tagLst xmlns:a="http://schemas.openxmlformats.org/drawingml/2006/main" xmlns:r="http://schemas.openxmlformats.org/officeDocument/2006/relationships" xmlns:p="http://schemas.openxmlformats.org/presentationml/2006/main">
  <p:tag name="PPSPLIT_ID" val=" 4"/>
</p:tagLst>
</file>

<file path=ppt/tags/tag630.xml><?xml version="1.0" encoding="utf-8"?>
<p:tagLst xmlns:a="http://schemas.openxmlformats.org/drawingml/2006/main" xmlns:r="http://schemas.openxmlformats.org/officeDocument/2006/relationships" xmlns:p="http://schemas.openxmlformats.org/presentationml/2006/main">
  <p:tag name="PPSPLIT_ID" val=" 5"/>
</p:tagLst>
</file>

<file path=ppt/tags/tag631.xml><?xml version="1.0" encoding="utf-8"?>
<p:tagLst xmlns:a="http://schemas.openxmlformats.org/drawingml/2006/main" xmlns:r="http://schemas.openxmlformats.org/officeDocument/2006/relationships" xmlns:p="http://schemas.openxmlformats.org/presentationml/2006/main">
  <p:tag name="PPSPLIT_ID" val=" 6"/>
</p:tagLst>
</file>

<file path=ppt/tags/tag632.xml><?xml version="1.0" encoding="utf-8"?>
<p:tagLst xmlns:a="http://schemas.openxmlformats.org/drawingml/2006/main" xmlns:r="http://schemas.openxmlformats.org/officeDocument/2006/relationships" xmlns:p="http://schemas.openxmlformats.org/presentationml/2006/main">
  <p:tag name="PPSPLIT_ID" val=" 7"/>
</p:tagLst>
</file>

<file path=ppt/tags/tag633.xml><?xml version="1.0" encoding="utf-8"?>
<p:tagLst xmlns:a="http://schemas.openxmlformats.org/drawingml/2006/main" xmlns:r="http://schemas.openxmlformats.org/officeDocument/2006/relationships" xmlns:p="http://schemas.openxmlformats.org/presentationml/2006/main">
  <p:tag name="PPSPLIT_ID" val=" 8"/>
</p:tagLst>
</file>

<file path=ppt/tags/tag634.xml><?xml version="1.0" encoding="utf-8"?>
<p:tagLst xmlns:a="http://schemas.openxmlformats.org/drawingml/2006/main" xmlns:r="http://schemas.openxmlformats.org/officeDocument/2006/relationships" xmlns:p="http://schemas.openxmlformats.org/presentationml/2006/main">
  <p:tag name="PPSPLIT_ID" val=" 9"/>
</p:tagLst>
</file>

<file path=ppt/tags/tag635.xml><?xml version="1.0" encoding="utf-8"?>
<p:tagLst xmlns:a="http://schemas.openxmlformats.org/drawingml/2006/main" xmlns:r="http://schemas.openxmlformats.org/officeDocument/2006/relationships" xmlns:p="http://schemas.openxmlformats.org/presentationml/2006/main">
  <p:tag name="PPSPLIT_ID" val=" 10"/>
</p:tagLst>
</file>

<file path=ppt/tags/tag636.xml><?xml version="1.0" encoding="utf-8"?>
<p:tagLst xmlns:a="http://schemas.openxmlformats.org/drawingml/2006/main" xmlns:r="http://schemas.openxmlformats.org/officeDocument/2006/relationships" xmlns:p="http://schemas.openxmlformats.org/presentationml/2006/main">
  <p:tag name="PPSPLIT_ID" val=" 11"/>
</p:tagLst>
</file>

<file path=ppt/tags/tag637.xml><?xml version="1.0" encoding="utf-8"?>
<p:tagLst xmlns:a="http://schemas.openxmlformats.org/drawingml/2006/main" xmlns:r="http://schemas.openxmlformats.org/officeDocument/2006/relationships" xmlns:p="http://schemas.openxmlformats.org/presentationml/2006/main">
  <p:tag name="PPSPLIT_ID" val=" 12"/>
</p:tagLst>
</file>

<file path=ppt/tags/tag63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2"/>
</p:tagLst>
</file>

<file path=ppt/tags/tag63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3"/>
</p:tagLst>
</file>

<file path=ppt/tags/tag640.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4"/>
</p:tagLst>
</file>

<file path=ppt/tags/tag64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5"/>
  <p:tag name="PPSPLIT_DONE" val="1"/>
</p:tagLst>
</file>

<file path=ppt/tags/tag642.xml><?xml version="1.0" encoding="utf-8"?>
<p:tagLst xmlns:a="http://schemas.openxmlformats.org/drawingml/2006/main" xmlns:r="http://schemas.openxmlformats.org/officeDocument/2006/relationships" xmlns:p="http://schemas.openxmlformats.org/presentationml/2006/main">
  <p:tag name="PPSPLIT_ID" val=" 2"/>
</p:tagLst>
</file>

<file path=ppt/tags/tag643.xml><?xml version="1.0" encoding="utf-8"?>
<p:tagLst xmlns:a="http://schemas.openxmlformats.org/drawingml/2006/main" xmlns:r="http://schemas.openxmlformats.org/officeDocument/2006/relationships" xmlns:p="http://schemas.openxmlformats.org/presentationml/2006/main">
  <p:tag name="PPSPLIT_ID" val=" 3"/>
</p:tagLst>
</file>

<file path=ppt/tags/tag64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5"/>
  <p:tag name="PPSPLIT_DONE" val="1"/>
</p:tagLst>
</file>

<file path=ppt/tags/tag645.xml><?xml version="1.0" encoding="utf-8"?>
<p:tagLst xmlns:a="http://schemas.openxmlformats.org/drawingml/2006/main" xmlns:r="http://schemas.openxmlformats.org/officeDocument/2006/relationships" xmlns:p="http://schemas.openxmlformats.org/presentationml/2006/main">
  <p:tag name="PPSPLIT_ID" val=" 2"/>
</p:tagLst>
</file>

<file path=ppt/tags/tag646.xml><?xml version="1.0" encoding="utf-8"?>
<p:tagLst xmlns:a="http://schemas.openxmlformats.org/drawingml/2006/main" xmlns:r="http://schemas.openxmlformats.org/officeDocument/2006/relationships" xmlns:p="http://schemas.openxmlformats.org/presentationml/2006/main">
  <p:tag name="PPSPLIT_ID" val=" 3"/>
</p:tagLst>
</file>

<file path=ppt/tags/tag647.xml><?xml version="1.0" encoding="utf-8"?>
<p:tagLst xmlns:a="http://schemas.openxmlformats.org/drawingml/2006/main" xmlns:r="http://schemas.openxmlformats.org/officeDocument/2006/relationships" xmlns:p="http://schemas.openxmlformats.org/presentationml/2006/main">
  <p:tag name="PPSPLIT_ID" val=" 4"/>
</p:tagLst>
</file>

<file path=ppt/tags/tag64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5"/>
</p:tagLst>
</file>

<file path=ppt/tags/tag649.xml><?xml version="1.0" encoding="utf-8"?>
<p:tagLst xmlns:a="http://schemas.openxmlformats.org/drawingml/2006/main" xmlns:r="http://schemas.openxmlformats.org/officeDocument/2006/relationships" xmlns:p="http://schemas.openxmlformats.org/presentationml/2006/main">
  <p:tag name="PPSPLIT_ID" val=" 2"/>
</p:tagLst>
</file>

<file path=ppt/tags/tag650.xml><?xml version="1.0" encoding="utf-8"?>
<p:tagLst xmlns:a="http://schemas.openxmlformats.org/drawingml/2006/main" xmlns:r="http://schemas.openxmlformats.org/officeDocument/2006/relationships" xmlns:p="http://schemas.openxmlformats.org/presentationml/2006/main">
  <p:tag name="PPSPLIT_ID" val=" 3"/>
</p:tagLst>
</file>

<file path=ppt/tags/tag651.xml><?xml version="1.0" encoding="utf-8"?>
<p:tagLst xmlns:a="http://schemas.openxmlformats.org/drawingml/2006/main" xmlns:r="http://schemas.openxmlformats.org/officeDocument/2006/relationships" xmlns:p="http://schemas.openxmlformats.org/presentationml/2006/main">
  <p:tag name="PPSPLIT_ID" val=" 4"/>
</p:tagLst>
</file>

<file path=ppt/tags/tag652.xml><?xml version="1.0" encoding="utf-8"?>
<p:tagLst xmlns:a="http://schemas.openxmlformats.org/drawingml/2006/main" xmlns:r="http://schemas.openxmlformats.org/officeDocument/2006/relationships" xmlns:p="http://schemas.openxmlformats.org/presentationml/2006/main">
  <p:tag name="PPSPLIT_ID" val=" 5"/>
</p:tagLst>
</file>

<file path=ppt/tags/tag65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6"/>
</p:tagLst>
</file>

<file path=ppt/tags/tag654.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7"/>
  <p:tag name="PPSPLIT_DONE" val="1"/>
</p:tagLst>
</file>

<file path=ppt/tags/tag655.xml><?xml version="1.0" encoding="utf-8"?>
<p:tagLst xmlns:a="http://schemas.openxmlformats.org/drawingml/2006/main" xmlns:r="http://schemas.openxmlformats.org/officeDocument/2006/relationships" xmlns:p="http://schemas.openxmlformats.org/presentationml/2006/main">
  <p:tag name="PPSPLIT_ID" val=" 2"/>
</p:tagLst>
</file>

<file path=ppt/tags/tag656.xml><?xml version="1.0" encoding="utf-8"?>
<p:tagLst xmlns:a="http://schemas.openxmlformats.org/drawingml/2006/main" xmlns:r="http://schemas.openxmlformats.org/officeDocument/2006/relationships" xmlns:p="http://schemas.openxmlformats.org/presentationml/2006/main">
  <p:tag name="PPSPLIT_ID" val=" 3"/>
</p:tagLst>
</file>

<file path=ppt/tags/tag657.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7"/>
  <p:tag name="PPSPLIT_DONE" val="1"/>
</p:tagLst>
</file>

<file path=ppt/tags/tag658.xml><?xml version="1.0" encoding="utf-8"?>
<p:tagLst xmlns:a="http://schemas.openxmlformats.org/drawingml/2006/main" xmlns:r="http://schemas.openxmlformats.org/officeDocument/2006/relationships" xmlns:p="http://schemas.openxmlformats.org/presentationml/2006/main">
  <p:tag name="PPSPLIT_ID" val=" 2"/>
</p:tagLst>
</file>

<file path=ppt/tags/tag659.xml><?xml version="1.0" encoding="utf-8"?>
<p:tagLst xmlns:a="http://schemas.openxmlformats.org/drawingml/2006/main" xmlns:r="http://schemas.openxmlformats.org/officeDocument/2006/relationships" xmlns:p="http://schemas.openxmlformats.org/presentationml/2006/main">
  <p:tag name="PPSPLIT_ID" val=" 3"/>
</p:tagLst>
</file>

<file path=ppt/tags/tag660.xml><?xml version="1.0" encoding="utf-8"?>
<p:tagLst xmlns:a="http://schemas.openxmlformats.org/drawingml/2006/main" xmlns:r="http://schemas.openxmlformats.org/officeDocument/2006/relationships" xmlns:p="http://schemas.openxmlformats.org/presentationml/2006/main">
  <p:tag name="PPSPLIT_ID" val=" 4"/>
</p:tagLst>
</file>

<file path=ppt/tags/tag66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7"/>
</p:tagLst>
</file>

<file path=ppt/tags/tag662.xml><?xml version="1.0" encoding="utf-8"?>
<p:tagLst xmlns:a="http://schemas.openxmlformats.org/drawingml/2006/main" xmlns:r="http://schemas.openxmlformats.org/officeDocument/2006/relationships" xmlns:p="http://schemas.openxmlformats.org/presentationml/2006/main">
  <p:tag name="PPSPLIT_ID" val=" 2"/>
</p:tagLst>
</file>

<file path=ppt/tags/tag663.xml><?xml version="1.0" encoding="utf-8"?>
<p:tagLst xmlns:a="http://schemas.openxmlformats.org/drawingml/2006/main" xmlns:r="http://schemas.openxmlformats.org/officeDocument/2006/relationships" xmlns:p="http://schemas.openxmlformats.org/presentationml/2006/main">
  <p:tag name="PPSPLIT_ID" val=" 3"/>
</p:tagLst>
</file>

<file path=ppt/tags/tag664.xml><?xml version="1.0" encoding="utf-8"?>
<p:tagLst xmlns:a="http://schemas.openxmlformats.org/drawingml/2006/main" xmlns:r="http://schemas.openxmlformats.org/officeDocument/2006/relationships" xmlns:p="http://schemas.openxmlformats.org/presentationml/2006/main">
  <p:tag name="PPSPLIT_ID" val=" 4"/>
</p:tagLst>
</file>

<file path=ppt/tags/tag665.xml><?xml version="1.0" encoding="utf-8"?>
<p:tagLst xmlns:a="http://schemas.openxmlformats.org/drawingml/2006/main" xmlns:r="http://schemas.openxmlformats.org/officeDocument/2006/relationships" xmlns:p="http://schemas.openxmlformats.org/presentationml/2006/main">
  <p:tag name="PPSPLIT_ID" val=" 5"/>
</p:tagLst>
</file>

<file path=ppt/tags/tag666.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8"/>
  <p:tag name="PPSPLIT_DONE" val="1"/>
</p:tagLst>
</file>

<file path=ppt/tags/tag667.xml><?xml version="1.0" encoding="utf-8"?>
<p:tagLst xmlns:a="http://schemas.openxmlformats.org/drawingml/2006/main" xmlns:r="http://schemas.openxmlformats.org/officeDocument/2006/relationships" xmlns:p="http://schemas.openxmlformats.org/presentationml/2006/main">
  <p:tag name="PPSPLIT_ID" val=" 2"/>
</p:tagLst>
</file>

<file path=ppt/tags/tag668.xml><?xml version="1.0" encoding="utf-8"?>
<p:tagLst xmlns:a="http://schemas.openxmlformats.org/drawingml/2006/main" xmlns:r="http://schemas.openxmlformats.org/officeDocument/2006/relationships" xmlns:p="http://schemas.openxmlformats.org/presentationml/2006/main">
  <p:tag name="PPSPLIT_ID" val=" 3"/>
</p:tagLst>
</file>

<file path=ppt/tags/tag669.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8"/>
  <p:tag name="PPSPLIT_DONE" val="1"/>
</p:tagLst>
</file>

<file path=ppt/tags/tag670.xml><?xml version="1.0" encoding="utf-8"?>
<p:tagLst xmlns:a="http://schemas.openxmlformats.org/drawingml/2006/main" xmlns:r="http://schemas.openxmlformats.org/officeDocument/2006/relationships" xmlns:p="http://schemas.openxmlformats.org/presentationml/2006/main">
  <p:tag name="PPSPLIT_ID" val=" 2"/>
</p:tagLst>
</file>

<file path=ppt/tags/tag671.xml><?xml version="1.0" encoding="utf-8"?>
<p:tagLst xmlns:a="http://schemas.openxmlformats.org/drawingml/2006/main" xmlns:r="http://schemas.openxmlformats.org/officeDocument/2006/relationships" xmlns:p="http://schemas.openxmlformats.org/presentationml/2006/main">
  <p:tag name="PPSPLIT_ID" val=" 3"/>
</p:tagLst>
</file>

<file path=ppt/tags/tag672.xml><?xml version="1.0" encoding="utf-8"?>
<p:tagLst xmlns:a="http://schemas.openxmlformats.org/drawingml/2006/main" xmlns:r="http://schemas.openxmlformats.org/officeDocument/2006/relationships" xmlns:p="http://schemas.openxmlformats.org/presentationml/2006/main">
  <p:tag name="PPSPLIT_ID" val=" 4"/>
</p:tagLst>
</file>

<file path=ppt/tags/tag673.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8"/>
</p:tagLst>
</file>

<file path=ppt/tags/tag674.xml><?xml version="1.0" encoding="utf-8"?>
<p:tagLst xmlns:a="http://schemas.openxmlformats.org/drawingml/2006/main" xmlns:r="http://schemas.openxmlformats.org/officeDocument/2006/relationships" xmlns:p="http://schemas.openxmlformats.org/presentationml/2006/main">
  <p:tag name="PPSPLIT_ID" val=" 2"/>
</p:tagLst>
</file>

<file path=ppt/tags/tag675.xml><?xml version="1.0" encoding="utf-8"?>
<p:tagLst xmlns:a="http://schemas.openxmlformats.org/drawingml/2006/main" xmlns:r="http://schemas.openxmlformats.org/officeDocument/2006/relationships" xmlns:p="http://schemas.openxmlformats.org/presentationml/2006/main">
  <p:tag name="PPSPLIT_ID" val=" 3"/>
</p:tagLst>
</file>

<file path=ppt/tags/tag676.xml><?xml version="1.0" encoding="utf-8"?>
<p:tagLst xmlns:a="http://schemas.openxmlformats.org/drawingml/2006/main" xmlns:r="http://schemas.openxmlformats.org/officeDocument/2006/relationships" xmlns:p="http://schemas.openxmlformats.org/presentationml/2006/main">
  <p:tag name="PPSPLIT_ID" val=" 4"/>
</p:tagLst>
</file>

<file path=ppt/tags/tag677.xml><?xml version="1.0" encoding="utf-8"?>
<p:tagLst xmlns:a="http://schemas.openxmlformats.org/drawingml/2006/main" xmlns:r="http://schemas.openxmlformats.org/officeDocument/2006/relationships" xmlns:p="http://schemas.openxmlformats.org/presentationml/2006/main">
  <p:tag name="PPSPLIT_ID" val=" 5"/>
</p:tagLst>
</file>

<file path=ppt/tags/tag678.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9"/>
  <p:tag name="PPSPLIT_DONE" val="1"/>
</p:tagLst>
</file>

<file path=ppt/tags/tag679.xml><?xml version="1.0" encoding="utf-8"?>
<p:tagLst xmlns:a="http://schemas.openxmlformats.org/drawingml/2006/main" xmlns:r="http://schemas.openxmlformats.org/officeDocument/2006/relationships" xmlns:p="http://schemas.openxmlformats.org/presentationml/2006/main">
  <p:tag name="PPSPLIT_ID" val=" 2"/>
</p:tagLst>
</file>

<file path=ppt/tags/tag680.xml><?xml version="1.0" encoding="utf-8"?>
<p:tagLst xmlns:a="http://schemas.openxmlformats.org/drawingml/2006/main" xmlns:r="http://schemas.openxmlformats.org/officeDocument/2006/relationships" xmlns:p="http://schemas.openxmlformats.org/presentationml/2006/main">
  <p:tag name="PPSPLIT_ID" val=" 3"/>
</p:tagLst>
</file>

<file path=ppt/tags/tag681.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69"/>
</p:tagLst>
</file>

<file path=ppt/tags/tag682.xml><?xml version="1.0" encoding="utf-8"?>
<p:tagLst xmlns:a="http://schemas.openxmlformats.org/drawingml/2006/main" xmlns:r="http://schemas.openxmlformats.org/officeDocument/2006/relationships" xmlns:p="http://schemas.openxmlformats.org/presentationml/2006/main">
  <p:tag name="PPSPLIT_ID" val=" 2"/>
</p:tagLst>
</file>

<file path=ppt/tags/tag683.xml><?xml version="1.0" encoding="utf-8"?>
<p:tagLst xmlns:a="http://schemas.openxmlformats.org/drawingml/2006/main" xmlns:r="http://schemas.openxmlformats.org/officeDocument/2006/relationships" xmlns:p="http://schemas.openxmlformats.org/presentationml/2006/main">
  <p:tag name="PPSPLIT_ID" val=" 3"/>
</p:tagLst>
</file>

<file path=ppt/tags/tag684.xml><?xml version="1.0" encoding="utf-8"?>
<p:tagLst xmlns:a="http://schemas.openxmlformats.org/drawingml/2006/main" xmlns:r="http://schemas.openxmlformats.org/officeDocument/2006/relationships" xmlns:p="http://schemas.openxmlformats.org/presentationml/2006/main">
  <p:tag name="PPSPLIT_ID" val=" 4"/>
</p:tagLst>
</file>

<file path=ppt/tags/tag685.xml><?xml version="1.0" encoding="utf-8"?>
<p:tagLst xmlns:a="http://schemas.openxmlformats.org/drawingml/2006/main" xmlns:r="http://schemas.openxmlformats.org/officeDocument/2006/relationships" xmlns:p="http://schemas.openxmlformats.org/presentationml/2006/main">
  <p:tag name="PPSPLIT_SPLIT" val="1"/>
  <p:tag name="PPSPLIT_ORIGINALSLIDENUMBER" val="70"/>
</p:tagLst>
</file>

<file path=ppt/theme/theme1.xml><?xml version="1.0" encoding="utf-8"?>
<a:theme xmlns:a="http://schemas.openxmlformats.org/drawingml/2006/main" name="Default Theme">
  <a:themeElements>
    <a:clrScheme name="Custom 1">
      <a:dk1>
        <a:srgbClr val="1A2332"/>
      </a:dk1>
      <a:lt1>
        <a:srgbClr val="FFFFFF"/>
      </a:lt1>
      <a:dk2>
        <a:srgbClr val="0E2841"/>
      </a:dk2>
      <a:lt2>
        <a:srgbClr val="E8E8E8"/>
      </a:lt2>
      <a:accent1>
        <a:srgbClr val="AEEDED"/>
      </a:accent1>
      <a:accent2>
        <a:srgbClr val="FEF9CD"/>
      </a:accent2>
      <a:accent3>
        <a:srgbClr val="D3D3D3"/>
      </a:accent3>
      <a:accent4>
        <a:srgbClr val="E5E5F9"/>
      </a:accent4>
      <a:accent5>
        <a:srgbClr val="FFD9B8"/>
      </a:accent5>
      <a:accent6>
        <a:srgbClr val="00F900"/>
      </a:accent6>
      <a:hlink>
        <a:srgbClr val="0432F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Theme" id="{29C80A2E-BA52-1241-82A7-71B941FDC900}" vid="{3B0B48C5-D416-9043-80CB-3D11FE3BAD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emplate>
  <TotalTime>5540</TotalTime>
  <Words>4480</Words>
  <Application>Microsoft Macintosh PowerPoint</Application>
  <PresentationFormat>Widescreen</PresentationFormat>
  <Paragraphs>446</Paragraphs>
  <Slides>130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130</vt:i4>
      </vt:variant>
    </vt:vector>
  </HeadingPairs>
  <TitlesOfParts>
    <vt:vector size="136" baseType="lpstr">
      <vt:lpstr>Aptos</vt:lpstr>
      <vt:lpstr>Aptos Display</vt:lpstr>
      <vt:lpstr>Arial</vt:lpstr>
      <vt:lpstr>Montserrat</vt:lpstr>
      <vt:lpstr>Times New Roman</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Lanier</dc:creator>
  <cp:lastModifiedBy>Jake Siefert</cp:lastModifiedBy>
  <cp:revision>20</cp:revision>
  <dcterms:created xsi:type="dcterms:W3CDTF">2026-08-31T14:34:05Z</dcterms:created>
  <dcterms:modified xsi:type="dcterms:W3CDTF">2026-09-24T18:50:03Z</dcterms:modified>
</cp:coreProperties>
</file>