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77" r:id="rId2"/>
    <p:sldId id="283" r:id="rId3"/>
    <p:sldId id="282" r:id="rId4"/>
    <p:sldId id="290" r:id="rId5"/>
    <p:sldId id="296" r:id="rId6"/>
    <p:sldId id="297" r:id="rId7"/>
    <p:sldId id="291" r:id="rId8"/>
    <p:sldId id="300" r:id="rId9"/>
    <p:sldId id="307" r:id="rId10"/>
    <p:sldId id="306" r:id="rId11"/>
    <p:sldId id="308" r:id="rId12"/>
    <p:sldId id="301" r:id="rId13"/>
    <p:sldId id="309" r:id="rId14"/>
    <p:sldId id="310" r:id="rId15"/>
    <p:sldId id="298" r:id="rId16"/>
    <p:sldId id="311" r:id="rId17"/>
    <p:sldId id="312" r:id="rId18"/>
    <p:sldId id="313" r:id="rId19"/>
    <p:sldId id="285" r:id="rId20"/>
    <p:sldId id="302" r:id="rId21"/>
    <p:sldId id="314" r:id="rId22"/>
    <p:sldId id="315" r:id="rId23"/>
    <p:sldId id="316" r:id="rId24"/>
    <p:sldId id="317" r:id="rId25"/>
    <p:sldId id="318" r:id="rId26"/>
    <p:sldId id="319" r:id="rId27"/>
    <p:sldId id="303" r:id="rId28"/>
    <p:sldId id="320" r:id="rId29"/>
    <p:sldId id="324" r:id="rId30"/>
    <p:sldId id="322" r:id="rId31"/>
    <p:sldId id="325" r:id="rId32"/>
    <p:sldId id="326" r:id="rId33"/>
    <p:sldId id="327" r:id="rId34"/>
    <p:sldId id="32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E79"/>
    <a:srgbClr val="909090"/>
    <a:srgbClr val="001122"/>
    <a:srgbClr val="374C13"/>
    <a:srgbClr val="F7DB28"/>
    <a:srgbClr val="F2F5F4"/>
    <a:srgbClr val="33523C"/>
    <a:srgbClr val="07170D"/>
    <a:srgbClr val="0111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27"/>
    <p:restoredTop sz="96327"/>
  </p:normalViewPr>
  <p:slideViewPr>
    <p:cSldViewPr snapToGrid="0" snapToObjects="1" showGuides="1">
      <p:cViewPr varScale="1">
        <p:scale>
          <a:sx n="94" d="100"/>
          <a:sy n="94" d="100"/>
        </p:scale>
        <p:origin x="216" y="72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13:36:06.300"/>
    </inkml:context>
    <inkml:brush xml:id="br0">
      <inkml:brushProperty name="width" value="0.1" units="cm"/>
      <inkml:brushProperty name="height" value="0.1" units="cm"/>
      <inkml:brushProperty name="color" value="#E71224"/>
    </inkml:brush>
  </inkml:definitions>
  <inkml:trace contextRef="#ctx0" brushRef="#br0">0 311 24575,'10'0'0,"0"0"0,-6 0 0,3 0 0,-4 0 0,4 0 0,-5 0 0,6 0 0,-1 0 0,3 0 0,-5 0 0,4 0 0,-5 0 0,3 0 0,-2 0 0,0 0 0,0 0 0,0 0 0,0 0 0,0 0 0,1 0 0,-2 0 0,2 0 0,-2 0 0,2 0 0,-2 0 0,6 0 0,-4 0 0,6 0 0,-7 0 0,2 0 0,-4 0 0,4 0 0,-4 0 0,5 0 0,-6 0 0,6 0 0,-4 0 0,3 0 0,-2 0 0,0 0 0,0 0 0,6 0 0,-2 0 0,3 0 0,-6 0 0,0 0 0,-2 0 0,2 0 0,-2 0 0,2 0 0,-2 0 0,3 0 0,-4 0 0,9 0 0,-7 0 0,7 0 0,-8 0 0,4 0 0,-6 0 0,6 0 0,-4 0 0,3 0 0,1 0 0,0 0 0,0 0 0,-1 0 0,2 0 0,-1 0 0,1 0 0,-2 0 0,1 0 0,-3 0 0,2 0 0,0 0 0,-4 0 0,5 0 0,-2 4 0,4-3 0,-4 4 0,2-5 0,-6 0 0,7 0 0,-3 0 0,5 0 0,-2 0 0,-1 0 0,-3 2 0,-1 1 0,2 0 0,-2-1 0,2-2 0,1 0 0,-1 0 0,2 0 0,-5 0 0,4 0 0,-4 0 0,8 4 0,-5-2 0,6 2 0,-8-3 0,4-1 0,-6 0 0,6 0 0,-6 0 0,6 0 0,-1 0 0,4 0 0,0 0 0,1 0 0,-2 0 0,3 0 0,-2 0 0,2 0 0,-3 0 0,0 0 0,-4 0 0,9 0 0,-5 0 0,10 0 0,-9 0 0,4 0 0,-7 0 0,8 0 0,-9 0 0,10 0 0,-10 0 0,17 0 0,-16 0 0,17 0 0,-15 0 0,7 0 0,-1 0 0,-1 0 0,3 3 0,-4 0 0,2 0 0,-1 0 0,7 0 0,-5 0 0,7 5 0,-8-3 0,3-1 0,-7-1 0,8 1 0,-9-2 0,15 3 0,-12-4 0,13-1 0,-15 0 0,17 5 0,-18-3 0,20 4 0,-23-5 0,23-1 0,-15 0 0,11 0 0,4 0 0,-8 0 0,5 0 0,1 0 0,-6 0 0,4 0 0,-9 0 0,-5 0 0,5 0 0,-5 0 0,12 0 0,-10 0 0,11 0 0,-13 0 0,14 0 0,-15 0 0,17 0 0,-18 0 0,19 0 0,-21 0 0,24 0 0,-26 0 0,27 0 0,-20 0 0,14 0 0,-2 0 0,-2 0 0,7 0 0,-4 0 0,6 0 0,-7 0 0,3 0 0,-9 0 0,9 0 0,-9 0 0,16 0 0,-13 0 0,14 0 0,-16 0 0,19 0 0,-21 0 0,22 0 0,-23 0 0,25 0 0,-27 0 0,28 0 0,-30 0 0,26 0 0,-31 0 0,24 0 0,-13-4 0,13 0 0,-7 0 0,-3 1 0,-6 0 0,-3 0 0,9-1 0,-5 2 0,12-2 0,-11 1 0,6-5 0,-10 3 0,10-4 0,-11 5 0,12-1 0,-13 3 0,15-7 0,-16 4 0,23-10 0,-20 10 0,22-6 0,-26 8 0,15-7 0,-21 7 0,22-8 0,-13 6 0,14-4 0,-11 5 0,-3 1 0,3 0 0,-2 0 0,2-4 0,-3 1 0,-1 3 0,-3 0 0,8 0 0,-5 0 0,7-5 0,-9 3 0,9 1 0,-8 2 0,8 2 0,-9 0 0,10-4 0,-11 1 0,20-2 0,-20 4 0,14-4 0,-17 4 0,19-4 0,-15 2 0,12-1 0,-5 1 0,-5 1 0,3 2 0,-3-3 0,-3 0 0,4-1 0,-4 2 0,3-1 0,-3 0 0,4-1 0,-5 2 0,5-2 0,-5 2 0,7-6 0,-9 4 0,15 0 0,-12 2 0,13-2 0,-15 2 0,10-2 0,-13 3 0,21-5 0,-20 4 0,21-3 0,-14 1 0,8 1 0,-5-1 0,-1 1 0,-3 3 0,-1 0 0,2 0 0,-3 0 0,3 0 0,-3 0 0,0 0 0,-4 0 0,4 0 0,-3 0 0,13 0 0,-1 0 0,-1 0 0,9 0 0,-17 0 0,19 0 0,-18 0 0,28 0 0,-28 0 0,30 0 0,-21 0 0,14 0 0,-8 0 0,-3 0 0,3 0 0,-3 0-6784,4-3 6784,-5-1-2174,0-3 2174,-5 1 0,7 2 0,-8 2 0,3-2 0,-7 2 5708,3-2-5708,-7 2 3250,3 2-3250,-6 0 0,6 0 0,-5 0 0,6 0 0,-8 0 0,4 0 0,-6 0 0,13 0 0,-8 0 0,10 0 0,-7 0 0,3 0 0,-2 0 0,-2 0 0,-2 0 0,2 0 0,-1 0 0,1 0 0,-2 0 0,3 0 0,-3 0 0,7 0 0,-5 0 0,2-3 0,-6 1 0,6-2 0,-5 3 0,10 1 0,-9 0 0,11-5 0,-13 3 0,9-2 0,-11 3 0,18-5 0,-11 5 0,13-5 0,-5 6 0,-5 0 0,3 0 0,2 0 0,-4 0 0,4 0 0,-5 0 0,1 0 0,-5 0 0,5 0 0,-5 0 0,9 0 0,-9 0 0,3 0 0,0 0 0,-7 0 0,8 0 0,-9 0 0,4 0 0,-7 0 0,8 0 0,-8 0 0,6 0 0,-4 0 0,2 0 0,-1 0 0,2 0 0,-2 0 0,2 0 0,-2 0 0,2 0 0,-2 0 0,2 0 0,-2 0 0,2 0 0,-2 0 0,7 0 0,-5 0 0,10 0 0,-9 0 0,5 0 0,-8 0 0,9 0 0,-9 0 0,15 0 0,-10 0 0,8 0 0,0 0 0,-3 0 0,2 0 0,-4 0 0,-1 0 0,2 0 0,-3 0 0,8 0 0,-5 0 0,6 0 0,-7 0 0,8 0 0,-8 0 0,9 0 0,-11 0 0,11 0 0,-10 0 0,11 0 0,-14 0 0,5 0 0,-9 0 0,4 0 0,-6 0 0,9 0 0,-7 0 0,5 0 0,-4 0 0,0 0 0,0 0 0,-2 3 0,2 2 0,-3 0 0,6 3 0,-6-6 0,6 2 0,-6-1 0,2 0 0,-1-1 0,-1 1 0,5-3 0,-5 0 0,2 0 0,-4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47.224"/>
    </inkml:context>
    <inkml:brush xml:id="br0">
      <inkml:brushProperty name="width" value="0.1" units="cm"/>
      <inkml:brushProperty name="height" value="0.1" units="cm"/>
      <inkml:brushProperty name="color" value="#E71224"/>
    </inkml:brush>
  </inkml:definitions>
  <inkml:trace contextRef="#ctx0" brushRef="#br0">758 50 24575,'-10'0'0,"0"0"0,8 0 0,-12 0 0,6 0 0,-5 0 0,6 0 0,-7 0 0,4 0 0,-7 0 0,9 0 0,1 0 0,0 0 0,3 0 0,-4 0 0,6 0 0,-6 0 0,6 0 0,-7 0 0,7 0 0,-5 0 0,5 0 0,-4 0 0,2 0 0,-3 0 0,4 0 0,-4 0 0,5 0 0,-6 0 0,7 0 0,-3 0 0,-1 0 0,1 0 0,-2 0 0,-2 0 0,1 0 0,-1 0 0,1 0 0,1 0 0,2 0 0,-3 0 0,3 0 0,-6 0 0,3 0 0,-4 0 0,6 0 0,-2 0 0,3 0 0,-3 0 0,4 0 0,-5 0 0,6 0 0,-6 0 0,1-4 0,2 3 0,-5-4 0,7 3 0,-5-1 0,3 0 0,0 1 0,-1 2 0,2 0 0,-2-3 0,2 1 0,-3-2 0,3 3 0,-3-2 0,5 0 0,-6 0 0,6 1 0,-2-1 0,4 1 0,-4-1 0,3 2 0,-7 1 0,7 0 0,-7 0 0,2 0 0,-3 0 0,2 0 0,1 0 0,2 0 0,-3 0 0,3 0 0,-3 0 0,4 0 0,-11 0 0,6 0 0,-4 0 0,-1 0 0,7 0 0,-7 0 0,4 0 0,0 0 0,0 0 0,2 0 0,1 0 0,1 0 0,0 0 0,0 0 0,-1 0 0,2 0 0,-2 0 0,2 0 0,-4 0 0,5 0 0,-4 0 0,5 0 0,-6 0 0,4 0 0,-3 0 0,-1 0 0,1 0 0,-3 0 0,0 0 0,4 0 0,-2 0 0,7 0 0,-3 0 0,4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52.063"/>
    </inkml:context>
    <inkml:brush xml:id="br0">
      <inkml:brushProperty name="width" value="0.1" units="cm"/>
      <inkml:brushProperty name="height" value="0.1" units="cm"/>
      <inkml:brushProperty name="color" value="#E71224"/>
    </inkml:brush>
  </inkml:definitions>
  <inkml:trace contextRef="#ctx0" brushRef="#br0">47 50 24575,'0'10'0,"0"1"0,0-10 0,0 7 0,0-7 0,0 7 0,0-6 0,0 7 0,4-8 0,-3 3 0,6-4 0,-6 0 0,3-4 0,-4 3 0,0-6 0,0 5 0,3-1 0,-1 2 0,1-3 0,-1-2 0,-2 1 0,4 1 0,-3 4 0,3-4 0,-3 2 0,2-2 0,-1 4 0,1-2 0,-2-1 0,3-4 0,-3 4 0,-1-1 0,-4 4 0,-1 0 0,-4 0 0,4 0 0,-1 0 0,-1 0 0,4 0 0,-4 0 0,5 0 0,-6 0 0,7 0 0,-6 0 0,5 0 0,-2-8 0,4 5 0,-4-5 0,3 8 0,-3-4 0,4 3 0,-3-3 0,1 4 0,-2-4 0,4 2 0,-4-2 0,3 4 0,-3 7 0,4-5 0,0 9 0,0-9 0,0 5 0,0-6 0,0 3 0,0-4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7:01.633"/>
    </inkml:context>
    <inkml:brush xml:id="br0">
      <inkml:brushProperty name="width" value="0.1" units="cm"/>
      <inkml:brushProperty name="height" value="0.1" units="cm"/>
      <inkml:brushProperty name="color" value="#E71224"/>
    </inkml:brush>
  </inkml:definitions>
  <inkml:trace contextRef="#ctx0" brushRef="#br0">699 39 24575,'-10'0'0,"-1"0"0,4 0 0,2 0 0,-4 0 0,5 0 0,-2 0 0,0 0 0,2 0 0,-3 0 0,4 0 0,-4 0 0,5 0 0,-6 0 0,4 0 0,-2 0 0,-1 0 0,4 0 0,-3 0 0,2 0 0,-3 0 0,4 0 0,-4 0 0,3 0 0,-3 0 0,4 0 0,-4 0 0,4 0 0,-5 0 0,5 0 0,-5 0 0,6 0 0,-5 0 0,5 0 0,-2-4 0,3 3 0,-3-3 0,3 4 0,-7 0 0,7 0 0,-6 0 0,5 0 0,-5 0 0,5 0 0,-9 0 0,4 0 0,-3 0 0,1 0 0,6 0 0,-4 0 0,4 0 0,-9 0 0,3 0 0,-2 0 0,2 0 0,6 0 0,-5 0 0,3-2 0,-2-1 0,0 0 0,-1 1 0,-1 2 0,2 0 0,1-3 0,2 1 0,-3-2 0,4 3 0,-5 1 0,6 0 0,-2-4 0,4 3 0,-4-3 0,3 4 0,-7 0 0,3 0 0,0 0 0,-3 0 0,4 0 0,-3 0 0,-1 0 0,2 0 0,-1 0 0,1 0 0,2 0 0,-3 0 0,4 0 0,-5 0 0,6 0 0,-5 0 0,5 0 0,-6 0 0,7 0 0,-7 0 0,4 0 0,-2 0 0,-2 0 0,6 0 0,-5 0 0,5 0 0,-10 0 0,9 0 0,-15 0 0,12 0 0,-7 0 0,-1 0 0,4 0 0,-6 0 0,6 0 0,3 0 0,1 0 0,2 0 0,-2 0 0,1 0 0,-1 0 0,2 0 0,1 3 0,1-2 0,2 7 0,0-3 0,0 0 0,0 3 0,0-6 0,0 5 0,0-5 0,0 5 0,0-5 0,0 6 0,0-7 0,3 6 0,-1-4 0,1 2 0,-2-1 0,-1 2 0,0-2 0,3 2 0,-1-3 0,2 4 0,-3-4 0,-1 4 0,0-4 0,0 4 0,0-5 0,4 2 0,-2-4 0,1 5 0,-2-4 0,-1 6 0,0-6 0,0 7 0,0-7 0,3 6 0,-1-5 0,2 6 0,-3-6 0,-1 6 0,0-7 0,0 8 0,0-8 0,3 6 0,-1-5 0,1 5 0,-2-5 0,-1 6 0,0-7 0,0 7 0,0-7 0,0 8 0,0-6 0,0 4 0,0 0 0,3-1 0,-1 1 0,1-1 0,-1-2 0,-2 2 0,0-3 0,0 4 0,0-4 0,0 4 0,0-4 0,0 4 0,0-5 0,0 5 0,0-5 0,0 5 0,0-5 0,0 5 0,0-5 0,0 6 0,0-7 0,0 7 0,0-6 0,0 5 0,0-5 0,0 5 0,0-6 0,0 7 0,0-6 0,0 5 0,0-5 0,0 6 0,0-4 0,0 3 0,0-1 0,0-2 0,0 3 0,0-5 0,0 6 0,0 0 0,0-1 0,0 4 0,0-9 0,0 5 0,0-4 0,0 4 0,0-5 0,0 6 0,0-7 0,0 7 0,0-3 0,0 0 0,0 3 0,0-7 0,0 7 0,0-3 0,0 1 0,0 2 0,0-6 0,0 6 0,0-4 0,0 3 0,0 3 0,0-5 0,0 5 0,0-6 0,0 3 0,0-5 0,0 6 0,0-7 0,0 5 0,0-3 0,0 4 0,0 1 0,0 4 0,0-4 0,0 3 0,0-7 0,0 3 0,0-5 0,0 6 0,0-7 0,4 2 0,1-3 0,-1 0 0,4 0 0,-7 0 0,6 0 0,-5 0 0,2-3 0,-4 1 0,4-2 0,-3 4 0,6 0 0,-5 0 0,5 0 0,-5 0 0,5 0 0,-5 0 0,5 0 0,-5 0 0,5 0 0,-4 0 0,4 0 0,-4 0 0,5 0 0,-7 0 0,7 0 0,-1 0 0,2-5 0,2 4 0,-3-3 0,-1 4 0,-2 0 0,0 0 0,2 0 0,-1 0 0,1 0 0,-1 0 0,1 0 0,-2 0 0,5 0 0,-4 0 0,0 0 0,2 0 0,-2 0 0,-1 0 0,3 0 0,-7 0 0,7 0 0,-7 0 0,7 0 0,-7 0 0,7 0 0,-5 0 0,4 0 0,-1 0 0,-2 0 0,3 0 0,-4 0 0,4 0 0,-5 0 0,5 0 0,-5 0 0,6 0 0,-7 0 0,6 0 0,-5 0 0,5 0 0,-5 0 0,5 0 0,-6 0 0,7 0 0,-7 0 0,6 0 0,-5 0 0,5 0 0,-5 0 0,5 0 0,-5 0 0,5 0 0,-5 0 0,5 0 0,-5 0 0,6 0 0,-6 0 0,6 0 0,-7 0 0,8 0 0,-8 0 0,6 0 0,-5 0 0,4 0 0,-3 0 0,5 0 0,-7 0 0,7 0 0,0 0 0,0 0 0,2 0 0,-6 0 0,3 0 0,-5 0 0,2 0 0,-4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7:12.017"/>
    </inkml:context>
    <inkml:brush xml:id="br0">
      <inkml:brushProperty name="width" value="0.1" units="cm"/>
      <inkml:brushProperty name="height" value="0.1" units="cm"/>
      <inkml:brushProperty name="color" value="#E71224"/>
    </inkml:brush>
  </inkml:definitions>
  <inkml:trace contextRef="#ctx0" brushRef="#br0">1 4 24575,'9'0'0,"2"0"0,-10 0 0,7 0 0,-7 0 0,6 0 0,-5 0 0,5 0 0,-6 0 0,7 0 0,-6 0 0,5 0 0,-5 0 0,6 0 0,-7 0 0,6 0 0,-5 0 0,1 3 0,-2-1 0,2 1 0,-1-1 0,5-2 0,-4 0 0,4 0 0,-5 0 0,2 4 0,-4-3 0,4 3 0,-3-4 0,7 0 0,-6 0 0,4 0 0,-3 0 0,3 0 0,-3 0 0,5 0 0,-6 0 0,5 0 0,-5 0 0,5 0 0,-4 0 0,5 0 0,-6 0 0,6 0 0,-4 0 0,3 0 0,0 0 0,-1 3 0,1-1 0,-2 4 0,0-2 0,0-1 0,0-1 0,1 1 0,-2-1 0,2 2 0,-2-3 0,2-1 0,-2 0 0,3 3 0,-4-1 0,5 2 0,-2 1 0,0-4 0,1 3 0,-4-3 0,5-1 0,-6 0 0,6 0 0,-6 2 0,2 1 0,-2 0 0,1-1 0,3-2 0,-2 0 0,3 0 0,-5 0 0,2-4 0,-4-1 0,0 0 0,0-3 0,0 3 0,0-1 0,0-1 0,0 5 0,0-6 0,0 7 0,0-7 0,0 6 0,0-5 0,0 5 0,0-5 0,0 5 0,0-1 0,0 2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7:17.788"/>
    </inkml:context>
    <inkml:brush xml:id="br0">
      <inkml:brushProperty name="width" value="0.1" units="cm"/>
      <inkml:brushProperty name="height" value="0.1" units="cm"/>
      <inkml:brushProperty name="color" value="#E71224"/>
    </inkml:brush>
  </inkml:definitions>
  <inkml:trace contextRef="#ctx0" brushRef="#br0">0 1 24575,'0'9'0,"0"1"0,0-6 0,0 4 0,0-1 0,0 21 0,0-18 0,0 16 0,0-24 0,0 5 0,0-5 0,0 3 0,0-1 0,0 3 0,0-4 0,0 4 0,0-5 0,0 6 0,0-6 0,0 5 0,0-5 0,0 5 0,0-6 0,0 7 0,0-7 0,0 7 0,0-3 0,0 0 0,0 2 0,0-5 0,0 5 0,0-5 0,0 6 0,0-7 0,0 8 0,0-6 0,0 4 0,0-1 0,0-1 0,0 0 0,0-1 0,0 2 0,0-2 0,0 3 0,0-4 0,0 4 0,0-4 0,0 3 0,0-2 0,0 2 0,0-3 0,0 4 0,0-4 0,0 5 0,0-6 0,0 6 0,3-4 0,-1 3 0,1 1 0,-1-3 0,-2 2 0,0 0 0,0-4 0,0 4 0,0-4 0,0 3 0,0-2 0,0 3 0,0-5 0,0 6 0,0-6 0,0 5 0,0-4 0,0 3 0,0-3 0,0 2 0,0-1 0,0 2 0,0-2 0,0 3 0,0-5 0,0 5 0,0-5 0,0 5 0,0-5 0,0 6 0,0-6 0,0 5 0,0-4 0,0 5 0,0-7 0,0 7 0,0-4 0,0 3 0,0-1 0,0-2 0,0 3 0,0-5 0,0 6 0,0-7 0,0 6 0,0-2 0,0 0 0,0 1 0,0-3 0,0 4 0,0-4 0,0 4 0,0-5 0,0 5 0,0-4 0,0 5 0,0-7 0,0 3 0,0-4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7:20.770"/>
    </inkml:context>
    <inkml:brush xml:id="br0">
      <inkml:brushProperty name="width" value="0.1" units="cm"/>
      <inkml:brushProperty name="height" value="0.1" units="cm"/>
      <inkml:brushProperty name="color" value="#E71224"/>
    </inkml:brush>
  </inkml:definitions>
  <inkml:trace contextRef="#ctx0" brushRef="#br0">0 1 24575,'0'9'0,"0"8"0,0-6 0,0 10 0,0-4 0,0-1 0,0 16 0,0 9 0,0-8 0,0 7 0,0-29 0,0 3 0,0-1 0,0-10 0,0 11 0,0-10 0,0 9 0,0-8 0,0 2 0,0 0 0,0-1 0,0 1 0,0-1 0,0-2 0,0 2 0,0-2 0,0 2 0,0-2 0,0 2 0,0-2 0,0 3 0,0-4 0,0 4 0,0-5 0,4 2 0,-3-4 0,7 0 0,-7 0 0,6 0 0,-1 0 0,2 3 0,-2-1 0,1 1 0,-4-2 0,0 2 0,-2-1 0,2 2 0,-1-3 0,5-1 0,-4 0 0,4 0 0,-5 0 0,1 3 0,-2-1 0,2 1 0,-1-2 0,1 3 0,-2-3 0,2 3 0,-1-4 0,1 0 0,-2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7:26.271"/>
    </inkml:context>
    <inkml:brush xml:id="br0">
      <inkml:brushProperty name="width" value="0.1" units="cm"/>
      <inkml:brushProperty name="height" value="0.1" units="cm"/>
      <inkml:brushProperty name="color" value="#E71224"/>
    </inkml:brush>
  </inkml:definitions>
  <inkml:trace contextRef="#ctx0" brushRef="#br0">0 100 24575,'0'13'0,"0"-4"0,0 1 0,4-4 0,-2 4 0,2-4 0,0 2 0,-2-3 0,2 1 0,-1-3 0,-1-2 0,1 2 0,-2-1 0,2 1 0,-1-2 0,2 3 0,-1-3 0,-1 3 0,6 1 0,-1-4 0,1 6 0,0-4 0,-2 3 0,-3-2 0,5-1 0,-2 1 0,0-2 0,-3 5 0,-2-5 0,2 1 0,-1-2 0,1 1 0,-2 1 0,2 4 0,-1-4 0,5 4 0,-5-5 0,5 2 0,-5-1 0,2-1 0,1 2 0,0 1 0,1-3 0,3 2 0,-6-4 0,4 0 0,-1 2 0,-1 1 0,0 0 0,0-1 0,0-2 0,-1 0 0,2 3 0,-2-1 0,2 1 0,-2-1 0,3-2 0,-4 0 0,4 3 0,-4-1 0,4 2 0,-4-3 0,4 2 0,-4-1 0,5 2 0,-6-3 0,6-1 0,-6 0 0,7 4 0,-8-3 0,8 4 0,-5-5 0,3 0 0,-5 2 0,1 1 0,0 0 0,-1-1 0,1 1 0,-2-1 0,-1 5 0,0-6 0,4 3 0,-3-1 0,4-1 0,2 4 0,-4 0 0,5 0 0,-3-2 0,-3-1 0,6 1 0,-6-3 0,6 3 0,-6-3 0,2 3 0,-1-3 0,-1 4 0,4-3 0,-2 1 0,3 3 0,-4-3 0,3 3 0,-2-2 0,1-1 0,0-1 0,-2 1 0,-2-1 0,2 4 0,0-2 0,3 2 0,-2-2 0,-1 2 0,-2-2 0,3 3 0,-3-4 0,7 4 0,-6-5 0,2 6 0,-2-4 0,1 3 0,3 0 0,-2-4 0,0 5 0,-3-6 0,2 1 0,-1-2 0,1 2 0,-2-1 0,-1 5 0,0-5 0,3 6 0,-1-7 0,1 6 0,-2-5 0,2 2 0,-1-4 0,1 4 0,-1-2 0,1 5 0,-1-4 0,1 4 0,-2-5 0,4 2 0,-4-1 0,3 0 0,-4 3 0,0-3 0,5 1 0,-4 0 0,3-2 0,0 1 0,-3-2 0,3 3 0,-3-3 0,-1 6 0,0-5 0,0 6 0,2-7 0,1 3 0,0-1 0,-2-1 0,4 9 0,0-6 0,0 6 0,0-8 0,-1 6 0,-2-5 0,2 3 0,1 0 0,-4 0 0,3-1 0,-1-3 0,-1-2 0,1 3 0,-1-3 0,2 3 0,-3-4 0,3 4 0,-4-3 0,0 7 0,0-2 0,0 1 0,0 1 0,0-1 0,0 0 0,0 1 0,0-1 0,3-1 0,-1-1 0,2 1 0,-3-3 0,3 1 0,-3-4 0,6 0 0,-5 0 0,5 0 0,-5 0 0,1-3 0,-2 1 0,-1-5 0,0 2 0,0-1 0,0 0 0,0 3 0,0-3 0,0 1 0,0-2 0,0 1 0,0-1 0,0 0 0,0 4 0,0-8 0,0 5 0,0-6 0,0 7 0,0-2 0,0 4 0,0-5 0,0 5 0,0-5 0,0 4 0,0-3 0,0-1 0,0 2 0,0-1 0,0 2 0,0 0 0,0-4 0,0 1 0,0-5 0,0 2 0,0 1 0,0 4 0,0-4 0,0 3 0,0-8 0,0 7 0,0-8 0,0 8 0,0-4 0,0 8 0,0-9 0,0 8 0,0-13 0,0 13 0,0-14 0,0 9 0,0-6 0,0 4 0,0 0 0,0 2 0,0-3 0,0 2 0,0 1 0,0 3 0,0-2 0,0 2 0,0-4 0,0 5 0,0-5 0,0 5 0,3-5 0,-1 5 0,1-1 0,-1 4 0,-2-5 0,0-3 0,0 2 0,0-4 0,0 10 0,0-5 0,2 4 0,1-4 0,-1 3 0,0 0 0,-2-1 0,0 2 0,0-2 0,0 1 0,0 0 0,0 0 0,0-1 0,0 2 0,0-2 0,0 2 0,0-3 0,0 3 0,0-2 0,0 2 0,0-3 0,0 4 0,0-5 0,0 6 0,0-6 0,0 4 0,0-3 0,0-1 0,0 2 0,0-1 0,0 1 0,0 2 0,0-3 0,0 4 0,0-4 0,0 4 0,0-4 0,0 5 0,0-6 0,0 6 0,0-6 0,0 7 0,0-7 0,0 6 0,0-5 0,0 5 0,0-2 0,0 4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13:36:22.562"/>
    </inkml:context>
    <inkml:brush xml:id="br0">
      <inkml:brushProperty name="width" value="0.1" units="cm"/>
      <inkml:brushProperty name="height" value="0.1" units="cm"/>
      <inkml:brushProperty name="color" value="#E71224"/>
    </inkml:brush>
  </inkml:definitions>
  <inkml:trace contextRef="#ctx0" brushRef="#br0">0 342 24575,'10'0'0,"1"0"0,-5 0 0,0 0 0,2 0 0,-2 0 0,-1 0 0,3 0 0,-6 0 0,5 0 0,-5 0 0,4 0 0,-3 0 0,3 0 0,-2 0 0,2 0 0,-2 0 0,2 0 0,-2 0 0,6 0 0,-3 0 0,4 0 0,-6 0 0,6 0 0,-5 0 0,6 3 0,-8-1 0,4 2 0,-6-3 0,12-1 0,-10 0 0,9 0 0,-8 0 0,2 0 0,0 4 0,0-3 0,-1 4 0,1-5 0,-5 0 0,5 0 0,-5 0 0,6 0 0,-7 0 0,7 0 0,-6 0 0,6 0 0,-4 0 0,3 0 0,1 0 0,1 0 0,3 0 0,-1 0 0,1 0 0,-1 0 0,2 0 0,-3 0 0,4 0 0,-5 0 0,1 0 0,-3 0 0,3 0 0,-3 0 0,7 0 0,-5 0 0,6 0 0,-7 0 0,3 0 0,-6 0 0,7 0 0,-7 0 0,13 0 0,-13 0 0,14 0 0,-6 0 0,8 0 0,-5 0 0,-1 0 0,2 0 0,-2 0 0,14 0 0,-7-4 0,5 1 0,-4-1 0,-6 1 0,7 3 0,-9 0 0,10-4 0,-11 2 0,12-7 0,-12 4 0,20 1 0,-18 2 0,20-3 0,-24 3 0,19-9 0,-22 8 0,23-8 0,-16 9 0,12-4 0,-8 3 0,0-1 0,5-3 0,-1 0 0,3 3 0,-5 1 0,0-1 0,-5 1 0,6-5 0,-7 3 0,8 1 0,-8 1 0,9 3 0,-11 0 0,12-4 0,-12 2 0,12-3 0,-13 3 0,15 2 0,-16 0 0,11 0 0,-16 0 0,18 0 0,-18 0 0,26 0 0,-18 0 0,13 0 0,1-6 0,-6 5 0,5-5 0,-1 6 0,-5 0 0,6 0 0,-7 0 0,7 0 0,-7 0 0,9 0 0,-11 0 0,12 0 0,-13 0 0,22 0 0,-21 0 0,31 0 0,-29 0 0,24 0 0,-31 0 0,27 0 0,-7 0 0,0 0 0,16 0 0,-28-4 0,20 1 0,-16-2 0,-3 2 0,5-3 0,-5 1 0,5-4 0,-6 5 0,-5 2 0,7-2 0,-9 1 0,10-2 0,-10 3 0,10-2 0,-11 1 0,12-1 0,-4 2 0,-4 2 0,10 0-6784,-20 0 6784,30 0-3829,-26 0 3829,28 0-720,-22 0 720,9 0 0,3 0 0,-3 0 0,6 0 0,-1 0 0,-6 0 0,13 0 0,-8 0 0,11 0 0,-14 0 769,9-4-769,-15 0 0,22 0 0,-18 1 445,21 3-445,-25 0 0,28 0 0,-29 0-3432,31 0 3432,-35 0 3041,38 0-3041,-39 0 2795,43 0-2795,-23 0 414,11 0-414,-6 0 6528,-10 0-6528,-3 0 0,-1 0 0,-5 0 0,5 0 0,-5 0 0,7 0 0,-9 0 0,9 0 0,-8 0 0,9 0 773,-12 0-773,8 0-6784,-12 0 6784,13 0-3954,-15 0 3954,10 0-520,-13 0 520,8 0 0,-11 0 0,19 0-181,-18 0 181,19 0 0,-16-2 0,6-2 4479,2 1-4479,-1 0 0,3 3 0,-2-2 0,-5-1 0,5-1 0,-4 2 0,9-2 0,-7 1 5487,8-5-5487,-8 3 1072,9 0-1072,-11 3 401,19-3-401,-16 2 0,18-7 0,-22 6 0,17-6 0,-20 7 0,21-2 0,-23 4-6784,24-5 6784,-20 5-3123,11-5 3123,-6 2 0,-1 1 0,1-1 0,-3 1 0,3 3 0,-3 0 0,4 0 0,-4 0 0,3 0 5238,-3 0-5238,10 0 0,-9 0 0,10 0 4669,-10 0-4669,11 0 0,-13 0 0,14 0 0,-14 0 0,15 0-6784,-17 0 6784,26 0-4537,-24 0 4537,34 0-3034,-35 0 3034,37 0-284,-26 0 284,18 0 0,-10 0 0,-2 0 0,-3 0 0,-3 0 0,3 0 0,-3 0 0,5 0 0,-7 0 0,7 0 0,-7 0 0,9 0 0,-11 0 2893,11 0-2893,-7 0 0,2 0 0,3 0 0,-16 0 0,11 0 0,-15 0 0,16 0 0,-16 0 0,25 0 0,-18 0 0,13 0 0,-7 0 0,-2 0 0,2 0 0,-3 0 0,4 0 0,-4 0 0,4 0 0,-5 0 0,11 0 0,-7 0 0,9 0 0,-11 0 0,11 0 0,-10 0 0,12 0 0,-16 0 0,18 0 2203,-18 0-2203,26 0-3267,-25 0 3267,35 0-2540,-34 0 2540,37 0 0,-40 0 0,43 0-1034,-27 4 1034,26 0 0,-13 1 0,-5-2 1746,-1-3-1746,-7 0 0,8 0 0,-8 0 2445,16 0-2445,-13 0 0,9 0 0,-16 0 4105,28 0-4105,-19 0 601,13 0-601,-10 0 0,-19 0 0,21 0 0,-24 0 0,28 0 0,-31 0-2882,33 0 2882,-35 0-1652,29 0 1652,-21 4-987,13 0 987,-6 0 0,-4-1 0,-2-3 3701,-2 0-3701,7 0 0,-3 0 0,5 0 0,-7 0 0,2 0 0,-7 0 0,13 0 0,-9 0 0,11 0 0,-13 0 0,8 0 3961,-13 0-3961,14 0 2957,-14 0-2957,22 0 2389,-6 0-2389,0 0 0,15 6 0,-25-1 0,17 4 0,3 2 0,-10-3 0,13 2 0,-15-2 0,-5-2 0,0 1 0,-5-1 0,6 1 0,-6-1 0,6 2 0,-7-3 0,9 3 0,-11-3 0,7 3 0,-11-4 0,12 5 0,-12-5 0,13 5 0,-15-6 0,9 1 0,-11-3 0,19 5 0,-18-5 0,19 5 0,-16-3 0,6 0 0,-4 0 0,0 0 0,0-3 0,-1 0 0,1 0 0,-1 0 0,2 0 0,-3 0 0,4 0 0,-5 0 0,5 0 0,-5 0 0,2 0 0,-5 0 0,0 0 0,-2 0 0,7 0 0,-6 0 0,7 0 0,-4 0 0,-2 0 0,2-4 0,-4 0 0,3-3 0,1-1 0,0 5 0,3-5 0,0 5 0,-2-3 0,-2 1 0,2-1 0,-1 1 0,6-2 0,-5 3 0,6-4 0,-7 4 0,7 0 0,-7 2 0,8 2 0,-9 0 0,10-4 0,-10 2 0,10-3 0,-11 4 0,12 1 0,-13 0 0,9 0 0,-10 0 0,3 0 0,-1 0 0,-1 0 0,0 0 0,-1 0 0,2 0 0,-2 0 0,2 0 0,-2 0 0,3 0 0,-4 0 0,4 0 0,-4 0 0,3 0 0,-2 0 0,2 0 0,-3 0 0,10 0 0,-9 0 0,14 0 0,-12 0 0,13 0 0,-10 0 0,7 0 0,1 0 0,2 0 0,-1 3 0,-2 0 0,-6 1 0,-3-2 0,2 1 0,-2 0 0,4 0 0,-5-1 0,4 2 0,-3-2 0,3 2 0,-4-2 0,1-2 0,-4 0 0,4 3 0,-4-1 0,4 2 0,-4-3 0,5-1 0,-6 0 0,17 7 0,-9-2 0,12 6 0,-11-6 0,2 2 0,-3-2 0,3 1 0,-3-1 0,8 2 0,-4-1 0,5 1 0,-7-2 0,6 2 0,-5-2 0,7 3 0,-9-4 0,4 4 0,-7-4 0,8 4 0,-8-5 0,8 6 0,-9-6 0,11 6 0,-13-7 0,8 3 0,-10-4 0,5-1 0,-1 0 0,4 0 0,-2 2 0,-2 1 0,-1-1 0,-2 0 0,2-2 0,-2 0 0,2 0 0,-2 0 0,6 4 0,-3-2 0,4 2 0,-6-2 0,6 1 0,-5 0 0,10 1 0,-9-3 0,10 3 0,-11-2 0,18 3 0,-16-4 0,25 4 0,-21-3 0,11 3 0,-7-1 0,0-1 0,5 1 0,-2-1 0,-2-3 0,-3 0 0,-1 3 0,-3-1 0,0 2 0,-3-2 0,-1-2 0,-2 0 0,2 0 0,-3 0 0,4 0 0,-4 0 0,4 0 0,-4 0 0,4 0 0,-4 0 0,5 0 0,-6 0 0,2 0 0,-3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13.896"/>
    </inkml:context>
    <inkml:brush xml:id="br0">
      <inkml:brushProperty name="width" value="0.1" units="cm"/>
      <inkml:brushProperty name="height" value="0.1" units="cm"/>
      <inkml:brushProperty name="color" value="#E71224"/>
    </inkml:brush>
  </inkml:definitions>
  <inkml:trace contextRef="#ctx0" brushRef="#br0">1 0 24575,'0'10'0,"0"1"0,0-6 0,0 4 0,0-4 0,0 3 0,0-6 0,0 5 0,0-5 0,0 6 0,0-7 0,0 7 0,0-7 0,0 6 0,0-5 0,0 6 0,0-7 0,0 7 0,0-7 0,0 6 0,0-1 0,0 3 0,0-1 0,0-1 0,0 0 0,0-4 0,0 4 0,0-5 0,0 6 0,0-7 0,4 3 0,-3-2 0,3 1 0,-3 3 0,-1-2 0,0 2 0,0-3 0,4 5 0,-3-3 0,4 2 0,-5-1 0,0-2 0,0 3 0,0-4 0,3 4 0,-1-4 0,1 5 0,-2-7 0,-1 7 0,0-7 0,3 3 0,-1-4 0,1 3 0,-2-1 0,-1 5 0,0-4 0,0 5 0,0-7 0,0 7 0,0-7 0,0 6 0,0-2 0,0 1 0,0 1 0,0-4 0,0 5 0,0-6 0,4 6 0,-3-6 0,4 6 0,-5-4 0,0 3 0,0 0 0,0-4 0,3 1 0,-1-3 0,1 1 0,-1 1 0,-2 4 0,0-5 0,0 5 0,0-5 0,0 5 0,0-4 0,0 5 0,0-2 0,0-1 0,0 3 0,0-6 0,0 5 0,0-6 0,0 6 0,0-5 0,0 5 0,0-4 0,0 4 0,0-5 0,0 4 0,0-3 0,0 4 0,0-4 0,0 5 0,0-7 0,0 7 0,0-7 0,0 7 0,0-3 0,0 0 0,0 3 0,0-7 0,0 5 0,0-4 0,0 6 0,0-1 0,0 2 0,0-2 0,0-1 0,0-3 0,0 5 0,0-6 0,0 2 0,0-4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17.637"/>
    </inkml:context>
    <inkml:brush xml:id="br0">
      <inkml:brushProperty name="width" value="0.1" units="cm"/>
      <inkml:brushProperty name="height" value="0.1" units="cm"/>
      <inkml:brushProperty name="color" value="#E71224"/>
    </inkml:brush>
  </inkml:definitions>
  <inkml:trace contextRef="#ctx0" brushRef="#br0">1 0 24575,'0'10'0,"0"1"0,0-9 0,0 5 0,0-6 0,0 6 0,0-5 0,0 4 0,0-3 0,0 4 0,0-1 0,0 0 0,0 2 0,0-6 0,0 6 0,0-4 0,0 2 0,0 1 0,0-5 0,0 5 0,0-4 0,0 3 0,0-2 0,0 2 0,0-2 0,3 3 0,-1-5 0,1 6 0,-2-6 0,-1 5 0,0-6 0,0 7 0,0-7 0,0 7 0,0-7 0,3 7 0,-1-6 0,2 5 0,-3-4 0,-1 5 0,4-7 0,-3 6 0,4-4 0,-5 3 0,0-3 0,0 4 0,0-4 0,0 3 0,0-3 0,0 4 0,0-4 0,0 4 0,0-5 0,4 2 0,-3-3 0,3 3 0,-3 0 0,-1 5 0,0-3 0,0 1 0,0-2 0,0 0 0,0 0 0,2 0 0,1 0 0,0 1 0,-1-2 0,-2 2 0,0-2 0,0 2 0,0-2 0,0 3 0,0-4 0,0 4 0,0-5 0,3 2 0,-1-4 0,2 4 0,-4-2 0,0 6 0,0-7 0,0 7 0,0-6 0,0 4 0,0-3 0,0 4 0,0-4 0,4 0 0,-2-2 0,1 2 0,-2-1 0,-1 6 0,0-6 0,0 5 0,0-2 0,0 4 0,0-3 0,0 2 0,2-3 0,1 2 0,0-2 0,-1 0 0,-2 1 0,0-2 0,0 2 0,0-3 0,0 3 0,0-2 0,4-1 0,-3 2 0,4-3 0,-5 5 0,0-4 0,0 5 0,0-2 0,0 0 0,0 1 0,0-5 0,0 4 0,0-2 0,0 1 0,0-1 0,0 2 0,0-2 0,0 2 0,0-2 0,0 3 0,0-4 0,0 5 0,0-7 0,0 7 0,0-3 0,0 0 0,0 2 0,0-5 0,0 5 0,0-4 0,0 4 0,0-5 0,0 6 0,0-6 0,0 5 0,0-5 0,0 5 0,0-2 0,0 0 0,0 3 0,0-6 0,0 6 0,0-6 0,0 6 0,0-2 0,0 4 0,0-2 0,0-1 0,0 0 0,0-4 0,0-14 0,0 8 0,0-11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20.087"/>
    </inkml:context>
    <inkml:brush xml:id="br0">
      <inkml:brushProperty name="width" value="0.1" units="cm"/>
      <inkml:brushProperty name="height" value="0.1" units="cm"/>
      <inkml:brushProperty name="color" value="#E71224"/>
    </inkml:brush>
  </inkml:definitions>
  <inkml:trace contextRef="#ctx0" brushRef="#br0">1 0 24575,'14'0'0,"-2"0"0,-6 0 0,0 0 0,-3 0 0,7 0 0,-4 0 0,5 0 0,-8 0 0,4 0 0,-6 0 0,7 0 0,-2 0 0,2 0 0,2 0 0,-5 0 0,5 0 0,-3 0 0,1 0 0,-2 0 0,2 0 0,-6 0 0,6 0 0,-7 0 0,7 0 0,-7 0 0,7 0 0,-5 0 0,4 0 0,-2 0 0,0 0 0,0 0 0,0 0 0,0 0 0,0 0 0,1 0 0,-2 0 0,2 0 0,-2 0 0,2 0 0,-2 0 0,2 0 0,-2 0 0,4 0 0,-2 0 0,0 0 0,1 0 0,-4 0 0,1 0 0,-4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26.300"/>
    </inkml:context>
    <inkml:brush xml:id="br0">
      <inkml:brushProperty name="width" value="0.1" units="cm"/>
      <inkml:brushProperty name="height" value="0.1" units="cm"/>
      <inkml:brushProperty name="color" value="#E71224"/>
    </inkml:brush>
  </inkml:definitions>
  <inkml:trace contextRef="#ctx0" brushRef="#br0">1 1 24575,'0'12'0,"0"-3"0,0 16 0,0-16 0,0 16 0,0-22 0,0 4 0,0-5 0,0 6 0,0-6 0,4 2 0,-3-4 0,3 4 0,-3 1 0,-1 0 0,0 3 0,0-7 0,0 7 0,0-3 0,0 0 0,0 2 0,0-5 0,0 5 0,0-5 0,0 6 0,0-7 0,0 7 0,4-7 0,-3 6 0,4-5 0,-5 5 0,0-5 0,0 6 0,0-7 0,0 7 0,0-7 0,0 6 0,0-6 0,0 12 0,0-6 0,0 5 0,0-4 0,0-1 0,0-1 0,0 1 0,0-2 0,0 0 0,0 0 0,0 0 0,0 1 0,0-2 0,0 3 0,0-5 0,0 5 0,0-5 0,0 5 0,0-5 0,0 5 0,0-5 0,0 5 0,0-5 0,0 6 0,0-6 0,0 6 0,0-4 0,0 3 0,0 1 0,0-1 0,0-1 0,0 2 0,0-3 0,0 1 0,0 2 0,0-7 0,0 7 0,0-7 0,0 7 0,0-7 0,0 7 0,0-2 0,0-1 0,4 3 0,-3-6 0,4 7 0,-5-4 0,0 4 0,0-3 0,0 0 0,0-2 0,3-1 0,-1-2 0,1 4 0,-1-1 0,-2 3 0,0-1 0,0-3 0,0 5 0,0-2 0,0 2 0,0-2 0,0 1 0,0 0 0,0-1 0,0 1 0,0-5 0,0 5 0,0-5 0,0 6 0,0 0 0,0 0 0,0 4 0,0-5 0,0-1 0,0-3 0,0-2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32.204"/>
    </inkml:context>
    <inkml:brush xml:id="br0">
      <inkml:brushProperty name="width" value="0.1" units="cm"/>
      <inkml:brushProperty name="height" value="0.1" units="cm"/>
      <inkml:brushProperty name="color" value="#E71224"/>
    </inkml:brush>
  </inkml:definitions>
  <inkml:trace contextRef="#ctx0" brushRef="#br0">0 232 24575,'0'-10'0,"0"-2"0,0 11 0,0-7 0,0 3 0,0 0 0,0-3 0,0 7 0,0-11 0,0 1 0,0 0 0,0 0 0,0 7 0,0-2 0,0 2 0,0-7 0,0 8 0,4-4 0,-3 6 0,3-2 0,-4 1 0,4-2 0,-3 3 0,3-3 0,-3 3 0,1-3 0,0 3 0,5 1 0,-2 0 0,1 0 0,2 0 0,-3-2 0,9-4 0,-7 1 0,5-1 0,-8 4 0,2 0 0,-2-1 0,7 0 0,-5 1 0,5 2 0,-6 0 0,2 0 0,-4 0 0,5 0 0,-6 0 0,6 0 0,-6 0 0,6 0 0,-6 0 0,1-4 0,1 3 0,-2-3 0,5 4 0,-5 0 0,5 0 0,-4 0 0,4 0 0,-5 0 0,6 0 0,-7 0 0,7 0 0,-7 0 0,6 0 0,-5 0 0,5 0 0,-6 0 0,3-3 0,-3 1 0,6-4 0,-1 1 0,4 2 0,-2-1 0,-4 1 0,2 0 0,-2 1 0,6 2 0,-1-3 0,2 1 0,3-2 0,-8 3 0,6 1 0,-8 0 0,3 0 0,-4 0 0,5 0 0,-6 0 0,6 0 0,-6 0 0,5 0 0,-5 0 0,5 0 0,-1 0 0,3 0 0,-3 0 0,1 0 0,-5 4 0,2-3 0,-4 6 0,0-6 0,0 7 0,0-7 0,3 3 0,-1-4 0,1 2 0,-1 1 0,2 3 0,-3-2 0,3 3 0,-4-5 0,4 2 0,-2-4 0,5 4 0,-5-3 0,6 7 0,-7-7 0,2 6 0,-2-5 0,-1 5 0,0-2 0,0 0 0,3-1 0,-1-4 0,1 3 0,-2-1 0,-1 5 0,0-4 0,4 1 0,-2 0 0,2-3 0,-1 6 0,-1-4 0,1 3 0,-2-3 0,-1 4 0,0-5 0,3 2 0,-1-4 0,2 4 0,-3-3 0,-1 5 0,0-3 0,0 4 0,0 0 0,0 3 0,0-5 0,0 2 0,0-6 0,0 7 0,0-7 0,0 7 0,0-4 0,0 2 0,0 1 0,0-5 0,0 5 0,0-5 0,0 5 0,0-4 0,0 5 0,0-7 0,0 6 0,0-5 0,-4 6 0,2-2 0,-4 2 0,3 0 0,-3 2 0,-1-5 0,1 3 0,1-4 0,3-1 0,-1 0 0,1-1 0,-1 0 0,1 1 0,-2 0 0,3-1 0,-7-2 0,7 0 0,-6 0 0,5 0 0,-9 0 0,6 0 0,-8 0 0,5 3 0,2-1 0,-2 5 0,6-4 0,-6 1 0,5-4 0,-5 0 0,6 0 0,-7 5 0,6-4 0,-5 3 0,2-4 0,2 0 0,0 4 0,4-3 0,-4 3 0,3-4 0,-2 3 0,2-1 0,-1 1 0,-1-2 0,-7 6 0,-2 0 0,-1 3 0,1-2 0,5-3 0,-2 1 0,1-2 0,-3 4 0,0-2 0,0 2 0,-3-1 0,4-3 0,-2 4 0,8-5 0,-4 4 0,5-4 0,-4 1 0,4-3 0,-5 3 0,6-3 0,-7 3 0,8-7 0,-3 2 0,10-6 0,-2 5 0,3-2 0,-4 3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36.175"/>
    </inkml:context>
    <inkml:brush xml:id="br0">
      <inkml:brushProperty name="width" value="0.1" units="cm"/>
      <inkml:brushProperty name="height" value="0.1" units="cm"/>
      <inkml:brushProperty name="color" value="#E71224"/>
    </inkml:brush>
  </inkml:definitions>
  <inkml:trace contextRef="#ctx0" brushRef="#br0">1 20 24575,'13'0'0,"-4"0"0,0 0 0,1 0 0,-1 0 0,3 0 0,-8 0 0,10 0 0,-6 0 0,8 0 0,-8 0 0,-1 0 0,-2 0 0,0 0 0,0 0 0,0 0 0,0 0 0,0 0 0,2 0 0,0 0 0,-2 0 0,1 0 0,-3 0 0,3 0 0,1 0 0,-2 0 0,7 0 0,-7 0 0,6 0 0,-8 0 0,10 0 0,-9 0 0,15 0 0,-14 0 0,9 0 0,-13 0 0,16 0 0,-11 0 0,9-3 0,-10 1 0,0-1 0,0 0 0,0 3 0,0 0 0,1 0 0,-2 0 0,2 0 0,-2 0 0,-1-3 0,2 1 0,-3-1 0,6 2 0,-7 1 0,5 0 0,0 0 0,-1 0 0,3 0 0,-4 0 0,3 0 0,0 4 0,2-2 0,-3 1 0,1-2 0,-3-1 0,3 4 0,0-2 0,-2 2 0,4-4 0,-5 0 0,3 0 0,-1 0 0,-2 0 0,3 0 0,-5 0 0,4 0 0,-3 0 0,6 0 0,3 0 0,-1 0 0,0 0 0,0 0 0,-3 0 0,2 0 0,-2 0 0,-5 0 0,4 0 0,-5 0 0,9 0 0,-7 0 0,5 0 0,-4 0 0,0 0 0,0 0 0,2 0 0,0 0 0,-1 0 0,1 0 0,-5 0 0,2 0 0,-4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9T01:06:39.894"/>
    </inkml:context>
    <inkml:brush xml:id="br0">
      <inkml:brushProperty name="width" value="0.1" units="cm"/>
      <inkml:brushProperty name="height" value="0.1" units="cm"/>
      <inkml:brushProperty name="color" value="#E71224"/>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BAAD59-748C-AC44-83F5-72901657F33F}" type="datetimeFigureOut">
              <a:rPr lang="en-US" smtClean="0"/>
              <a:t>1/9/22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5F8C6D-800A-9845-B809-4B696C5098F5}" type="slidenum">
              <a:rPr lang="en-US" smtClean="0"/>
              <a:t>‹#›</a:t>
            </a:fld>
            <a:endParaRPr lang="en-US"/>
          </a:p>
        </p:txBody>
      </p:sp>
    </p:spTree>
    <p:extLst>
      <p:ext uri="{BB962C8B-B14F-4D97-AF65-F5344CB8AC3E}">
        <p14:creationId xmlns:p14="http://schemas.microsoft.com/office/powerpoint/2010/main" val="2200388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4:13 - teaching</a:t>
            </a:r>
          </a:p>
        </p:txBody>
      </p:sp>
      <p:sp>
        <p:nvSpPr>
          <p:cNvPr id="4" name="Slide Number Placeholder 3"/>
          <p:cNvSpPr>
            <a:spLocks noGrp="1"/>
          </p:cNvSpPr>
          <p:nvPr>
            <p:ph type="sldNum" sz="quarter" idx="5"/>
          </p:nvPr>
        </p:nvSpPr>
        <p:spPr/>
        <p:txBody>
          <a:bodyPr/>
          <a:lstStyle/>
          <a:p>
            <a:fld id="{DB5F8C6D-800A-9845-B809-4B696C5098F5}" type="slidenum">
              <a:rPr lang="en-US" smtClean="0"/>
              <a:t>11</a:t>
            </a:fld>
            <a:endParaRPr lang="en-US"/>
          </a:p>
        </p:txBody>
      </p:sp>
    </p:spTree>
    <p:extLst>
      <p:ext uri="{BB962C8B-B14F-4D97-AF65-F5344CB8AC3E}">
        <p14:creationId xmlns:p14="http://schemas.microsoft.com/office/powerpoint/2010/main" val="3469151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B33B0-AD43-2E44-ADEF-924703CADA0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C88AD63-37BD-FB42-9E16-A71A38D092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35315D-AEF1-DB47-91D0-2A6ABB993A01}"/>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5" name="Footer Placeholder 4">
            <a:extLst>
              <a:ext uri="{FF2B5EF4-FFF2-40B4-BE49-F238E27FC236}">
                <a16:creationId xmlns:a16="http://schemas.microsoft.com/office/drawing/2014/main" id="{B192B872-0709-5441-9911-F1C783C4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5D861-1C16-5E40-8FF7-531DD7EF00EA}"/>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847295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68441-C178-4A4B-9585-2A5148805C8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72E541C-C38A-0949-B224-FA37108E7CC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22ABE8-99DF-B84D-958C-992AB6736FFB}"/>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5" name="Footer Placeholder 4">
            <a:extLst>
              <a:ext uri="{FF2B5EF4-FFF2-40B4-BE49-F238E27FC236}">
                <a16:creationId xmlns:a16="http://schemas.microsoft.com/office/drawing/2014/main" id="{30EC2160-3A72-F846-B32C-02FDA28E52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70954C-AD47-8A42-9700-85C8C9D16272}"/>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4177945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541FD7-7F94-A54A-908A-BD26990D5D2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FA6D1F-DB46-4144-B082-8213D25C73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F59071-84DE-2040-9653-2B20B497BABA}"/>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5" name="Footer Placeholder 4">
            <a:extLst>
              <a:ext uri="{FF2B5EF4-FFF2-40B4-BE49-F238E27FC236}">
                <a16:creationId xmlns:a16="http://schemas.microsoft.com/office/drawing/2014/main" id="{4954BF01-0B8D-914E-87B3-F4872CACC0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CD2DAD-CE23-4848-81DC-DFAA44040378}"/>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3492111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3F998-2805-8C41-BDB2-90E8D3CFA5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D12527-3947-B04A-81D7-52D5324988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DAB0E7-E763-764D-856C-01ADE70BA9C9}"/>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5" name="Footer Placeholder 4">
            <a:extLst>
              <a:ext uri="{FF2B5EF4-FFF2-40B4-BE49-F238E27FC236}">
                <a16:creationId xmlns:a16="http://schemas.microsoft.com/office/drawing/2014/main" id="{E9A37871-BBF7-DA49-92BF-676F249B80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94922C-352D-DA43-AA2E-14AF5F124EDE}"/>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2343567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8D430-2A66-444A-A7F0-1F255BF48C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5AFC19A-46D2-6045-9B90-6A21B7C94A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B94E7F4-D0AD-D64B-B5AA-585A45AAE99E}"/>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5" name="Footer Placeholder 4">
            <a:extLst>
              <a:ext uri="{FF2B5EF4-FFF2-40B4-BE49-F238E27FC236}">
                <a16:creationId xmlns:a16="http://schemas.microsoft.com/office/drawing/2014/main" id="{90AEA5A8-9D2E-EC4C-B757-C4F116D25F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550C41-485D-D049-AD88-4569369778A8}"/>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3540917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C8C6E-D0D1-7B4F-BF45-5C43920D04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1D7C24-DC62-A04F-98D3-3A05E0F6041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FF4E062-46D2-3644-B3D5-E6EF8C8102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1E3540-EE2C-C64B-97D2-EFBF6CEAA7D9}"/>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6" name="Footer Placeholder 5">
            <a:extLst>
              <a:ext uri="{FF2B5EF4-FFF2-40B4-BE49-F238E27FC236}">
                <a16:creationId xmlns:a16="http://schemas.microsoft.com/office/drawing/2014/main" id="{595B5C24-B2DB-FC47-BA18-142C2B94A4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A1FF73-CA99-9040-A03C-A3004FCB3675}"/>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1218945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B3326-C1E2-B044-B5EC-E0A994DD9C2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64505D7-8B0E-CE49-B4B0-362AF7765D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2BB40A-CEE7-4741-B028-EB06404290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9B9334-B630-6446-98D0-31CFC15265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336EC43-5F1B-BD4E-8A8E-F60157B51A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18F5AF-1458-7A4A-8716-1A415F219DBF}"/>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8" name="Footer Placeholder 7">
            <a:extLst>
              <a:ext uri="{FF2B5EF4-FFF2-40B4-BE49-F238E27FC236}">
                <a16:creationId xmlns:a16="http://schemas.microsoft.com/office/drawing/2014/main" id="{8DD4489C-1FBA-724B-B519-61B2FB37EB9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BEDD762-88DA-6F4C-AC45-F4CB21BCCCDE}"/>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3879072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73FB-2BCC-9F4D-AD83-62CDE588BE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B5EC80D-3E65-1649-ACA8-E284A1E83261}"/>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4" name="Footer Placeholder 3">
            <a:extLst>
              <a:ext uri="{FF2B5EF4-FFF2-40B4-BE49-F238E27FC236}">
                <a16:creationId xmlns:a16="http://schemas.microsoft.com/office/drawing/2014/main" id="{26E67B4F-8DCD-2045-97C2-FB7644D014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324455-414F-AE4F-8BFB-A9A270FE04AA}"/>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2345775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1B76A1-2FB9-9840-99AD-863E059526BC}"/>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3" name="Footer Placeholder 2">
            <a:extLst>
              <a:ext uri="{FF2B5EF4-FFF2-40B4-BE49-F238E27FC236}">
                <a16:creationId xmlns:a16="http://schemas.microsoft.com/office/drawing/2014/main" id="{F782E7BD-4527-FE4C-9F17-8A91A903623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944355-8C6B-F045-A5DC-033BB72BA4B4}"/>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3338540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0C78F-D703-3B46-B50E-23757B1483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BBB6BDE-A3D9-144F-ACEE-28D20C881B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92D91E-2E0F-8C40-8158-55D5D85869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96B172-6BE3-564E-AA66-077AEF4126B0}"/>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6" name="Footer Placeholder 5">
            <a:extLst>
              <a:ext uri="{FF2B5EF4-FFF2-40B4-BE49-F238E27FC236}">
                <a16:creationId xmlns:a16="http://schemas.microsoft.com/office/drawing/2014/main" id="{F411AE83-58D7-7C40-AB0A-F29DAEFB0F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B02AC6-18B1-8E46-B13A-54F44CDED92D}"/>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4037064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BDD22-F195-D243-8AE9-7997C23DA6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82BAACD-4E38-8242-8F19-0E83C8A06C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F42550D-17C8-AD48-A496-46F5AA3A2A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139B10-012B-C048-A1F2-445D1309CC40}"/>
              </a:ext>
            </a:extLst>
          </p:cNvPr>
          <p:cNvSpPr>
            <a:spLocks noGrp="1"/>
          </p:cNvSpPr>
          <p:nvPr>
            <p:ph type="dt" sz="half" idx="10"/>
          </p:nvPr>
        </p:nvSpPr>
        <p:spPr/>
        <p:txBody>
          <a:bodyPr/>
          <a:lstStyle/>
          <a:p>
            <a:fld id="{91719495-B9F4-0E44-BC5C-AC8F39E9C9E3}" type="datetimeFigureOut">
              <a:rPr lang="en-US" smtClean="0"/>
              <a:t>1/8/22</a:t>
            </a:fld>
            <a:endParaRPr lang="en-US"/>
          </a:p>
        </p:txBody>
      </p:sp>
      <p:sp>
        <p:nvSpPr>
          <p:cNvPr id="6" name="Footer Placeholder 5">
            <a:extLst>
              <a:ext uri="{FF2B5EF4-FFF2-40B4-BE49-F238E27FC236}">
                <a16:creationId xmlns:a16="http://schemas.microsoft.com/office/drawing/2014/main" id="{43749730-7D7A-0146-9DC1-B1C53ABC55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CCB53A-1F6B-2F41-BDD6-315DBF8E6B0E}"/>
              </a:ext>
            </a:extLst>
          </p:cNvPr>
          <p:cNvSpPr>
            <a:spLocks noGrp="1"/>
          </p:cNvSpPr>
          <p:nvPr>
            <p:ph type="sldNum" sz="quarter" idx="12"/>
          </p:nvPr>
        </p:nvSpPr>
        <p:spPr/>
        <p:txBody>
          <a:bodyPr/>
          <a:lstStyle/>
          <a:p>
            <a:fld id="{3B3D280A-4B70-F24E-9F64-1B466E9C0D89}" type="slidenum">
              <a:rPr lang="en-US" smtClean="0"/>
              <a:t>‹#›</a:t>
            </a:fld>
            <a:endParaRPr lang="en-US"/>
          </a:p>
        </p:txBody>
      </p:sp>
    </p:spTree>
    <p:extLst>
      <p:ext uri="{BB962C8B-B14F-4D97-AF65-F5344CB8AC3E}">
        <p14:creationId xmlns:p14="http://schemas.microsoft.com/office/powerpoint/2010/main" val="3630857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EAFAA0-F99B-3442-8AB9-53DCB73B0C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410F92-0032-5949-B60A-8BC03314A0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896755-490F-7140-91DC-D6FE919273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719495-B9F4-0E44-BC5C-AC8F39E9C9E3}" type="datetimeFigureOut">
              <a:rPr lang="en-US" smtClean="0"/>
              <a:t>1/8/22</a:t>
            </a:fld>
            <a:endParaRPr lang="en-US"/>
          </a:p>
        </p:txBody>
      </p:sp>
      <p:sp>
        <p:nvSpPr>
          <p:cNvPr id="5" name="Footer Placeholder 4">
            <a:extLst>
              <a:ext uri="{FF2B5EF4-FFF2-40B4-BE49-F238E27FC236}">
                <a16:creationId xmlns:a16="http://schemas.microsoft.com/office/drawing/2014/main" id="{576EC734-9224-F44A-B745-2ACD27507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D09DD62-ED63-D14D-9BAA-A5CEEE14B1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3D280A-4B70-F24E-9F64-1B466E9C0D89}" type="slidenum">
              <a:rPr lang="en-US" smtClean="0"/>
              <a:t>‹#›</a:t>
            </a:fld>
            <a:endParaRPr lang="en-US"/>
          </a:p>
        </p:txBody>
      </p:sp>
    </p:spTree>
    <p:extLst>
      <p:ext uri="{BB962C8B-B14F-4D97-AF65-F5344CB8AC3E}">
        <p14:creationId xmlns:p14="http://schemas.microsoft.com/office/powerpoint/2010/main" val="3823456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7.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1.png"/><Relationship Id="rId10" Type="http://schemas.microsoft.com/office/2007/relationships/hdphoto" Target="../media/hdphoto4.wdp"/><Relationship Id="rId4" Type="http://schemas.openxmlformats.org/officeDocument/2006/relationships/image" Target="../media/image10.jpg"/><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customXml" Target="../ink/ink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customXml" Target="../ink/ink7.xml"/><Relationship Id="rId18" Type="http://schemas.openxmlformats.org/officeDocument/2006/relationships/image" Target="../media/image25.png"/><Relationship Id="rId26" Type="http://schemas.openxmlformats.org/officeDocument/2006/relationships/image" Target="../media/image29.png"/><Relationship Id="rId3" Type="http://schemas.microsoft.com/office/2007/relationships/hdphoto" Target="../media/hdphoto6.wdp"/><Relationship Id="rId21" Type="http://schemas.openxmlformats.org/officeDocument/2006/relationships/customXml" Target="../ink/ink11.xml"/><Relationship Id="rId7" Type="http://schemas.openxmlformats.org/officeDocument/2006/relationships/customXml" Target="../ink/ink4.xml"/><Relationship Id="rId12" Type="http://schemas.openxmlformats.org/officeDocument/2006/relationships/image" Target="../media/image22.png"/><Relationship Id="rId17" Type="http://schemas.openxmlformats.org/officeDocument/2006/relationships/customXml" Target="../ink/ink9.xml"/><Relationship Id="rId25" Type="http://schemas.openxmlformats.org/officeDocument/2006/relationships/customXml" Target="../ink/ink13.xml"/><Relationship Id="rId2" Type="http://schemas.openxmlformats.org/officeDocument/2006/relationships/image" Target="../media/image17.png"/><Relationship Id="rId16" Type="http://schemas.openxmlformats.org/officeDocument/2006/relationships/image" Target="../media/image24.png"/><Relationship Id="rId20" Type="http://schemas.openxmlformats.org/officeDocument/2006/relationships/image" Target="../media/image26.png"/><Relationship Id="rId29" Type="http://schemas.openxmlformats.org/officeDocument/2006/relationships/customXml" Target="../ink/ink15.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customXml" Target="../ink/ink6.xml"/><Relationship Id="rId24" Type="http://schemas.openxmlformats.org/officeDocument/2006/relationships/image" Target="../media/image28.png"/><Relationship Id="rId32" Type="http://schemas.openxmlformats.org/officeDocument/2006/relationships/image" Target="../media/image32.png"/><Relationship Id="rId5" Type="http://schemas.openxmlformats.org/officeDocument/2006/relationships/customXml" Target="../ink/ink3.xml"/><Relationship Id="rId15" Type="http://schemas.openxmlformats.org/officeDocument/2006/relationships/customXml" Target="../ink/ink8.xml"/><Relationship Id="rId23" Type="http://schemas.openxmlformats.org/officeDocument/2006/relationships/customXml" Target="../ink/ink12.xml"/><Relationship Id="rId28" Type="http://schemas.openxmlformats.org/officeDocument/2006/relationships/image" Target="../media/image30.png"/><Relationship Id="rId10" Type="http://schemas.openxmlformats.org/officeDocument/2006/relationships/image" Target="../media/image21.png"/><Relationship Id="rId19" Type="http://schemas.openxmlformats.org/officeDocument/2006/relationships/customXml" Target="../ink/ink10.xml"/><Relationship Id="rId31" Type="http://schemas.openxmlformats.org/officeDocument/2006/relationships/customXml" Target="../ink/ink16.xml"/><Relationship Id="rId4" Type="http://schemas.openxmlformats.org/officeDocument/2006/relationships/image" Target="../media/image18.gif"/><Relationship Id="rId9" Type="http://schemas.openxmlformats.org/officeDocument/2006/relationships/customXml" Target="../ink/ink5.xml"/><Relationship Id="rId14" Type="http://schemas.openxmlformats.org/officeDocument/2006/relationships/image" Target="../media/image23.png"/><Relationship Id="rId22" Type="http://schemas.openxmlformats.org/officeDocument/2006/relationships/image" Target="../media/image27.png"/><Relationship Id="rId27" Type="http://schemas.openxmlformats.org/officeDocument/2006/relationships/customXml" Target="../ink/ink14.xml"/><Relationship Id="rId30"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9.jp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camera&#10;&#10;Description automatically generated">
            <a:extLst>
              <a:ext uri="{FF2B5EF4-FFF2-40B4-BE49-F238E27FC236}">
                <a16:creationId xmlns:a16="http://schemas.microsoft.com/office/drawing/2014/main" id="{9DA04215-633C-3441-88E0-690DCF046A24}"/>
              </a:ext>
            </a:extLst>
          </p:cNvPr>
          <p:cNvPicPr>
            <a:picLocks noChangeAspect="1"/>
          </p:cNvPicPr>
          <p:nvPr/>
        </p:nvPicPr>
        <p:blipFill rotWithShape="1">
          <a:blip r:embed="rId2"/>
          <a:srcRect l="11333" t="-6664" r="11333" b="-7744"/>
          <a:stretch/>
        </p:blipFill>
        <p:spPr>
          <a:xfrm>
            <a:off x="2059367" y="-471949"/>
            <a:ext cx="8092440" cy="7875639"/>
          </a:xfrm>
          <a:prstGeom prst="ellipse">
            <a:avLst/>
          </a:prstGeom>
        </p:spPr>
      </p:pic>
      <p:sp>
        <p:nvSpPr>
          <p:cNvPr id="6" name="Rectangle 5">
            <a:extLst>
              <a:ext uri="{FF2B5EF4-FFF2-40B4-BE49-F238E27FC236}">
                <a16:creationId xmlns:a16="http://schemas.microsoft.com/office/drawing/2014/main" id="{29DA52E1-C19E-3649-B748-C0C1BA7B7249}"/>
              </a:ext>
            </a:extLst>
          </p:cNvPr>
          <p:cNvSpPr/>
          <p:nvPr/>
        </p:nvSpPr>
        <p:spPr>
          <a:xfrm>
            <a:off x="3021501" y="2835068"/>
            <a:ext cx="6164282" cy="1215571"/>
          </a:xfrm>
          <a:prstGeom prst="rect">
            <a:avLst/>
          </a:prstGeom>
          <a:solidFill>
            <a:srgbClr val="04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1EB3542B-5D88-BD43-BAAB-94966EE1E324}"/>
              </a:ext>
            </a:extLst>
          </p:cNvPr>
          <p:cNvSpPr txBox="1">
            <a:spLocks/>
          </p:cNvSpPr>
          <p:nvPr/>
        </p:nvSpPr>
        <p:spPr>
          <a:xfrm>
            <a:off x="3463951" y="3084552"/>
            <a:ext cx="5264083"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Snapshots of Jesus</a:t>
            </a:r>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56156"/>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14801"/>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Donut 4">
            <a:extLst>
              <a:ext uri="{FF2B5EF4-FFF2-40B4-BE49-F238E27FC236}">
                <a16:creationId xmlns:a16="http://schemas.microsoft.com/office/drawing/2014/main" id="{BC3ECF4B-B57C-F14E-B1CF-4562E1AF7EE3}"/>
              </a:ext>
            </a:extLst>
          </p:cNvPr>
          <p:cNvSpPr>
            <a:spLocks noChangeAspect="1"/>
          </p:cNvSpPr>
          <p:nvPr/>
        </p:nvSpPr>
        <p:spPr>
          <a:xfrm>
            <a:off x="1953769" y="-471949"/>
            <a:ext cx="8284464" cy="7875639"/>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807882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text, painting&#10;&#10;Description automatically generated">
            <a:extLst>
              <a:ext uri="{FF2B5EF4-FFF2-40B4-BE49-F238E27FC236}">
                <a16:creationId xmlns:a16="http://schemas.microsoft.com/office/drawing/2014/main" id="{1C79B5C3-7839-044D-B6F2-04E49891EC7F}"/>
              </a:ext>
            </a:extLst>
          </p:cNvPr>
          <p:cNvPicPr>
            <a:picLocks noChangeAspect="1"/>
          </p:cNvPicPr>
          <p:nvPr/>
        </p:nvPicPr>
        <p:blipFill rotWithShape="1">
          <a:blip r:embed="rId2"/>
          <a:srcRect t="11084"/>
          <a:stretch/>
        </p:blipFill>
        <p:spPr>
          <a:xfrm>
            <a:off x="20" y="1282"/>
            <a:ext cx="12191980" cy="6856718"/>
          </a:xfrm>
          <a:prstGeom prst="rect">
            <a:avLst/>
          </a:prstGeom>
        </p:spPr>
      </p:pic>
      <p:sp>
        <p:nvSpPr>
          <p:cNvPr id="10" name="TextBox 9">
            <a:extLst>
              <a:ext uri="{FF2B5EF4-FFF2-40B4-BE49-F238E27FC236}">
                <a16:creationId xmlns:a16="http://schemas.microsoft.com/office/drawing/2014/main" id="{E19BD6CC-3D64-A94E-AA93-65D0149430C8}"/>
              </a:ext>
            </a:extLst>
          </p:cNvPr>
          <p:cNvSpPr txBox="1"/>
          <p:nvPr/>
        </p:nvSpPr>
        <p:spPr>
          <a:xfrm>
            <a:off x="1828798" y="122829"/>
            <a:ext cx="8570792" cy="707886"/>
          </a:xfrm>
          <a:prstGeom prst="rect">
            <a:avLst/>
          </a:prstGeom>
          <a:noFill/>
        </p:spPr>
        <p:txBody>
          <a:bodyPr wrap="square" rtlCol="0">
            <a:spAutoFit/>
          </a:bodyPr>
          <a:lstStyle/>
          <a:p>
            <a:pPr algn="ctr"/>
            <a:r>
              <a:rPr lang="en-US" sz="4000" dirty="0">
                <a:solidFill>
                  <a:schemeClr val="bg1"/>
                </a:solidFill>
              </a:rPr>
              <a:t>The Reader’s Guide gives heaven’s view</a:t>
            </a:r>
          </a:p>
        </p:txBody>
      </p:sp>
    </p:spTree>
    <p:extLst>
      <p:ext uri="{BB962C8B-B14F-4D97-AF65-F5344CB8AC3E}">
        <p14:creationId xmlns:p14="http://schemas.microsoft.com/office/powerpoint/2010/main" val="2934407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3 Reasons to Preach through the Gospel of Mark : 9Marks">
            <a:extLst>
              <a:ext uri="{FF2B5EF4-FFF2-40B4-BE49-F238E27FC236}">
                <a16:creationId xmlns:a16="http://schemas.microsoft.com/office/drawing/2014/main" id="{1BBCDD4D-A441-994F-9F2E-57E42F820D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16" r="-1"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706A8A5-E1CB-B24B-92FD-31B7DF223B4D}"/>
              </a:ext>
            </a:extLst>
          </p:cNvPr>
          <p:cNvSpPr/>
          <p:nvPr/>
        </p:nvSpPr>
        <p:spPr>
          <a:xfrm>
            <a:off x="4271750" y="286603"/>
            <a:ext cx="7574508" cy="6250675"/>
          </a:xfrm>
          <a:prstGeom prst="rect">
            <a:avLst/>
          </a:prstGeom>
          <a:solidFill>
            <a:srgbClr val="374C1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502115-7C2F-2840-BFBD-4D9F64738AE3}"/>
              </a:ext>
            </a:extLst>
          </p:cNvPr>
          <p:cNvSpPr txBox="1"/>
          <p:nvPr/>
        </p:nvSpPr>
        <p:spPr>
          <a:xfrm>
            <a:off x="6115336" y="545911"/>
            <a:ext cx="3887337" cy="1446550"/>
          </a:xfrm>
          <a:prstGeom prst="rect">
            <a:avLst/>
          </a:prstGeom>
          <a:noFill/>
        </p:spPr>
        <p:txBody>
          <a:bodyPr wrap="square" rtlCol="0">
            <a:spAutoFit/>
          </a:bodyPr>
          <a:lstStyle/>
          <a:p>
            <a:pPr algn="ctr"/>
            <a:r>
              <a:rPr lang="en-US" sz="4400" dirty="0">
                <a:solidFill>
                  <a:schemeClr val="bg1"/>
                </a:solidFill>
              </a:rPr>
              <a:t>Gospel of Mark</a:t>
            </a:r>
          </a:p>
          <a:p>
            <a:pPr algn="ctr"/>
            <a:r>
              <a:rPr lang="en-US" sz="4400" dirty="0">
                <a:solidFill>
                  <a:schemeClr val="bg1"/>
                </a:solidFill>
              </a:rPr>
              <a:t>(16 chapters)</a:t>
            </a:r>
            <a:endParaRPr lang="en-US" sz="3600" dirty="0">
              <a:solidFill>
                <a:schemeClr val="bg1"/>
              </a:solidFill>
            </a:endParaRPr>
          </a:p>
        </p:txBody>
      </p:sp>
      <p:grpSp>
        <p:nvGrpSpPr>
          <p:cNvPr id="4" name="Group 3">
            <a:extLst>
              <a:ext uri="{FF2B5EF4-FFF2-40B4-BE49-F238E27FC236}">
                <a16:creationId xmlns:a16="http://schemas.microsoft.com/office/drawing/2014/main" id="{D8889F9D-2D5B-3E4D-8D70-B3F7B87E86DF}"/>
              </a:ext>
            </a:extLst>
          </p:cNvPr>
          <p:cNvGrpSpPr/>
          <p:nvPr/>
        </p:nvGrpSpPr>
        <p:grpSpPr>
          <a:xfrm>
            <a:off x="395786" y="286603"/>
            <a:ext cx="3630304" cy="2620372"/>
            <a:chOff x="655093" y="423080"/>
            <a:chExt cx="3630304" cy="2620372"/>
          </a:xfrm>
        </p:grpSpPr>
        <p:sp>
          <p:nvSpPr>
            <p:cNvPr id="3" name="Rectangle 2">
              <a:extLst>
                <a:ext uri="{FF2B5EF4-FFF2-40B4-BE49-F238E27FC236}">
                  <a16:creationId xmlns:a16="http://schemas.microsoft.com/office/drawing/2014/main" id="{489D0C41-8667-DA4E-B31B-C94D20F0E70E}"/>
                </a:ext>
              </a:extLst>
            </p:cNvPr>
            <p:cNvSpPr/>
            <p:nvPr/>
          </p:nvSpPr>
          <p:spPr>
            <a:xfrm>
              <a:off x="655093" y="423080"/>
              <a:ext cx="3630304" cy="2620372"/>
            </a:xfrm>
            <a:prstGeom prst="rect">
              <a:avLst/>
            </a:prstGeom>
            <a:solidFill>
              <a:srgbClr val="374C1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B77BC2A-7CC3-1E42-971F-DCBC85986A09}"/>
                </a:ext>
              </a:extLst>
            </p:cNvPr>
            <p:cNvSpPr txBox="1"/>
            <p:nvPr/>
          </p:nvSpPr>
          <p:spPr>
            <a:xfrm>
              <a:off x="996287" y="682388"/>
              <a:ext cx="2988859" cy="2000548"/>
            </a:xfrm>
            <a:prstGeom prst="rect">
              <a:avLst/>
            </a:prstGeom>
            <a:noFill/>
          </p:spPr>
          <p:txBody>
            <a:bodyPr wrap="square" rtlCol="0">
              <a:spAutoFit/>
            </a:bodyPr>
            <a:lstStyle/>
            <a:p>
              <a:pPr algn="ctr"/>
              <a:r>
                <a:rPr lang="en-US" sz="4400" dirty="0">
                  <a:solidFill>
                    <a:schemeClr val="bg1"/>
                  </a:solidFill>
                </a:rPr>
                <a:t>Reading Guide</a:t>
              </a:r>
            </a:p>
            <a:p>
              <a:pPr algn="ctr"/>
              <a:r>
                <a:rPr lang="en-US" sz="3600" dirty="0">
                  <a:solidFill>
                    <a:schemeClr val="bg1"/>
                  </a:solidFill>
                </a:rPr>
                <a:t>(verses 1:1-13)</a:t>
              </a:r>
            </a:p>
          </p:txBody>
        </p:sp>
      </p:grpSp>
      <p:pic>
        <p:nvPicPr>
          <p:cNvPr id="13" name="Picture 12" descr="A picture containing text, painting&#10;&#10;Description automatically generated">
            <a:extLst>
              <a:ext uri="{FF2B5EF4-FFF2-40B4-BE49-F238E27FC236}">
                <a16:creationId xmlns:a16="http://schemas.microsoft.com/office/drawing/2014/main" id="{950AFC6A-B96F-7C4F-967D-ABCCD6086D1E}"/>
              </a:ext>
            </a:extLst>
          </p:cNvPr>
          <p:cNvPicPr>
            <a:picLocks noChangeAspect="1"/>
          </p:cNvPicPr>
          <p:nvPr/>
        </p:nvPicPr>
        <p:blipFill rotWithShape="1">
          <a:blip r:embed="rId4"/>
          <a:srcRect t="11084"/>
          <a:stretch/>
        </p:blipFill>
        <p:spPr>
          <a:xfrm>
            <a:off x="247954" y="2546459"/>
            <a:ext cx="3878708" cy="2181369"/>
          </a:xfrm>
          <a:prstGeom prst="rect">
            <a:avLst/>
          </a:prstGeom>
        </p:spPr>
      </p:pic>
      <p:pic>
        <p:nvPicPr>
          <p:cNvPr id="5" name="Picture 4" descr="A person with his hand on his chin&#10;&#10;Description automatically generated with medium confidence">
            <a:extLst>
              <a:ext uri="{FF2B5EF4-FFF2-40B4-BE49-F238E27FC236}">
                <a16:creationId xmlns:a16="http://schemas.microsoft.com/office/drawing/2014/main" id="{0AA408CA-F25F-5C47-BF59-40396FB0005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5378" b="97311" l="9993" r="89971">
                        <a14:foregroundMark x1="39438" y1="11137" x2="42066" y2="5378"/>
                        <a14:foregroundMark x1="42066" y1="5378" x2="45531" y2="9357"/>
                        <a14:foregroundMark x1="23522" y1="86773" x2="62779" y2="93132"/>
                        <a14:foregroundMark x1="62379" y1="92932" x2="26974" y2="92932"/>
                        <a14:foregroundMark x1="26974" y1="92932" x2="26974" y2="92932"/>
                        <a14:foregroundMark x1="21669" y1="96911" x2="63166" y2="97311"/>
                        <a14:foregroundMark x1="63166" y1="97311" x2="62645" y2="97311"/>
                        <a14:backgroundMark x1="28428" y1="43986" x2="33733" y2="56922"/>
                      </a14:backgroundRemoval>
                    </a14:imgEffect>
                  </a14:imgLayer>
                </a14:imgProps>
              </a:ext>
            </a:extLst>
          </a:blip>
          <a:stretch>
            <a:fillRect/>
          </a:stretch>
        </p:blipFill>
        <p:spPr>
          <a:xfrm>
            <a:off x="6432462" y="3429000"/>
            <a:ext cx="3640294" cy="2425638"/>
          </a:xfrm>
          <a:prstGeom prst="rect">
            <a:avLst/>
          </a:prstGeom>
        </p:spPr>
      </p:pic>
      <p:pic>
        <p:nvPicPr>
          <p:cNvPr id="9" name="Picture 8" descr="A picture containing person, posing&#10;&#10;Description automatically generated">
            <a:extLst>
              <a:ext uri="{FF2B5EF4-FFF2-40B4-BE49-F238E27FC236}">
                <a16:creationId xmlns:a16="http://schemas.microsoft.com/office/drawing/2014/main" id="{722B5EFE-71AD-E045-9650-4F8EB2FBDCC1}"/>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953" b="99704" l="10000" r="90000">
                        <a14:foregroundMark x1="61017" y1="10960" x2="57983" y2="9953"/>
                        <a14:foregroundMark x1="56417" y1="85782" x2="56650" y2="93691"/>
                        <a14:foregroundMark x1="56650" y1="93691" x2="57983" y2="99704"/>
                        <a14:foregroundMark x1="74100" y1="87352" x2="74100" y2="87352"/>
                      </a14:backgroundRemoval>
                    </a14:imgEffect>
                  </a14:imgLayer>
                </a14:imgProps>
              </a:ext>
            </a:extLst>
          </a:blip>
          <a:stretch>
            <a:fillRect/>
          </a:stretch>
        </p:blipFill>
        <p:spPr>
          <a:xfrm>
            <a:off x="2799297" y="1379314"/>
            <a:ext cx="4790768" cy="2694807"/>
          </a:xfrm>
          <a:prstGeom prst="rect">
            <a:avLst/>
          </a:prstGeom>
        </p:spPr>
      </p:pic>
      <p:pic>
        <p:nvPicPr>
          <p:cNvPr id="16" name="Picture 15" descr="A person with the arms crossed&#10;&#10;Description automatically generated with medium confidence">
            <a:extLst>
              <a:ext uri="{FF2B5EF4-FFF2-40B4-BE49-F238E27FC236}">
                <a16:creationId xmlns:a16="http://schemas.microsoft.com/office/drawing/2014/main" id="{60B1D61C-7583-0447-831B-F67A4DF861FE}"/>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990" b="94905" l="10000" r="90000">
                        <a14:foregroundMark x1="48200" y1="10956" x2="52822" y2="10556"/>
                        <a14:foregroundMark x1="52822" y1="10556" x2="52822" y2="10556"/>
                        <a14:foregroundMark x1="45400" y1="90942" x2="50200" y2="94905"/>
                        <a14:foregroundMark x1="50200" y1="94905" x2="64244" y2="92541"/>
                      </a14:backgroundRemoval>
                    </a14:imgEffect>
                  </a14:imgLayer>
                </a14:imgProps>
              </a:ext>
            </a:extLst>
          </a:blip>
          <a:stretch>
            <a:fillRect/>
          </a:stretch>
        </p:blipFill>
        <p:spPr>
          <a:xfrm>
            <a:off x="8252609" y="1566651"/>
            <a:ext cx="4460939" cy="2973959"/>
          </a:xfrm>
          <a:prstGeom prst="rect">
            <a:avLst/>
          </a:prstGeom>
        </p:spPr>
      </p:pic>
      <p:sp>
        <p:nvSpPr>
          <p:cNvPr id="18" name="TextBox 17">
            <a:extLst>
              <a:ext uri="{FF2B5EF4-FFF2-40B4-BE49-F238E27FC236}">
                <a16:creationId xmlns:a16="http://schemas.microsoft.com/office/drawing/2014/main" id="{3951F051-3126-D84A-950D-049BD6224869}"/>
              </a:ext>
            </a:extLst>
          </p:cNvPr>
          <p:cNvSpPr txBox="1"/>
          <p:nvPr/>
        </p:nvSpPr>
        <p:spPr>
          <a:xfrm>
            <a:off x="736979" y="2851743"/>
            <a:ext cx="2988859" cy="1446550"/>
          </a:xfrm>
          <a:prstGeom prst="rect">
            <a:avLst/>
          </a:prstGeom>
          <a:noFill/>
        </p:spPr>
        <p:txBody>
          <a:bodyPr wrap="square" rtlCol="0">
            <a:spAutoFit/>
          </a:bodyPr>
          <a:lstStyle/>
          <a:p>
            <a:pPr algn="ctr"/>
            <a:r>
              <a:rPr lang="en-US" sz="4400" dirty="0">
                <a:solidFill>
                  <a:schemeClr val="bg1"/>
                </a:solidFill>
              </a:rPr>
              <a:t>As things really are</a:t>
            </a:r>
            <a:endParaRPr lang="en-US" sz="3600" dirty="0">
              <a:solidFill>
                <a:schemeClr val="bg1"/>
              </a:solidFill>
            </a:endParaRPr>
          </a:p>
        </p:txBody>
      </p:sp>
      <p:sp>
        <p:nvSpPr>
          <p:cNvPr id="19" name="TextBox 18">
            <a:extLst>
              <a:ext uri="{FF2B5EF4-FFF2-40B4-BE49-F238E27FC236}">
                <a16:creationId xmlns:a16="http://schemas.microsoft.com/office/drawing/2014/main" id="{BCD0431F-6096-1C4F-8FAC-C15E1D7B75B0}"/>
              </a:ext>
            </a:extLst>
          </p:cNvPr>
          <p:cNvSpPr txBox="1"/>
          <p:nvPr/>
        </p:nvSpPr>
        <p:spPr>
          <a:xfrm>
            <a:off x="6329335" y="2183700"/>
            <a:ext cx="3459338" cy="1446550"/>
          </a:xfrm>
          <a:prstGeom prst="rect">
            <a:avLst/>
          </a:prstGeom>
          <a:noFill/>
        </p:spPr>
        <p:txBody>
          <a:bodyPr wrap="square" rtlCol="0">
            <a:spAutoFit/>
          </a:bodyPr>
          <a:lstStyle/>
          <a:p>
            <a:pPr algn="ctr"/>
            <a:r>
              <a:rPr lang="en-US" sz="4400" dirty="0">
                <a:solidFill>
                  <a:schemeClr val="bg1"/>
                </a:solidFill>
              </a:rPr>
              <a:t>A world of bewilderment</a:t>
            </a:r>
            <a:endParaRPr lang="en-US" sz="3600" dirty="0">
              <a:solidFill>
                <a:schemeClr val="bg1"/>
              </a:solidFill>
            </a:endParaRPr>
          </a:p>
        </p:txBody>
      </p:sp>
      <p:sp>
        <p:nvSpPr>
          <p:cNvPr id="17" name="TextBox 16">
            <a:extLst>
              <a:ext uri="{FF2B5EF4-FFF2-40B4-BE49-F238E27FC236}">
                <a16:creationId xmlns:a16="http://schemas.microsoft.com/office/drawing/2014/main" id="{22BC5238-6A03-9F44-8699-7D0D7BE3D656}"/>
              </a:ext>
            </a:extLst>
          </p:cNvPr>
          <p:cNvSpPr txBox="1"/>
          <p:nvPr/>
        </p:nvSpPr>
        <p:spPr>
          <a:xfrm>
            <a:off x="4615687" y="4044576"/>
            <a:ext cx="2088108" cy="1077218"/>
          </a:xfrm>
          <a:prstGeom prst="rect">
            <a:avLst/>
          </a:prstGeom>
          <a:noFill/>
        </p:spPr>
        <p:txBody>
          <a:bodyPr wrap="square" rtlCol="0">
            <a:spAutoFit/>
          </a:bodyPr>
          <a:lstStyle/>
          <a:p>
            <a:pPr algn="ctr"/>
            <a:r>
              <a:rPr lang="en-US" sz="3200" dirty="0">
                <a:solidFill>
                  <a:schemeClr val="bg1"/>
                </a:solidFill>
              </a:rPr>
              <a:t>Teaching 4:13</a:t>
            </a:r>
          </a:p>
        </p:txBody>
      </p:sp>
      <p:sp>
        <p:nvSpPr>
          <p:cNvPr id="21" name="TextBox 20">
            <a:extLst>
              <a:ext uri="{FF2B5EF4-FFF2-40B4-BE49-F238E27FC236}">
                <a16:creationId xmlns:a16="http://schemas.microsoft.com/office/drawing/2014/main" id="{A0219549-538D-124B-ADCC-C5F0142B981F}"/>
              </a:ext>
            </a:extLst>
          </p:cNvPr>
          <p:cNvSpPr txBox="1"/>
          <p:nvPr/>
        </p:nvSpPr>
        <p:spPr>
          <a:xfrm>
            <a:off x="9691246" y="4461726"/>
            <a:ext cx="2088108" cy="1077218"/>
          </a:xfrm>
          <a:prstGeom prst="rect">
            <a:avLst/>
          </a:prstGeom>
          <a:noFill/>
        </p:spPr>
        <p:txBody>
          <a:bodyPr wrap="square" rtlCol="0">
            <a:spAutoFit/>
          </a:bodyPr>
          <a:lstStyle/>
          <a:p>
            <a:pPr algn="ctr"/>
            <a:r>
              <a:rPr lang="en-US" sz="3200" dirty="0">
                <a:solidFill>
                  <a:schemeClr val="bg1"/>
                </a:solidFill>
              </a:rPr>
              <a:t>Authority 4:41</a:t>
            </a:r>
          </a:p>
        </p:txBody>
      </p:sp>
      <p:sp>
        <p:nvSpPr>
          <p:cNvPr id="22" name="TextBox 21">
            <a:extLst>
              <a:ext uri="{FF2B5EF4-FFF2-40B4-BE49-F238E27FC236}">
                <a16:creationId xmlns:a16="http://schemas.microsoft.com/office/drawing/2014/main" id="{D2893E95-DCF5-B945-B655-2BC8F8EEE681}"/>
              </a:ext>
            </a:extLst>
          </p:cNvPr>
          <p:cNvSpPr txBox="1"/>
          <p:nvPr/>
        </p:nvSpPr>
        <p:spPr>
          <a:xfrm>
            <a:off x="6594047" y="5847571"/>
            <a:ext cx="2565778" cy="584775"/>
          </a:xfrm>
          <a:prstGeom prst="rect">
            <a:avLst/>
          </a:prstGeom>
          <a:noFill/>
        </p:spPr>
        <p:txBody>
          <a:bodyPr wrap="square" rtlCol="0">
            <a:spAutoFit/>
          </a:bodyPr>
          <a:lstStyle/>
          <a:p>
            <a:pPr algn="ctr"/>
            <a:r>
              <a:rPr lang="en-US" sz="3200" dirty="0">
                <a:solidFill>
                  <a:schemeClr val="bg1"/>
                </a:solidFill>
              </a:rPr>
              <a:t>Death 8:31-33</a:t>
            </a:r>
          </a:p>
        </p:txBody>
      </p:sp>
    </p:spTree>
    <p:extLst>
      <p:ext uri="{BB962C8B-B14F-4D97-AF65-F5344CB8AC3E}">
        <p14:creationId xmlns:p14="http://schemas.microsoft.com/office/powerpoint/2010/main" val="2851363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7"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031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stationary, envelope&#10;&#10;Description automatically generated">
            <a:extLst>
              <a:ext uri="{FF2B5EF4-FFF2-40B4-BE49-F238E27FC236}">
                <a16:creationId xmlns:a16="http://schemas.microsoft.com/office/drawing/2014/main" id="{433DBCC0-03D1-D24E-9CBC-81086E92EAD9}"/>
              </a:ext>
            </a:extLst>
          </p:cNvPr>
          <p:cNvPicPr>
            <a:picLocks noChangeAspect="1"/>
          </p:cNvPicPr>
          <p:nvPr/>
        </p:nvPicPr>
        <p:blipFill>
          <a:blip r:embed="rId2"/>
          <a:stretch>
            <a:fillRect/>
          </a:stretch>
        </p:blipFill>
        <p:spPr>
          <a:xfrm>
            <a:off x="2046491" y="-566691"/>
            <a:ext cx="8092440" cy="8011323"/>
          </a:xfrm>
          <a:prstGeom prst="ellipse">
            <a:avLst/>
          </a:prstGeom>
        </p:spPr>
      </p:pic>
      <p:sp>
        <p:nvSpPr>
          <p:cNvPr id="5" name="Donut 4">
            <a:extLst>
              <a:ext uri="{FF2B5EF4-FFF2-40B4-BE49-F238E27FC236}">
                <a16:creationId xmlns:a16="http://schemas.microsoft.com/office/drawing/2014/main" id="{BC3ECF4B-B57C-F14E-B1CF-4562E1AF7EE3}"/>
              </a:ext>
            </a:extLst>
          </p:cNvPr>
          <p:cNvSpPr>
            <a:spLocks/>
          </p:cNvSpPr>
          <p:nvPr/>
        </p:nvSpPr>
        <p:spPr>
          <a:xfrm>
            <a:off x="1967417" y="-553043"/>
            <a:ext cx="8284464" cy="7956731"/>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3" name="Group 12">
            <a:extLst>
              <a:ext uri="{FF2B5EF4-FFF2-40B4-BE49-F238E27FC236}">
                <a16:creationId xmlns:a16="http://schemas.microsoft.com/office/drawing/2014/main" id="{E70FDC18-C0D3-CF4E-9987-7B474EF58388}"/>
              </a:ext>
            </a:extLst>
          </p:cNvPr>
          <p:cNvGrpSpPr/>
          <p:nvPr/>
        </p:nvGrpSpPr>
        <p:grpSpPr>
          <a:xfrm>
            <a:off x="4269870" y="1879725"/>
            <a:ext cx="3679556" cy="1215571"/>
            <a:chOff x="3021496" y="2835068"/>
            <a:chExt cx="3679556" cy="1215571"/>
          </a:xfrm>
        </p:grpSpPr>
        <p:sp>
          <p:nvSpPr>
            <p:cNvPr id="6" name="Rectangle 5">
              <a:extLst>
                <a:ext uri="{FF2B5EF4-FFF2-40B4-BE49-F238E27FC236}">
                  <a16:creationId xmlns:a16="http://schemas.microsoft.com/office/drawing/2014/main" id="{29DA52E1-C19E-3649-B748-C0C1BA7B7249}"/>
                </a:ext>
              </a:extLst>
            </p:cNvPr>
            <p:cNvSpPr/>
            <p:nvPr/>
          </p:nvSpPr>
          <p:spPr>
            <a:xfrm>
              <a:off x="3021501" y="2835068"/>
              <a:ext cx="3679550" cy="1215571"/>
            </a:xfrm>
            <a:prstGeom prst="rect">
              <a:avLst/>
            </a:prstGeom>
            <a:solidFill>
              <a:srgbClr val="011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1EB3542B-5D88-BD43-BAAB-94966EE1E324}"/>
                </a:ext>
              </a:extLst>
            </p:cNvPr>
            <p:cNvSpPr txBox="1">
              <a:spLocks/>
            </p:cNvSpPr>
            <p:nvPr/>
          </p:nvSpPr>
          <p:spPr>
            <a:xfrm>
              <a:off x="3463951" y="3084552"/>
              <a:ext cx="2841315"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Perspective</a:t>
              </a:r>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56156"/>
              <a:ext cx="3679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14801"/>
              <a:ext cx="3679556" cy="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28AC2E71-72F9-574E-8157-281136222350}"/>
              </a:ext>
            </a:extLst>
          </p:cNvPr>
          <p:cNvGrpSpPr/>
          <p:nvPr/>
        </p:nvGrpSpPr>
        <p:grpSpPr>
          <a:xfrm>
            <a:off x="655093" y="1105469"/>
            <a:ext cx="3057098" cy="895344"/>
            <a:chOff x="655093" y="1105469"/>
            <a:chExt cx="3057098" cy="895344"/>
          </a:xfrm>
        </p:grpSpPr>
        <p:sp>
          <p:nvSpPr>
            <p:cNvPr id="2" name="Rounded Rectangle 1">
              <a:extLst>
                <a:ext uri="{FF2B5EF4-FFF2-40B4-BE49-F238E27FC236}">
                  <a16:creationId xmlns:a16="http://schemas.microsoft.com/office/drawing/2014/main" id="{2AFD87F4-A0DD-5D4D-81BB-3B9D7F2D071B}"/>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D170234-F376-EC45-B601-6F034ACD7990}"/>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God Initiates</a:t>
              </a:r>
            </a:p>
          </p:txBody>
        </p:sp>
      </p:grpSp>
      <p:grpSp>
        <p:nvGrpSpPr>
          <p:cNvPr id="14" name="Group 13">
            <a:extLst>
              <a:ext uri="{FF2B5EF4-FFF2-40B4-BE49-F238E27FC236}">
                <a16:creationId xmlns:a16="http://schemas.microsoft.com/office/drawing/2014/main" id="{EE62DF68-01C1-0446-B546-4919361B0D51}"/>
              </a:ext>
            </a:extLst>
          </p:cNvPr>
          <p:cNvGrpSpPr/>
          <p:nvPr/>
        </p:nvGrpSpPr>
        <p:grpSpPr>
          <a:xfrm>
            <a:off x="655092" y="2959458"/>
            <a:ext cx="3057098" cy="895344"/>
            <a:chOff x="655093" y="1105469"/>
            <a:chExt cx="3057098" cy="895344"/>
          </a:xfrm>
        </p:grpSpPr>
        <p:sp>
          <p:nvSpPr>
            <p:cNvPr id="15" name="Rounded Rectangle 14">
              <a:extLst>
                <a:ext uri="{FF2B5EF4-FFF2-40B4-BE49-F238E27FC236}">
                  <a16:creationId xmlns:a16="http://schemas.microsoft.com/office/drawing/2014/main" id="{20FE4B65-E7EE-F04C-AE80-EBC1ABD8897A}"/>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108D5410-5A0A-434C-8040-A2862ADDBC94}"/>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God Plans</a:t>
              </a:r>
            </a:p>
          </p:txBody>
        </p:sp>
      </p:grpSp>
      <p:grpSp>
        <p:nvGrpSpPr>
          <p:cNvPr id="17" name="Group 16">
            <a:extLst>
              <a:ext uri="{FF2B5EF4-FFF2-40B4-BE49-F238E27FC236}">
                <a16:creationId xmlns:a16="http://schemas.microsoft.com/office/drawing/2014/main" id="{51989BC4-2CAA-804F-B75F-A826D3A4E0CB}"/>
              </a:ext>
            </a:extLst>
          </p:cNvPr>
          <p:cNvGrpSpPr/>
          <p:nvPr/>
        </p:nvGrpSpPr>
        <p:grpSpPr>
          <a:xfrm>
            <a:off x="655092" y="4908728"/>
            <a:ext cx="3057098" cy="895344"/>
            <a:chOff x="655093" y="1105469"/>
            <a:chExt cx="3057098" cy="895344"/>
          </a:xfrm>
        </p:grpSpPr>
        <p:sp>
          <p:nvSpPr>
            <p:cNvPr id="18" name="Rounded Rectangle 17">
              <a:extLst>
                <a:ext uri="{FF2B5EF4-FFF2-40B4-BE49-F238E27FC236}">
                  <a16:creationId xmlns:a16="http://schemas.microsoft.com/office/drawing/2014/main" id="{DF9CED8B-7012-A04E-83BA-01A0DF260C5A}"/>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F486CF5-4043-2A46-B22C-B38C0301EF5A}"/>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God Works</a:t>
              </a:r>
            </a:p>
          </p:txBody>
        </p:sp>
      </p:grpSp>
      <p:grpSp>
        <p:nvGrpSpPr>
          <p:cNvPr id="20" name="Group 19">
            <a:extLst>
              <a:ext uri="{FF2B5EF4-FFF2-40B4-BE49-F238E27FC236}">
                <a16:creationId xmlns:a16="http://schemas.microsoft.com/office/drawing/2014/main" id="{51E8EE45-168B-8A4F-A8B9-83414345425D}"/>
              </a:ext>
            </a:extLst>
          </p:cNvPr>
          <p:cNvGrpSpPr/>
          <p:nvPr/>
        </p:nvGrpSpPr>
        <p:grpSpPr>
          <a:xfrm>
            <a:off x="8806635" y="1105469"/>
            <a:ext cx="3057098" cy="895344"/>
            <a:chOff x="655093" y="1105469"/>
            <a:chExt cx="3057098" cy="895344"/>
          </a:xfrm>
        </p:grpSpPr>
        <p:sp>
          <p:nvSpPr>
            <p:cNvPr id="21" name="Rounded Rectangle 20">
              <a:extLst>
                <a:ext uri="{FF2B5EF4-FFF2-40B4-BE49-F238E27FC236}">
                  <a16:creationId xmlns:a16="http://schemas.microsoft.com/office/drawing/2014/main" id="{5751C694-2B9E-4947-9792-F649BCB686A4}"/>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F409946-F592-0A48-863E-DE1A78408241}"/>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Jesus as Son</a:t>
              </a:r>
            </a:p>
          </p:txBody>
        </p:sp>
      </p:grpSp>
      <p:grpSp>
        <p:nvGrpSpPr>
          <p:cNvPr id="23" name="Group 22">
            <a:extLst>
              <a:ext uri="{FF2B5EF4-FFF2-40B4-BE49-F238E27FC236}">
                <a16:creationId xmlns:a16="http://schemas.microsoft.com/office/drawing/2014/main" id="{F12F1AC5-2301-2C45-863D-33C86BC9A316}"/>
              </a:ext>
            </a:extLst>
          </p:cNvPr>
          <p:cNvGrpSpPr/>
          <p:nvPr/>
        </p:nvGrpSpPr>
        <p:grpSpPr>
          <a:xfrm>
            <a:off x="8806635" y="2959457"/>
            <a:ext cx="3057098" cy="895344"/>
            <a:chOff x="655093" y="1105469"/>
            <a:chExt cx="3057098" cy="895344"/>
          </a:xfrm>
        </p:grpSpPr>
        <p:sp>
          <p:nvSpPr>
            <p:cNvPr id="24" name="Rounded Rectangle 23">
              <a:extLst>
                <a:ext uri="{FF2B5EF4-FFF2-40B4-BE49-F238E27FC236}">
                  <a16:creationId xmlns:a16="http://schemas.microsoft.com/office/drawing/2014/main" id="{EBB96BB3-A6A6-FD42-AF5A-26BCD13E1559}"/>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5BE8E3A6-471C-6A48-B796-BD7C3C831CC3}"/>
                </a:ext>
              </a:extLst>
            </p:cNvPr>
            <p:cNvSpPr txBox="1"/>
            <p:nvPr/>
          </p:nvSpPr>
          <p:spPr>
            <a:xfrm>
              <a:off x="719506" y="1229975"/>
              <a:ext cx="2950805" cy="646331"/>
            </a:xfrm>
            <a:prstGeom prst="rect">
              <a:avLst/>
            </a:prstGeom>
            <a:noFill/>
          </p:spPr>
          <p:txBody>
            <a:bodyPr wrap="square" rtlCol="0">
              <a:spAutoFit/>
            </a:bodyPr>
            <a:lstStyle/>
            <a:p>
              <a:pPr algn="ctr"/>
              <a:r>
                <a:rPr lang="en-US" sz="3600" dirty="0">
                  <a:solidFill>
                    <a:schemeClr val="bg1"/>
                  </a:solidFill>
                </a:rPr>
                <a:t>Jesus as Savior</a:t>
              </a:r>
            </a:p>
          </p:txBody>
        </p:sp>
      </p:grpSp>
      <p:grpSp>
        <p:nvGrpSpPr>
          <p:cNvPr id="26" name="Group 25">
            <a:extLst>
              <a:ext uri="{FF2B5EF4-FFF2-40B4-BE49-F238E27FC236}">
                <a16:creationId xmlns:a16="http://schemas.microsoft.com/office/drawing/2014/main" id="{6989208C-890E-B54D-809E-5DE343A40471}"/>
              </a:ext>
            </a:extLst>
          </p:cNvPr>
          <p:cNvGrpSpPr/>
          <p:nvPr/>
        </p:nvGrpSpPr>
        <p:grpSpPr>
          <a:xfrm>
            <a:off x="8802406" y="4908728"/>
            <a:ext cx="3069810" cy="895344"/>
            <a:chOff x="655093" y="1105469"/>
            <a:chExt cx="3069810" cy="895344"/>
          </a:xfrm>
        </p:grpSpPr>
        <p:sp>
          <p:nvSpPr>
            <p:cNvPr id="27" name="Rounded Rectangle 26">
              <a:extLst>
                <a:ext uri="{FF2B5EF4-FFF2-40B4-BE49-F238E27FC236}">
                  <a16:creationId xmlns:a16="http://schemas.microsoft.com/office/drawing/2014/main" id="{4BF5040F-EBB5-3E42-ABFD-506961682177}"/>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BAA68E78-EA92-CB42-8ADF-B3E98313322B}"/>
                </a:ext>
              </a:extLst>
            </p:cNvPr>
            <p:cNvSpPr txBox="1"/>
            <p:nvPr/>
          </p:nvSpPr>
          <p:spPr>
            <a:xfrm>
              <a:off x="667806" y="1229975"/>
              <a:ext cx="3057097" cy="646331"/>
            </a:xfrm>
            <a:prstGeom prst="rect">
              <a:avLst/>
            </a:prstGeom>
            <a:noFill/>
          </p:spPr>
          <p:txBody>
            <a:bodyPr wrap="square" rtlCol="0">
              <a:spAutoFit/>
            </a:bodyPr>
            <a:lstStyle/>
            <a:p>
              <a:pPr algn="ctr"/>
              <a:r>
                <a:rPr lang="en-US" sz="3600" spc="-150" dirty="0">
                  <a:solidFill>
                    <a:schemeClr val="bg1"/>
                  </a:solidFill>
                </a:rPr>
                <a:t>Conqueror Jesus</a:t>
              </a:r>
            </a:p>
          </p:txBody>
        </p:sp>
      </p:grpSp>
    </p:spTree>
    <p:extLst>
      <p:ext uri="{BB962C8B-B14F-4D97-AF65-F5344CB8AC3E}">
        <p14:creationId xmlns:p14="http://schemas.microsoft.com/office/powerpoint/2010/main" val="2462330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camera&#10;&#10;Description automatically generated">
            <a:extLst>
              <a:ext uri="{FF2B5EF4-FFF2-40B4-BE49-F238E27FC236}">
                <a16:creationId xmlns:a16="http://schemas.microsoft.com/office/drawing/2014/main" id="{9DA04215-633C-3441-88E0-690DCF046A24}"/>
              </a:ext>
            </a:extLst>
          </p:cNvPr>
          <p:cNvPicPr>
            <a:picLocks noChangeAspect="1"/>
          </p:cNvPicPr>
          <p:nvPr/>
        </p:nvPicPr>
        <p:blipFill rotWithShape="1">
          <a:blip r:embed="rId2"/>
          <a:srcRect l="11333" t="-6664" r="11333" b="-7744"/>
          <a:stretch/>
        </p:blipFill>
        <p:spPr>
          <a:xfrm>
            <a:off x="2059367" y="-471949"/>
            <a:ext cx="8092440" cy="7875639"/>
          </a:xfrm>
          <a:prstGeom prst="ellipse">
            <a:avLst/>
          </a:prstGeom>
        </p:spPr>
      </p:pic>
      <p:sp>
        <p:nvSpPr>
          <p:cNvPr id="6" name="Rectangle 5">
            <a:extLst>
              <a:ext uri="{FF2B5EF4-FFF2-40B4-BE49-F238E27FC236}">
                <a16:creationId xmlns:a16="http://schemas.microsoft.com/office/drawing/2014/main" id="{29DA52E1-C19E-3649-B748-C0C1BA7B7249}"/>
              </a:ext>
            </a:extLst>
          </p:cNvPr>
          <p:cNvSpPr/>
          <p:nvPr/>
        </p:nvSpPr>
        <p:spPr>
          <a:xfrm>
            <a:off x="3021501" y="2821420"/>
            <a:ext cx="6164282" cy="1215571"/>
          </a:xfrm>
          <a:prstGeom prst="rect">
            <a:avLst/>
          </a:prstGeom>
          <a:solidFill>
            <a:srgbClr val="04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1EB3542B-5D88-BD43-BAAB-94966EE1E324}"/>
              </a:ext>
            </a:extLst>
          </p:cNvPr>
          <p:cNvSpPr txBox="1">
            <a:spLocks/>
          </p:cNvSpPr>
          <p:nvPr/>
        </p:nvSpPr>
        <p:spPr>
          <a:xfrm>
            <a:off x="3463951" y="3070904"/>
            <a:ext cx="5264083"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The Gospel of Mark</a:t>
            </a:r>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42508"/>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01153"/>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Donut 4">
            <a:extLst>
              <a:ext uri="{FF2B5EF4-FFF2-40B4-BE49-F238E27FC236}">
                <a16:creationId xmlns:a16="http://schemas.microsoft.com/office/drawing/2014/main" id="{BC3ECF4B-B57C-F14E-B1CF-4562E1AF7EE3}"/>
              </a:ext>
            </a:extLst>
          </p:cNvPr>
          <p:cNvSpPr>
            <a:spLocks noChangeAspect="1"/>
          </p:cNvSpPr>
          <p:nvPr/>
        </p:nvSpPr>
        <p:spPr>
          <a:xfrm>
            <a:off x="1953769" y="-471949"/>
            <a:ext cx="8284464" cy="7875639"/>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a:extLst>
              <a:ext uri="{FF2B5EF4-FFF2-40B4-BE49-F238E27FC236}">
                <a16:creationId xmlns:a16="http://schemas.microsoft.com/office/drawing/2014/main" id="{9E40044B-2E71-904B-8177-D70DCE0DC53C}"/>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36C3EAF1-713D-7348-AA81-90A1BF31764E}"/>
              </a:ext>
            </a:extLst>
          </p:cNvPr>
          <p:cNvGrpSpPr/>
          <p:nvPr/>
        </p:nvGrpSpPr>
        <p:grpSpPr>
          <a:xfrm rot="20927906">
            <a:off x="795977" y="926878"/>
            <a:ext cx="3002510" cy="3478380"/>
            <a:chOff x="1200999" y="1528549"/>
            <a:chExt cx="3002510" cy="3478380"/>
          </a:xfrm>
        </p:grpSpPr>
        <p:sp>
          <p:nvSpPr>
            <p:cNvPr id="2" name="Rectangle 1">
              <a:extLst>
                <a:ext uri="{FF2B5EF4-FFF2-40B4-BE49-F238E27FC236}">
                  <a16:creationId xmlns:a16="http://schemas.microsoft.com/office/drawing/2014/main" id="{65805E55-5D0C-B045-B2E7-8B15C9434A9E}"/>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tationary, envelope&#10;&#10;Description automatically generated">
              <a:extLst>
                <a:ext uri="{FF2B5EF4-FFF2-40B4-BE49-F238E27FC236}">
                  <a16:creationId xmlns:a16="http://schemas.microsoft.com/office/drawing/2014/main" id="{59CB7EAB-C649-9549-B9E4-F05CCD9E3B57}"/>
                </a:ext>
              </a:extLst>
            </p:cNvPr>
            <p:cNvPicPr>
              <a:picLocks noChangeAspect="1"/>
            </p:cNvPicPr>
            <p:nvPr/>
          </p:nvPicPr>
          <p:blipFill>
            <a:blip r:embed="rId3"/>
            <a:stretch>
              <a:fillRect/>
            </a:stretch>
          </p:blipFill>
          <p:spPr>
            <a:xfrm>
              <a:off x="1290457" y="1604388"/>
              <a:ext cx="2831135" cy="2831135"/>
            </a:xfrm>
            <a:prstGeom prst="rect">
              <a:avLst/>
            </a:prstGeom>
          </p:spPr>
        </p:pic>
        <p:sp>
          <p:nvSpPr>
            <p:cNvPr id="13" name="TextBox 12">
              <a:extLst>
                <a:ext uri="{FF2B5EF4-FFF2-40B4-BE49-F238E27FC236}">
                  <a16:creationId xmlns:a16="http://schemas.microsoft.com/office/drawing/2014/main" id="{ED1675AD-1D93-384B-8646-6DAB9C10F334}"/>
                </a:ext>
              </a:extLst>
            </p:cNvPr>
            <p:cNvSpPr txBox="1"/>
            <p:nvPr/>
          </p:nvSpPr>
          <p:spPr>
            <a:xfrm>
              <a:off x="1200999" y="4299043"/>
              <a:ext cx="3002507" cy="707886"/>
            </a:xfrm>
            <a:prstGeom prst="rect">
              <a:avLst/>
            </a:prstGeom>
            <a:noFill/>
          </p:spPr>
          <p:txBody>
            <a:bodyPr wrap="square" rtlCol="0">
              <a:spAutoFit/>
            </a:bodyPr>
            <a:lstStyle/>
            <a:p>
              <a:pPr algn="ctr"/>
              <a:r>
                <a:rPr lang="en-US" sz="4000" dirty="0"/>
                <a:t>Perspective</a:t>
              </a:r>
            </a:p>
          </p:txBody>
        </p:sp>
      </p:grpSp>
      <p:grpSp>
        <p:nvGrpSpPr>
          <p:cNvPr id="25" name="Group 24">
            <a:extLst>
              <a:ext uri="{FF2B5EF4-FFF2-40B4-BE49-F238E27FC236}">
                <a16:creationId xmlns:a16="http://schemas.microsoft.com/office/drawing/2014/main" id="{BFC41EB6-C2FA-AC4F-936B-18093E98E59F}"/>
              </a:ext>
            </a:extLst>
          </p:cNvPr>
          <p:cNvGrpSpPr/>
          <p:nvPr/>
        </p:nvGrpSpPr>
        <p:grpSpPr>
          <a:xfrm rot="194091">
            <a:off x="4563024" y="2442616"/>
            <a:ext cx="3004044" cy="3505634"/>
            <a:chOff x="4751544" y="1604388"/>
            <a:chExt cx="3004044" cy="3505634"/>
          </a:xfrm>
        </p:grpSpPr>
        <p:grpSp>
          <p:nvGrpSpPr>
            <p:cNvPr id="15" name="Group 14">
              <a:extLst>
                <a:ext uri="{FF2B5EF4-FFF2-40B4-BE49-F238E27FC236}">
                  <a16:creationId xmlns:a16="http://schemas.microsoft.com/office/drawing/2014/main" id="{D5BF8B69-5DCC-3043-A841-55A284EB4BED}"/>
                </a:ext>
              </a:extLst>
            </p:cNvPr>
            <p:cNvGrpSpPr/>
            <p:nvPr/>
          </p:nvGrpSpPr>
          <p:grpSpPr>
            <a:xfrm>
              <a:off x="4751544" y="1604388"/>
              <a:ext cx="3004044" cy="3505634"/>
              <a:chOff x="1201002" y="1528549"/>
              <a:chExt cx="3004044" cy="3505634"/>
            </a:xfrm>
          </p:grpSpPr>
          <p:sp>
            <p:nvSpPr>
              <p:cNvPr id="16" name="Rectangle 15">
                <a:extLst>
                  <a:ext uri="{FF2B5EF4-FFF2-40B4-BE49-F238E27FC236}">
                    <a16:creationId xmlns:a16="http://schemas.microsoft.com/office/drawing/2014/main" id="{77216515-81BE-5148-BF9E-EC99464F977F}"/>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4453678-36A7-584E-8A5C-283B5437CC60}"/>
                  </a:ext>
                </a:extLst>
              </p:cNvPr>
              <p:cNvSpPr txBox="1"/>
              <p:nvPr/>
            </p:nvSpPr>
            <p:spPr>
              <a:xfrm>
                <a:off x="1202539" y="4326297"/>
                <a:ext cx="3002507" cy="707886"/>
              </a:xfrm>
              <a:prstGeom prst="rect">
                <a:avLst/>
              </a:prstGeom>
              <a:noFill/>
            </p:spPr>
            <p:txBody>
              <a:bodyPr wrap="square" rtlCol="0">
                <a:spAutoFit/>
              </a:bodyPr>
              <a:lstStyle/>
              <a:p>
                <a:pPr algn="ctr"/>
                <a:r>
                  <a:rPr lang="en-US" sz="4000" spc="-150" dirty="0"/>
                  <a:t>Greek/Roman</a:t>
                </a:r>
              </a:p>
            </p:txBody>
          </p:sp>
        </p:grpSp>
        <p:pic>
          <p:nvPicPr>
            <p:cNvPr id="24" name="Picture 23">
              <a:extLst>
                <a:ext uri="{FF2B5EF4-FFF2-40B4-BE49-F238E27FC236}">
                  <a16:creationId xmlns:a16="http://schemas.microsoft.com/office/drawing/2014/main" id="{57788ED8-F29E-A946-87F4-9EA098BE016F}"/>
                </a:ext>
              </a:extLst>
            </p:cNvPr>
            <p:cNvPicPr>
              <a:picLocks noChangeAspect="1"/>
            </p:cNvPicPr>
            <p:nvPr/>
          </p:nvPicPr>
          <p:blipFill rotWithShape="1">
            <a:blip r:embed="rId4"/>
            <a:srcRect l="26708"/>
            <a:stretch/>
          </p:blipFill>
          <p:spPr>
            <a:xfrm>
              <a:off x="4855593" y="1675039"/>
              <a:ext cx="2825904" cy="2831135"/>
            </a:xfrm>
            <a:prstGeom prst="rect">
              <a:avLst/>
            </a:prstGeom>
          </p:spPr>
        </p:pic>
      </p:grpSp>
    </p:spTree>
    <p:extLst>
      <p:ext uri="{BB962C8B-B14F-4D97-AF65-F5344CB8AC3E}">
        <p14:creationId xmlns:p14="http://schemas.microsoft.com/office/powerpoint/2010/main" val="146414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 calcmode="lin" valueType="num">
                                      <p:cBhvr>
                                        <p:cTn id="17" dur="500" fill="hold"/>
                                        <p:tgtEl>
                                          <p:spTgt spid="25"/>
                                        </p:tgtEl>
                                        <p:attrNameLst>
                                          <p:attrName>style.rotation</p:attrName>
                                        </p:attrNameLst>
                                      </p:cBhvr>
                                      <p:tavLst>
                                        <p:tav tm="0">
                                          <p:val>
                                            <p:fltVal val="360"/>
                                          </p:val>
                                        </p:tav>
                                        <p:tav tm="100000">
                                          <p:val>
                                            <p:fltVal val="0"/>
                                          </p:val>
                                        </p:tav>
                                      </p:tavLst>
                                    </p:anim>
                                    <p:animEffect transition="in" filter="fade">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0770664E-40E5-FB4F-BFD3-0F7B04E0F12A}"/>
              </a:ext>
            </a:extLst>
          </p:cNvPr>
          <p:cNvGrpSpPr/>
          <p:nvPr/>
        </p:nvGrpSpPr>
        <p:grpSpPr>
          <a:xfrm>
            <a:off x="514930" y="478971"/>
            <a:ext cx="5080000" cy="5950858"/>
            <a:chOff x="624114" y="478971"/>
            <a:chExt cx="5080000" cy="5950858"/>
          </a:xfrm>
        </p:grpSpPr>
        <p:sp>
          <p:nvSpPr>
            <p:cNvPr id="6" name="Rectangle 5">
              <a:extLst>
                <a:ext uri="{FF2B5EF4-FFF2-40B4-BE49-F238E27FC236}">
                  <a16:creationId xmlns:a16="http://schemas.microsoft.com/office/drawing/2014/main" id="{509153E2-34A3-D548-9035-D655C7D1A6F2}"/>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7" name="TextBox 6">
              <a:extLst>
                <a:ext uri="{FF2B5EF4-FFF2-40B4-BE49-F238E27FC236}">
                  <a16:creationId xmlns:a16="http://schemas.microsoft.com/office/drawing/2014/main" id="{B93B6E1C-456C-4C45-ACDE-9DC49FF6E482}"/>
                </a:ext>
              </a:extLst>
            </p:cNvPr>
            <p:cNvSpPr txBox="1"/>
            <p:nvPr/>
          </p:nvSpPr>
          <p:spPr>
            <a:xfrm>
              <a:off x="751114" y="653143"/>
              <a:ext cx="4826000" cy="1692771"/>
            </a:xfrm>
            <a:prstGeom prst="rect">
              <a:avLst/>
            </a:prstGeom>
            <a:solidFill>
              <a:schemeClr val="bg1"/>
            </a:solidFill>
          </p:spPr>
          <p:txBody>
            <a:bodyPr wrap="square" rtlCol="0">
              <a:spAutoFit/>
            </a:bodyPr>
            <a:lstStyle/>
            <a:p>
              <a:r>
                <a:rPr lang="en-US" sz="3600" dirty="0">
                  <a:solidFill>
                    <a:srgbClr val="002060"/>
                  </a:solidFill>
                </a:rPr>
                <a:t>Mark 1:1 </a:t>
              </a:r>
              <a:r>
                <a:rPr lang="en-US" sz="3400" dirty="0">
                  <a:solidFill>
                    <a:schemeClr val="accent5">
                      <a:lumMod val="50000"/>
                    </a:schemeClr>
                  </a:solidFill>
                </a:rPr>
                <a:t>The </a:t>
              </a:r>
              <a:r>
                <a:rPr lang="en-US" sz="3400" dirty="0">
                  <a:solidFill>
                    <a:schemeClr val="accent5">
                      <a:lumMod val="50000"/>
                    </a:schemeClr>
                  </a:solidFill>
                  <a:highlight>
                    <a:srgbClr val="FFFF00"/>
                  </a:highlight>
                </a:rPr>
                <a:t>beginning</a:t>
              </a:r>
              <a:r>
                <a:rPr lang="en-US" sz="3400" dirty="0">
                  <a:solidFill>
                    <a:schemeClr val="accent5">
                      <a:lumMod val="50000"/>
                    </a:schemeClr>
                  </a:solidFill>
                </a:rPr>
                <a:t> of the </a:t>
              </a:r>
              <a:r>
                <a:rPr lang="en-US" sz="3400" dirty="0">
                  <a:solidFill>
                    <a:schemeClr val="accent5">
                      <a:lumMod val="50000"/>
                    </a:schemeClr>
                  </a:solidFill>
                  <a:highlight>
                    <a:srgbClr val="FFFF00"/>
                  </a:highlight>
                </a:rPr>
                <a:t>gospel</a:t>
              </a:r>
              <a:r>
                <a:rPr lang="en-US" sz="3400" dirty="0">
                  <a:solidFill>
                    <a:schemeClr val="accent5">
                      <a:lumMod val="50000"/>
                    </a:schemeClr>
                  </a:solidFill>
                </a:rPr>
                <a:t> of Jesus Christ, the Son of God.</a:t>
              </a:r>
            </a:p>
          </p:txBody>
        </p:sp>
      </p:grpSp>
      <p:grpSp>
        <p:nvGrpSpPr>
          <p:cNvPr id="8" name="Group 7">
            <a:extLst>
              <a:ext uri="{FF2B5EF4-FFF2-40B4-BE49-F238E27FC236}">
                <a16:creationId xmlns:a16="http://schemas.microsoft.com/office/drawing/2014/main" id="{F6733845-FD05-6E48-A0C9-9F843F08DE4C}"/>
              </a:ext>
            </a:extLst>
          </p:cNvPr>
          <p:cNvGrpSpPr/>
          <p:nvPr/>
        </p:nvGrpSpPr>
        <p:grpSpPr>
          <a:xfrm>
            <a:off x="6370905" y="478971"/>
            <a:ext cx="5562053" cy="5950858"/>
            <a:chOff x="6335486" y="478971"/>
            <a:chExt cx="5562053" cy="5950858"/>
          </a:xfrm>
        </p:grpSpPr>
        <p:sp>
          <p:nvSpPr>
            <p:cNvPr id="9" name="Rectangle 8">
              <a:extLst>
                <a:ext uri="{FF2B5EF4-FFF2-40B4-BE49-F238E27FC236}">
                  <a16:creationId xmlns:a16="http://schemas.microsoft.com/office/drawing/2014/main" id="{077795DA-A89F-224E-9728-89D36B8371D8}"/>
                </a:ext>
              </a:extLst>
            </p:cNvPr>
            <p:cNvSpPr/>
            <p:nvPr/>
          </p:nvSpPr>
          <p:spPr>
            <a:xfrm>
              <a:off x="6335486" y="478971"/>
              <a:ext cx="5562053"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76780EB-F89A-7C43-A675-3AB9C0D2622B}"/>
                </a:ext>
              </a:extLst>
            </p:cNvPr>
            <p:cNvSpPr txBox="1"/>
            <p:nvPr/>
          </p:nvSpPr>
          <p:spPr>
            <a:xfrm>
              <a:off x="6549574" y="653143"/>
              <a:ext cx="5135969" cy="1754326"/>
            </a:xfrm>
            <a:prstGeom prst="rect">
              <a:avLst/>
            </a:prstGeom>
            <a:solidFill>
              <a:schemeClr val="bg1"/>
            </a:solidFill>
          </p:spPr>
          <p:txBody>
            <a:bodyPr wrap="square" rtlCol="0">
              <a:spAutoFit/>
            </a:bodyPr>
            <a:lstStyle/>
            <a:p>
              <a:r>
                <a:rPr lang="en-US" sz="3600" spc="-150" dirty="0">
                  <a:solidFill>
                    <a:srgbClr val="002060"/>
                  </a:solidFill>
                </a:rPr>
                <a:t>Mark 1:1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Ἀρχὴ</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εὐαγγελίου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Ἰησοῦ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Χριστοῦ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υἱοῦ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θεοῦ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4042728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e Text of the Gospels: Mark 1:2 - In Isaiah, or In the Prophets?">
            <a:extLst>
              <a:ext uri="{FF2B5EF4-FFF2-40B4-BE49-F238E27FC236}">
                <a16:creationId xmlns:a16="http://schemas.microsoft.com/office/drawing/2014/main" id="{81F2616C-1C3C-474A-8032-2BAB938B39C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8" r="12232"/>
          <a:stretch/>
        </p:blipFill>
        <p:spPr bwMode="auto">
          <a:xfrm>
            <a:off x="16" y="5"/>
            <a:ext cx="12191984" cy="685799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he Text of the Gospels: Mark 1:2 - In Isaiah, or In the Prophets?">
            <a:extLst>
              <a:ext uri="{FF2B5EF4-FFF2-40B4-BE49-F238E27FC236}">
                <a16:creationId xmlns:a16="http://schemas.microsoft.com/office/drawing/2014/main" id="{B439E88F-BE40-A84E-A834-A3BD16E3118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8619" b="87312"/>
          <a:stretch/>
        </p:blipFill>
        <p:spPr bwMode="auto">
          <a:xfrm>
            <a:off x="-40944" y="0"/>
            <a:ext cx="7474542" cy="88710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F5653E62-A7D4-1643-BE1B-9A76AD1E71E2}"/>
                  </a:ext>
                </a:extLst>
              </p14:cNvPr>
              <p14:cNvContentPartPr/>
              <p14:nvPr/>
            </p14:nvContentPartPr>
            <p14:xfrm>
              <a:off x="1077270" y="1940153"/>
              <a:ext cx="2144880" cy="146160"/>
            </p14:xfrm>
          </p:contentPart>
        </mc:Choice>
        <mc:Fallback>
          <p:pic>
            <p:nvPicPr>
              <p:cNvPr id="2" name="Ink 1">
                <a:extLst>
                  <a:ext uri="{FF2B5EF4-FFF2-40B4-BE49-F238E27FC236}">
                    <a16:creationId xmlns:a16="http://schemas.microsoft.com/office/drawing/2014/main" id="{F5653E62-A7D4-1643-BE1B-9A76AD1E71E2}"/>
                  </a:ext>
                </a:extLst>
              </p:cNvPr>
              <p:cNvPicPr/>
              <p:nvPr/>
            </p:nvPicPr>
            <p:blipFill>
              <a:blip r:embed="rId4"/>
              <a:stretch>
                <a:fillRect/>
              </a:stretch>
            </p:blipFill>
            <p:spPr>
              <a:xfrm>
                <a:off x="1059270" y="1922513"/>
                <a:ext cx="21805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DE514AF4-D5B6-E94D-B0A8-4A0B926DF70B}"/>
                  </a:ext>
                </a:extLst>
              </p14:cNvPr>
              <p14:cNvContentPartPr/>
              <p14:nvPr/>
            </p14:nvContentPartPr>
            <p14:xfrm>
              <a:off x="4722630" y="1904873"/>
              <a:ext cx="3711960" cy="141120"/>
            </p14:xfrm>
          </p:contentPart>
        </mc:Choice>
        <mc:Fallback>
          <p:pic>
            <p:nvPicPr>
              <p:cNvPr id="3" name="Ink 2">
                <a:extLst>
                  <a:ext uri="{FF2B5EF4-FFF2-40B4-BE49-F238E27FC236}">
                    <a16:creationId xmlns:a16="http://schemas.microsoft.com/office/drawing/2014/main" id="{DE514AF4-D5B6-E94D-B0A8-4A0B926DF70B}"/>
                  </a:ext>
                </a:extLst>
              </p:cNvPr>
              <p:cNvPicPr/>
              <p:nvPr/>
            </p:nvPicPr>
            <p:blipFill>
              <a:blip r:embed="rId6"/>
              <a:stretch>
                <a:fillRect/>
              </a:stretch>
            </p:blipFill>
            <p:spPr>
              <a:xfrm>
                <a:off x="4704630" y="1886873"/>
                <a:ext cx="3747600" cy="176760"/>
              </a:xfrm>
              <a:prstGeom prst="rect">
                <a:avLst/>
              </a:prstGeom>
            </p:spPr>
          </p:pic>
        </mc:Fallback>
      </mc:AlternateContent>
    </p:spTree>
    <p:extLst>
      <p:ext uri="{BB962C8B-B14F-4D97-AF65-F5344CB8AC3E}">
        <p14:creationId xmlns:p14="http://schemas.microsoft.com/office/powerpoint/2010/main" val="1752942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drawProgress</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0770664E-40E5-FB4F-BFD3-0F7B04E0F12A}"/>
              </a:ext>
            </a:extLst>
          </p:cNvPr>
          <p:cNvGrpSpPr/>
          <p:nvPr/>
        </p:nvGrpSpPr>
        <p:grpSpPr>
          <a:xfrm>
            <a:off x="514930" y="478971"/>
            <a:ext cx="5080000" cy="5950858"/>
            <a:chOff x="624114" y="478971"/>
            <a:chExt cx="5080000" cy="5950858"/>
          </a:xfrm>
        </p:grpSpPr>
        <p:sp>
          <p:nvSpPr>
            <p:cNvPr id="6" name="Rectangle 5">
              <a:extLst>
                <a:ext uri="{FF2B5EF4-FFF2-40B4-BE49-F238E27FC236}">
                  <a16:creationId xmlns:a16="http://schemas.microsoft.com/office/drawing/2014/main" id="{509153E2-34A3-D548-9035-D655C7D1A6F2}"/>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7" name="TextBox 6">
              <a:extLst>
                <a:ext uri="{FF2B5EF4-FFF2-40B4-BE49-F238E27FC236}">
                  <a16:creationId xmlns:a16="http://schemas.microsoft.com/office/drawing/2014/main" id="{B93B6E1C-456C-4C45-ACDE-9DC49FF6E482}"/>
                </a:ext>
              </a:extLst>
            </p:cNvPr>
            <p:cNvSpPr txBox="1"/>
            <p:nvPr/>
          </p:nvSpPr>
          <p:spPr>
            <a:xfrm>
              <a:off x="751114" y="653143"/>
              <a:ext cx="4826000" cy="1692771"/>
            </a:xfrm>
            <a:prstGeom prst="rect">
              <a:avLst/>
            </a:prstGeom>
            <a:solidFill>
              <a:schemeClr val="bg1"/>
            </a:solidFill>
          </p:spPr>
          <p:txBody>
            <a:bodyPr wrap="square" rtlCol="0">
              <a:spAutoFit/>
            </a:bodyPr>
            <a:lstStyle/>
            <a:p>
              <a:r>
                <a:rPr lang="en-US" sz="3600" dirty="0">
                  <a:solidFill>
                    <a:srgbClr val="002060"/>
                  </a:solidFill>
                </a:rPr>
                <a:t>Mark 1:1 </a:t>
              </a:r>
              <a:r>
                <a:rPr lang="en-US" sz="3400" dirty="0">
                  <a:solidFill>
                    <a:schemeClr val="accent5">
                      <a:lumMod val="50000"/>
                    </a:schemeClr>
                  </a:solidFill>
                </a:rPr>
                <a:t>The </a:t>
              </a:r>
              <a:r>
                <a:rPr lang="en-US" sz="3400" dirty="0">
                  <a:solidFill>
                    <a:schemeClr val="accent5">
                      <a:lumMod val="50000"/>
                    </a:schemeClr>
                  </a:solidFill>
                  <a:highlight>
                    <a:srgbClr val="FFFF00"/>
                  </a:highlight>
                </a:rPr>
                <a:t>beginning</a:t>
              </a:r>
              <a:r>
                <a:rPr lang="en-US" sz="3400" dirty="0">
                  <a:solidFill>
                    <a:schemeClr val="accent5">
                      <a:lumMod val="50000"/>
                    </a:schemeClr>
                  </a:solidFill>
                </a:rPr>
                <a:t> of the </a:t>
              </a:r>
              <a:r>
                <a:rPr lang="en-US" sz="3400" dirty="0">
                  <a:solidFill>
                    <a:schemeClr val="accent5">
                      <a:lumMod val="50000"/>
                    </a:schemeClr>
                  </a:solidFill>
                  <a:highlight>
                    <a:srgbClr val="FFFF00"/>
                  </a:highlight>
                </a:rPr>
                <a:t>gospel</a:t>
              </a:r>
              <a:r>
                <a:rPr lang="en-US" sz="3400" dirty="0">
                  <a:solidFill>
                    <a:schemeClr val="accent5">
                      <a:lumMod val="50000"/>
                    </a:schemeClr>
                  </a:solidFill>
                </a:rPr>
                <a:t> of Jesus Christ, the Son of God.</a:t>
              </a:r>
            </a:p>
          </p:txBody>
        </p:sp>
      </p:grpSp>
      <p:grpSp>
        <p:nvGrpSpPr>
          <p:cNvPr id="8" name="Group 7">
            <a:extLst>
              <a:ext uri="{FF2B5EF4-FFF2-40B4-BE49-F238E27FC236}">
                <a16:creationId xmlns:a16="http://schemas.microsoft.com/office/drawing/2014/main" id="{F6733845-FD05-6E48-A0C9-9F843F08DE4C}"/>
              </a:ext>
            </a:extLst>
          </p:cNvPr>
          <p:cNvGrpSpPr/>
          <p:nvPr/>
        </p:nvGrpSpPr>
        <p:grpSpPr>
          <a:xfrm>
            <a:off x="6370905" y="478971"/>
            <a:ext cx="5562053" cy="5950858"/>
            <a:chOff x="6335486" y="478971"/>
            <a:chExt cx="5562053" cy="5950858"/>
          </a:xfrm>
        </p:grpSpPr>
        <p:sp>
          <p:nvSpPr>
            <p:cNvPr id="9" name="Rectangle 8">
              <a:extLst>
                <a:ext uri="{FF2B5EF4-FFF2-40B4-BE49-F238E27FC236}">
                  <a16:creationId xmlns:a16="http://schemas.microsoft.com/office/drawing/2014/main" id="{077795DA-A89F-224E-9728-89D36B8371D8}"/>
                </a:ext>
              </a:extLst>
            </p:cNvPr>
            <p:cNvSpPr/>
            <p:nvPr/>
          </p:nvSpPr>
          <p:spPr>
            <a:xfrm>
              <a:off x="6335486" y="478971"/>
              <a:ext cx="5562053"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76780EB-F89A-7C43-A675-3AB9C0D2622B}"/>
                </a:ext>
              </a:extLst>
            </p:cNvPr>
            <p:cNvSpPr txBox="1"/>
            <p:nvPr/>
          </p:nvSpPr>
          <p:spPr>
            <a:xfrm>
              <a:off x="6549574" y="653143"/>
              <a:ext cx="5135969" cy="1754326"/>
            </a:xfrm>
            <a:prstGeom prst="rect">
              <a:avLst/>
            </a:prstGeom>
            <a:solidFill>
              <a:schemeClr val="bg1"/>
            </a:solidFill>
          </p:spPr>
          <p:txBody>
            <a:bodyPr wrap="square" rtlCol="0">
              <a:spAutoFit/>
            </a:bodyPr>
            <a:lstStyle/>
            <a:p>
              <a:r>
                <a:rPr lang="en-US" sz="3600" spc="-150" dirty="0">
                  <a:solidFill>
                    <a:srgbClr val="002060"/>
                  </a:solidFill>
                </a:rPr>
                <a:t>Mark 1:1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Ἀρχὴ</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εὐαγγελίου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Ἰησοῦ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Χριστοῦ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υἱοῦ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θεοῦ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2912933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170" name="Picture 2" descr="Map of Turkey satellite: sky view and view from satellite of Turkey">
            <a:extLst>
              <a:ext uri="{FF2B5EF4-FFF2-40B4-BE49-F238E27FC236}">
                <a16:creationId xmlns:a16="http://schemas.microsoft.com/office/drawing/2014/main" id="{0C8D5187-660C-524C-944A-F651EBE6D9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3318"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7-Point Star 1">
            <a:extLst>
              <a:ext uri="{FF2B5EF4-FFF2-40B4-BE49-F238E27FC236}">
                <a16:creationId xmlns:a16="http://schemas.microsoft.com/office/drawing/2014/main" id="{8A08C588-4BD8-9145-A3FB-98941746B2C8}"/>
              </a:ext>
            </a:extLst>
          </p:cNvPr>
          <p:cNvSpPr/>
          <p:nvPr/>
        </p:nvSpPr>
        <p:spPr>
          <a:xfrm>
            <a:off x="805218" y="4189862"/>
            <a:ext cx="423081" cy="409433"/>
          </a:xfrm>
          <a:prstGeom prst="star7">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B138C91-2247-0942-AC2B-7B407950908D}"/>
              </a:ext>
            </a:extLst>
          </p:cNvPr>
          <p:cNvSpPr txBox="1"/>
          <p:nvPr/>
        </p:nvSpPr>
        <p:spPr>
          <a:xfrm>
            <a:off x="1323833" y="3732858"/>
            <a:ext cx="1910687" cy="1323439"/>
          </a:xfrm>
          <a:prstGeom prst="rect">
            <a:avLst/>
          </a:prstGeom>
          <a:solidFill>
            <a:srgbClr val="C00000"/>
          </a:solidFill>
          <a:ln>
            <a:solidFill>
              <a:schemeClr val="tx1"/>
            </a:solidFill>
          </a:ln>
        </p:spPr>
        <p:txBody>
          <a:bodyPr wrap="square" rtlCol="0">
            <a:spAutoFit/>
          </a:bodyPr>
          <a:lstStyle/>
          <a:p>
            <a:pPr algn="ctr"/>
            <a:r>
              <a:rPr lang="en-US" sz="4000" dirty="0">
                <a:solidFill>
                  <a:schemeClr val="bg1"/>
                </a:solidFill>
              </a:rPr>
              <a:t>Priene 9</a:t>
            </a:r>
            <a:r>
              <a:rPr lang="en-US" sz="3200" dirty="0">
                <a:solidFill>
                  <a:schemeClr val="bg1"/>
                </a:solidFill>
              </a:rPr>
              <a:t>BC</a:t>
            </a:r>
            <a:endParaRPr lang="en-US" sz="4000" dirty="0">
              <a:solidFill>
                <a:schemeClr val="bg1"/>
              </a:solidFill>
            </a:endParaRPr>
          </a:p>
        </p:txBody>
      </p:sp>
      <p:pic>
        <p:nvPicPr>
          <p:cNvPr id="6" name="Picture 2" descr="Dreaming of Jerusalem: Mark 1:1 - The Calendar Inscription of Priene">
            <a:extLst>
              <a:ext uri="{FF2B5EF4-FFF2-40B4-BE49-F238E27FC236}">
                <a16:creationId xmlns:a16="http://schemas.microsoft.com/office/drawing/2014/main" id="{8F3D401C-28D6-0A40-B303-1D20902EFF7C}"/>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414" b="97791" l="4717" r="98703">
                        <a14:foregroundMark x1="11792" y1="10442" x2="47052" y2="61647"/>
                        <a14:foregroundMark x1="47052" y1="61647" x2="82783" y2="66466"/>
                        <a14:foregroundMark x1="82783" y1="66466" x2="86910" y2="65462"/>
                        <a14:foregroundMark x1="86910" y1="65462" x2="90802" y2="58032"/>
                        <a14:foregroundMark x1="90802" y1="58032" x2="92099" y2="51606"/>
                        <a14:foregroundMark x1="92099" y1="51606" x2="88797" y2="47390"/>
                        <a14:foregroundMark x1="88797" y1="47390" x2="87854" y2="39558"/>
                        <a14:foregroundMark x1="87854" y1="39558" x2="84552" y2="33133"/>
                        <a14:foregroundMark x1="84552" y1="33133" x2="83608" y2="26305"/>
                        <a14:foregroundMark x1="83608" y1="26305" x2="80896" y2="21084"/>
                        <a14:foregroundMark x1="80896" y1="21084" x2="70401" y2="18474"/>
                        <a14:foregroundMark x1="70401" y1="18474" x2="65802" y2="21084"/>
                        <a14:foregroundMark x1="65802" y1="21084" x2="63915" y2="21084"/>
                        <a14:foregroundMark x1="69929" y1="11446" x2="30071" y2="5020"/>
                        <a14:foregroundMark x1="30071" y1="5020" x2="20283" y2="6827"/>
                        <a14:foregroundMark x1="20283" y1="6827" x2="7665" y2="5221"/>
                        <a14:foregroundMark x1="7665" y1="5221" x2="4717" y2="35542"/>
                        <a14:foregroundMark x1="4717" y1="35542" x2="4835" y2="35743"/>
                        <a14:foregroundMark x1="5660" y1="18072" x2="6014" y2="4016"/>
                        <a14:foregroundMark x1="6014" y1="4016" x2="9906" y2="3815"/>
                        <a14:foregroundMark x1="9906" y1="3815" x2="17217" y2="3815"/>
                        <a14:foregroundMark x1="91627" y1="19880" x2="91509" y2="62249"/>
                        <a14:foregroundMark x1="91509" y1="62249" x2="95637" y2="94177"/>
                        <a14:foregroundMark x1="96108" y1="93976" x2="98113" y2="87952"/>
                        <a14:foregroundMark x1="98113" y1="87952" x2="98703" y2="83133"/>
                        <a14:foregroundMark x1="6604" y1="36747" x2="6032" y2="96344"/>
                        <a14:foregroundMark x1="25468" y1="97049" x2="26061" y2="96988"/>
                        <a14:backgroundMark x1="18868" y1="803" x2="6840" y2="201"/>
                        <a14:backgroundMark x1="6840" y1="201" x2="5660" y2="602"/>
                        <a14:backgroundMark x1="26415" y1="99598" x2="5307" y2="99197"/>
                      </a14:backgroundRemoval>
                    </a14:imgEffect>
                  </a14:imgLayer>
                </a14:imgProps>
              </a:ext>
              <a:ext uri="{28A0092B-C50C-407E-A947-70E740481C1C}">
                <a14:useLocalDpi xmlns:a14="http://schemas.microsoft.com/office/drawing/2010/main" val="0"/>
              </a:ext>
            </a:extLst>
          </a:blip>
          <a:srcRect b="4273"/>
          <a:stretch/>
        </p:blipFill>
        <p:spPr bwMode="auto">
          <a:xfrm>
            <a:off x="3330054" y="1119116"/>
            <a:ext cx="8214442" cy="4619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05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01DF53D-FC81-FA4D-A632-4696B5C147FB}"/>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Dreaming of Jerusalem: Mark 1:1 - The Calendar Inscription of Priene">
            <a:extLst>
              <a:ext uri="{FF2B5EF4-FFF2-40B4-BE49-F238E27FC236}">
                <a16:creationId xmlns:a16="http://schemas.microsoft.com/office/drawing/2014/main" id="{150D470C-092A-154C-96AD-D8C846A8F5C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414" b="97791" l="4717" r="98703">
                        <a14:foregroundMark x1="11792" y1="10442" x2="47052" y2="61647"/>
                        <a14:foregroundMark x1="47052" y1="61647" x2="82783" y2="66466"/>
                        <a14:foregroundMark x1="82783" y1="66466" x2="86910" y2="65462"/>
                        <a14:foregroundMark x1="86910" y1="65462" x2="90802" y2="58032"/>
                        <a14:foregroundMark x1="90802" y1="58032" x2="92099" y2="51606"/>
                        <a14:foregroundMark x1="92099" y1="51606" x2="88797" y2="47390"/>
                        <a14:foregroundMark x1="88797" y1="47390" x2="87854" y2="39558"/>
                        <a14:foregroundMark x1="87854" y1="39558" x2="84552" y2="33133"/>
                        <a14:foregroundMark x1="84552" y1="33133" x2="83608" y2="26305"/>
                        <a14:foregroundMark x1="83608" y1="26305" x2="80896" y2="21084"/>
                        <a14:foregroundMark x1="80896" y1="21084" x2="70401" y2="18474"/>
                        <a14:foregroundMark x1="70401" y1="18474" x2="65802" y2="21084"/>
                        <a14:foregroundMark x1="65802" y1="21084" x2="63915" y2="21084"/>
                        <a14:foregroundMark x1="69929" y1="11446" x2="30071" y2="5020"/>
                        <a14:foregroundMark x1="30071" y1="5020" x2="20283" y2="6827"/>
                        <a14:foregroundMark x1="20283" y1="6827" x2="7665" y2="5221"/>
                        <a14:foregroundMark x1="7665" y1="5221" x2="4717" y2="35542"/>
                        <a14:foregroundMark x1="4717" y1="35542" x2="4835" y2="35743"/>
                        <a14:foregroundMark x1="5660" y1="18072" x2="6014" y2="4016"/>
                        <a14:foregroundMark x1="6014" y1="4016" x2="9906" y2="3815"/>
                        <a14:foregroundMark x1="9906" y1="3815" x2="17217" y2="3815"/>
                        <a14:foregroundMark x1="91627" y1="19880" x2="91509" y2="62249"/>
                        <a14:foregroundMark x1="91509" y1="62249" x2="95637" y2="94177"/>
                        <a14:foregroundMark x1="96108" y1="93976" x2="98113" y2="87952"/>
                        <a14:foregroundMark x1="98113" y1="87952" x2="98703" y2="83133"/>
                        <a14:foregroundMark x1="6604" y1="36747" x2="6032" y2="96344"/>
                        <a14:foregroundMark x1="25468" y1="97049" x2="26061" y2="96988"/>
                        <a14:backgroundMark x1="18868" y1="803" x2="6840" y2="201"/>
                        <a14:backgroundMark x1="6840" y1="201" x2="5660" y2="602"/>
                        <a14:backgroundMark x1="26415" y1="99598" x2="5307" y2="99197"/>
                      </a14:backgroundRemoval>
                    </a14:imgEffect>
                  </a14:imgLayer>
                </a14:imgProps>
              </a:ext>
              <a:ext uri="{28A0092B-C50C-407E-A947-70E740481C1C}">
                <a14:useLocalDpi xmlns:a14="http://schemas.microsoft.com/office/drawing/2010/main" val="0"/>
              </a:ext>
            </a:extLst>
          </a:blip>
          <a:srcRect b="4273"/>
          <a:stretch/>
        </p:blipFill>
        <p:spPr bwMode="auto">
          <a:xfrm>
            <a:off x="-5313" y="-1717"/>
            <a:ext cx="12197313" cy="685971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B8106E7-09C0-3342-BB58-3D6013527579}"/>
              </a:ext>
            </a:extLst>
          </p:cNvPr>
          <p:cNvSpPr/>
          <p:nvPr/>
        </p:nvSpPr>
        <p:spPr>
          <a:xfrm>
            <a:off x="573206" y="1910687"/>
            <a:ext cx="7506269" cy="709683"/>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31D0520F-058A-0E4D-89CB-FE8355AEE0B0}"/>
              </a:ext>
            </a:extLst>
          </p:cNvPr>
          <p:cNvGrpSpPr/>
          <p:nvPr/>
        </p:nvGrpSpPr>
        <p:grpSpPr>
          <a:xfrm>
            <a:off x="-5313" y="2764363"/>
            <a:ext cx="11954663" cy="934181"/>
            <a:chOff x="-5313" y="2764363"/>
            <a:chExt cx="11954663" cy="934181"/>
          </a:xfrm>
        </p:grpSpPr>
        <p:pic>
          <p:nvPicPr>
            <p:cNvPr id="5" name="Picture 4">
              <a:extLst>
                <a:ext uri="{FF2B5EF4-FFF2-40B4-BE49-F238E27FC236}">
                  <a16:creationId xmlns:a16="http://schemas.microsoft.com/office/drawing/2014/main" id="{590E56C2-1B47-BA48-A20E-5FEE2668EF2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508" r="33979" b="82161"/>
            <a:stretch/>
          </p:blipFill>
          <p:spPr bwMode="auto">
            <a:xfrm>
              <a:off x="-5313" y="2764363"/>
              <a:ext cx="11954663" cy="93418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11959913-3E4C-E042-B9AB-114DC185B019}"/>
                    </a:ext>
                  </a:extLst>
                </p14:cNvPr>
                <p14:cNvContentPartPr/>
                <p14:nvPr/>
              </p14:nvContentPartPr>
              <p14:xfrm>
                <a:off x="293550" y="2956073"/>
                <a:ext cx="21240" cy="219240"/>
              </p14:xfrm>
            </p:contentPart>
          </mc:Choice>
          <mc:Fallback>
            <p:pic>
              <p:nvPicPr>
                <p:cNvPr id="6" name="Ink 5">
                  <a:extLst>
                    <a:ext uri="{FF2B5EF4-FFF2-40B4-BE49-F238E27FC236}">
                      <a16:creationId xmlns:a16="http://schemas.microsoft.com/office/drawing/2014/main" id="{11959913-3E4C-E042-B9AB-114DC185B019}"/>
                    </a:ext>
                  </a:extLst>
                </p:cNvPr>
                <p:cNvPicPr/>
                <p:nvPr/>
              </p:nvPicPr>
              <p:blipFill>
                <a:blip r:embed="rId6"/>
                <a:stretch>
                  <a:fillRect/>
                </a:stretch>
              </p:blipFill>
              <p:spPr>
                <a:xfrm>
                  <a:off x="275910" y="2938073"/>
                  <a:ext cx="56880" cy="254880"/>
                </a:xfrm>
                <a:prstGeom prst="rect">
                  <a:avLst/>
                </a:prstGeom>
              </p:spPr>
            </p:pic>
          </mc:Fallback>
        </mc:AlternateContent>
        <p:grpSp>
          <p:nvGrpSpPr>
            <p:cNvPr id="9" name="Group 8">
              <a:extLst>
                <a:ext uri="{FF2B5EF4-FFF2-40B4-BE49-F238E27FC236}">
                  <a16:creationId xmlns:a16="http://schemas.microsoft.com/office/drawing/2014/main" id="{54689317-0B21-B24E-852F-B2D1E7C794A7}"/>
                </a:ext>
              </a:extLst>
            </p:cNvPr>
            <p:cNvGrpSpPr/>
            <p:nvPr/>
          </p:nvGrpSpPr>
          <p:grpSpPr>
            <a:xfrm>
              <a:off x="350790" y="2952833"/>
              <a:ext cx="164160" cy="282960"/>
              <a:chOff x="350790" y="2952833"/>
              <a:chExt cx="164160" cy="282960"/>
            </a:xfrm>
          </p:grpSpPr>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FE489B57-5E9D-664C-9CA8-9D511E841BB4}"/>
                      </a:ext>
                    </a:extLst>
                  </p14:cNvPr>
                  <p14:cNvContentPartPr/>
                  <p14:nvPr/>
                </p14:nvContentPartPr>
                <p14:xfrm>
                  <a:off x="482910" y="2952833"/>
                  <a:ext cx="32040" cy="282960"/>
                </p14:xfrm>
              </p:contentPart>
            </mc:Choice>
            <mc:Fallback>
              <p:pic>
                <p:nvPicPr>
                  <p:cNvPr id="7" name="Ink 6">
                    <a:extLst>
                      <a:ext uri="{FF2B5EF4-FFF2-40B4-BE49-F238E27FC236}">
                        <a16:creationId xmlns:a16="http://schemas.microsoft.com/office/drawing/2014/main" id="{FE489B57-5E9D-664C-9CA8-9D511E841BB4}"/>
                      </a:ext>
                    </a:extLst>
                  </p:cNvPr>
                  <p:cNvPicPr/>
                  <p:nvPr/>
                </p:nvPicPr>
                <p:blipFill>
                  <a:blip r:embed="rId8"/>
                  <a:stretch>
                    <a:fillRect/>
                  </a:stretch>
                </p:blipFill>
                <p:spPr>
                  <a:xfrm>
                    <a:off x="465270" y="2934833"/>
                    <a:ext cx="67680" cy="318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Ink 7">
                    <a:extLst>
                      <a:ext uri="{FF2B5EF4-FFF2-40B4-BE49-F238E27FC236}">
                        <a16:creationId xmlns:a16="http://schemas.microsoft.com/office/drawing/2014/main" id="{55274D19-4B62-0D48-89FC-D6A5E9FF593A}"/>
                      </a:ext>
                    </a:extLst>
                  </p14:cNvPr>
                  <p14:cNvContentPartPr/>
                  <p14:nvPr/>
                </p14:nvContentPartPr>
                <p14:xfrm>
                  <a:off x="350790" y="3080993"/>
                  <a:ext cx="107280" cy="360"/>
                </p14:xfrm>
              </p:contentPart>
            </mc:Choice>
            <mc:Fallback>
              <p:pic>
                <p:nvPicPr>
                  <p:cNvPr id="8" name="Ink 7">
                    <a:extLst>
                      <a:ext uri="{FF2B5EF4-FFF2-40B4-BE49-F238E27FC236}">
                        <a16:creationId xmlns:a16="http://schemas.microsoft.com/office/drawing/2014/main" id="{55274D19-4B62-0D48-89FC-D6A5E9FF593A}"/>
                      </a:ext>
                    </a:extLst>
                  </p:cNvPr>
                  <p:cNvPicPr/>
                  <p:nvPr/>
                </p:nvPicPr>
                <p:blipFill>
                  <a:blip r:embed="rId10"/>
                  <a:stretch>
                    <a:fillRect/>
                  </a:stretch>
                </p:blipFill>
                <p:spPr>
                  <a:xfrm>
                    <a:off x="333150" y="3062993"/>
                    <a:ext cx="142920" cy="36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10" name="Ink 9">
                  <a:extLst>
                    <a:ext uri="{FF2B5EF4-FFF2-40B4-BE49-F238E27FC236}">
                      <a16:creationId xmlns:a16="http://schemas.microsoft.com/office/drawing/2014/main" id="{C38898FC-A6C0-6742-8DFE-9FD14574D357}"/>
                    </a:ext>
                  </a:extLst>
                </p14:cNvPr>
                <p14:cNvContentPartPr/>
                <p14:nvPr/>
              </p14:nvContentPartPr>
              <p14:xfrm>
                <a:off x="672990" y="2954273"/>
                <a:ext cx="14760" cy="243000"/>
              </p14:xfrm>
            </p:contentPart>
          </mc:Choice>
          <mc:Fallback>
            <p:pic>
              <p:nvPicPr>
                <p:cNvPr id="10" name="Ink 9">
                  <a:extLst>
                    <a:ext uri="{FF2B5EF4-FFF2-40B4-BE49-F238E27FC236}">
                      <a16:creationId xmlns:a16="http://schemas.microsoft.com/office/drawing/2014/main" id="{C38898FC-A6C0-6742-8DFE-9FD14574D357}"/>
                    </a:ext>
                  </a:extLst>
                </p:cNvPr>
                <p:cNvPicPr/>
                <p:nvPr/>
              </p:nvPicPr>
              <p:blipFill>
                <a:blip r:embed="rId12"/>
                <a:stretch>
                  <a:fillRect/>
                </a:stretch>
              </p:blipFill>
              <p:spPr>
                <a:xfrm>
                  <a:off x="655350" y="2936633"/>
                  <a:ext cx="5040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Ink 10">
                  <a:extLst>
                    <a:ext uri="{FF2B5EF4-FFF2-40B4-BE49-F238E27FC236}">
                      <a16:creationId xmlns:a16="http://schemas.microsoft.com/office/drawing/2014/main" id="{D5A9966C-BBF2-6D4A-B770-455FF20FEA94}"/>
                    </a:ext>
                  </a:extLst>
                </p14:cNvPr>
                <p14:cNvContentPartPr/>
                <p14:nvPr/>
              </p14:nvContentPartPr>
              <p14:xfrm>
                <a:off x="691350" y="2876513"/>
                <a:ext cx="190080" cy="185760"/>
              </p14:xfrm>
            </p:contentPart>
          </mc:Choice>
          <mc:Fallback>
            <p:pic>
              <p:nvPicPr>
                <p:cNvPr id="11" name="Ink 10">
                  <a:extLst>
                    <a:ext uri="{FF2B5EF4-FFF2-40B4-BE49-F238E27FC236}">
                      <a16:creationId xmlns:a16="http://schemas.microsoft.com/office/drawing/2014/main" id="{D5A9966C-BBF2-6D4A-B770-455FF20FEA94}"/>
                    </a:ext>
                  </a:extLst>
                </p:cNvPr>
                <p:cNvPicPr/>
                <p:nvPr/>
              </p:nvPicPr>
              <p:blipFill>
                <a:blip r:embed="rId14"/>
                <a:stretch>
                  <a:fillRect/>
                </a:stretch>
              </p:blipFill>
              <p:spPr>
                <a:xfrm>
                  <a:off x="673350" y="2858513"/>
                  <a:ext cx="22572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Ink 11">
                  <a:extLst>
                    <a:ext uri="{FF2B5EF4-FFF2-40B4-BE49-F238E27FC236}">
                      <a16:creationId xmlns:a16="http://schemas.microsoft.com/office/drawing/2014/main" id="{B3E65CBC-DCE4-924B-A8D1-9633A462B7E2}"/>
                    </a:ext>
                  </a:extLst>
                </p14:cNvPr>
                <p14:cNvContentPartPr/>
                <p14:nvPr/>
              </p14:nvContentPartPr>
              <p14:xfrm>
                <a:off x="1016070" y="2931233"/>
                <a:ext cx="246600" cy="7560"/>
              </p14:xfrm>
            </p:contentPart>
          </mc:Choice>
          <mc:Fallback>
            <p:pic>
              <p:nvPicPr>
                <p:cNvPr id="12" name="Ink 11">
                  <a:extLst>
                    <a:ext uri="{FF2B5EF4-FFF2-40B4-BE49-F238E27FC236}">
                      <a16:creationId xmlns:a16="http://schemas.microsoft.com/office/drawing/2014/main" id="{B3E65CBC-DCE4-924B-A8D1-9633A462B7E2}"/>
                    </a:ext>
                  </a:extLst>
                </p:cNvPr>
                <p:cNvPicPr/>
                <p:nvPr/>
              </p:nvPicPr>
              <p:blipFill>
                <a:blip r:embed="rId16"/>
                <a:stretch>
                  <a:fillRect/>
                </a:stretch>
              </p:blipFill>
              <p:spPr>
                <a:xfrm>
                  <a:off x="998430" y="2913233"/>
                  <a:ext cx="2822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Ink 12">
                  <a:extLst>
                    <a:ext uri="{FF2B5EF4-FFF2-40B4-BE49-F238E27FC236}">
                      <a16:creationId xmlns:a16="http://schemas.microsoft.com/office/drawing/2014/main" id="{883A3E49-9310-DE45-A9BA-23AF694D7015}"/>
                    </a:ext>
                  </a:extLst>
                </p14:cNvPr>
                <p14:cNvContentPartPr/>
                <p14:nvPr/>
              </p14:nvContentPartPr>
              <p14:xfrm>
                <a:off x="1117950" y="3022673"/>
                <a:ext cx="360" cy="360"/>
              </p14:xfrm>
            </p:contentPart>
          </mc:Choice>
          <mc:Fallback>
            <p:pic>
              <p:nvPicPr>
                <p:cNvPr id="13" name="Ink 12">
                  <a:extLst>
                    <a:ext uri="{FF2B5EF4-FFF2-40B4-BE49-F238E27FC236}">
                      <a16:creationId xmlns:a16="http://schemas.microsoft.com/office/drawing/2014/main" id="{883A3E49-9310-DE45-A9BA-23AF694D7015}"/>
                    </a:ext>
                  </a:extLst>
                </p:cNvPr>
                <p:cNvPicPr/>
                <p:nvPr/>
              </p:nvPicPr>
              <p:blipFill>
                <a:blip r:embed="rId18"/>
                <a:stretch>
                  <a:fillRect/>
                </a:stretch>
              </p:blipFill>
              <p:spPr>
                <a:xfrm>
                  <a:off x="1099950" y="3004673"/>
                  <a:ext cx="3600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Ink 13">
                  <a:extLst>
                    <a:ext uri="{FF2B5EF4-FFF2-40B4-BE49-F238E27FC236}">
                      <a16:creationId xmlns:a16="http://schemas.microsoft.com/office/drawing/2014/main" id="{681CE4F8-32BD-5D49-ABA0-7475EB2215EF}"/>
                    </a:ext>
                  </a:extLst>
                </p14:cNvPr>
                <p14:cNvContentPartPr/>
                <p14:nvPr/>
              </p14:nvContentPartPr>
              <p14:xfrm>
                <a:off x="978630" y="3124193"/>
                <a:ext cx="272880" cy="18360"/>
              </p14:xfrm>
            </p:contentPart>
          </mc:Choice>
          <mc:Fallback>
            <p:pic>
              <p:nvPicPr>
                <p:cNvPr id="14" name="Ink 13">
                  <a:extLst>
                    <a:ext uri="{FF2B5EF4-FFF2-40B4-BE49-F238E27FC236}">
                      <a16:creationId xmlns:a16="http://schemas.microsoft.com/office/drawing/2014/main" id="{681CE4F8-32BD-5D49-ABA0-7475EB2215EF}"/>
                    </a:ext>
                  </a:extLst>
                </p:cNvPr>
                <p:cNvPicPr/>
                <p:nvPr/>
              </p:nvPicPr>
              <p:blipFill>
                <a:blip r:embed="rId20"/>
                <a:stretch>
                  <a:fillRect/>
                </a:stretch>
              </p:blipFill>
              <p:spPr>
                <a:xfrm>
                  <a:off x="960990" y="3106193"/>
                  <a:ext cx="3085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Ink 14">
                  <a:extLst>
                    <a:ext uri="{FF2B5EF4-FFF2-40B4-BE49-F238E27FC236}">
                      <a16:creationId xmlns:a16="http://schemas.microsoft.com/office/drawing/2014/main" id="{8991B333-B5C6-3D46-862F-1898BE0D7214}"/>
                    </a:ext>
                  </a:extLst>
                </p14:cNvPr>
                <p14:cNvContentPartPr/>
                <p14:nvPr/>
              </p14:nvContentPartPr>
              <p14:xfrm>
                <a:off x="1105710" y="3009713"/>
                <a:ext cx="35280" cy="38160"/>
              </p14:xfrm>
            </p:contentPart>
          </mc:Choice>
          <mc:Fallback>
            <p:pic>
              <p:nvPicPr>
                <p:cNvPr id="15" name="Ink 14">
                  <a:extLst>
                    <a:ext uri="{FF2B5EF4-FFF2-40B4-BE49-F238E27FC236}">
                      <a16:creationId xmlns:a16="http://schemas.microsoft.com/office/drawing/2014/main" id="{8991B333-B5C6-3D46-862F-1898BE0D7214}"/>
                    </a:ext>
                  </a:extLst>
                </p:cNvPr>
                <p:cNvPicPr/>
                <p:nvPr/>
              </p:nvPicPr>
              <p:blipFill>
                <a:blip r:embed="rId22"/>
                <a:stretch>
                  <a:fillRect/>
                </a:stretch>
              </p:blipFill>
              <p:spPr>
                <a:xfrm>
                  <a:off x="1088070" y="2992073"/>
                  <a:ext cx="7092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Ink 15">
                  <a:extLst>
                    <a:ext uri="{FF2B5EF4-FFF2-40B4-BE49-F238E27FC236}">
                      <a16:creationId xmlns:a16="http://schemas.microsoft.com/office/drawing/2014/main" id="{2839D68B-1B5C-F244-B8AD-F4CB194A3176}"/>
                    </a:ext>
                  </a:extLst>
                </p14:cNvPr>
                <p14:cNvContentPartPr/>
                <p14:nvPr/>
              </p14:nvContentPartPr>
              <p14:xfrm>
                <a:off x="1358430" y="2888393"/>
                <a:ext cx="252000" cy="252720"/>
              </p14:xfrm>
            </p:contentPart>
          </mc:Choice>
          <mc:Fallback>
            <p:pic>
              <p:nvPicPr>
                <p:cNvPr id="16" name="Ink 15">
                  <a:extLst>
                    <a:ext uri="{FF2B5EF4-FFF2-40B4-BE49-F238E27FC236}">
                      <a16:creationId xmlns:a16="http://schemas.microsoft.com/office/drawing/2014/main" id="{2839D68B-1B5C-F244-B8AD-F4CB194A3176}"/>
                    </a:ext>
                  </a:extLst>
                </p:cNvPr>
                <p:cNvPicPr/>
                <p:nvPr/>
              </p:nvPicPr>
              <p:blipFill>
                <a:blip r:embed="rId24"/>
                <a:stretch>
                  <a:fillRect/>
                </a:stretch>
              </p:blipFill>
              <p:spPr>
                <a:xfrm>
                  <a:off x="1340430" y="2870753"/>
                  <a:ext cx="287640" cy="2883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Ink 16">
                  <a:extLst>
                    <a:ext uri="{FF2B5EF4-FFF2-40B4-BE49-F238E27FC236}">
                      <a16:creationId xmlns:a16="http://schemas.microsoft.com/office/drawing/2014/main" id="{7F32B398-A297-6E46-8B93-2D2069785DBD}"/>
                    </a:ext>
                  </a:extLst>
                </p14:cNvPr>
                <p14:cNvContentPartPr/>
                <p14:nvPr/>
              </p14:nvContentPartPr>
              <p14:xfrm>
                <a:off x="1442310" y="3029153"/>
                <a:ext cx="133200" cy="30240"/>
              </p14:xfrm>
            </p:contentPart>
          </mc:Choice>
          <mc:Fallback>
            <p:pic>
              <p:nvPicPr>
                <p:cNvPr id="17" name="Ink 16">
                  <a:extLst>
                    <a:ext uri="{FF2B5EF4-FFF2-40B4-BE49-F238E27FC236}">
                      <a16:creationId xmlns:a16="http://schemas.microsoft.com/office/drawing/2014/main" id="{7F32B398-A297-6E46-8B93-2D2069785DBD}"/>
                    </a:ext>
                  </a:extLst>
                </p:cNvPr>
                <p:cNvPicPr/>
                <p:nvPr/>
              </p:nvPicPr>
              <p:blipFill>
                <a:blip r:embed="rId26"/>
                <a:stretch>
                  <a:fillRect/>
                </a:stretch>
              </p:blipFill>
              <p:spPr>
                <a:xfrm>
                  <a:off x="1424670" y="3011153"/>
                  <a:ext cx="168840" cy="65880"/>
                </a:xfrm>
                <a:prstGeom prst="rect">
                  <a:avLst/>
                </a:prstGeom>
              </p:spPr>
            </p:pic>
          </mc:Fallback>
        </mc:AlternateContent>
        <p:grpSp>
          <p:nvGrpSpPr>
            <p:cNvPr id="22" name="Group 21">
              <a:extLst>
                <a:ext uri="{FF2B5EF4-FFF2-40B4-BE49-F238E27FC236}">
                  <a16:creationId xmlns:a16="http://schemas.microsoft.com/office/drawing/2014/main" id="{984B1053-CF72-0B4A-9434-8CA36502A83B}"/>
                </a:ext>
              </a:extLst>
            </p:cNvPr>
            <p:cNvGrpSpPr/>
            <p:nvPr/>
          </p:nvGrpSpPr>
          <p:grpSpPr>
            <a:xfrm>
              <a:off x="1697190" y="2873633"/>
              <a:ext cx="248760" cy="302760"/>
              <a:chOff x="1697190" y="2873633"/>
              <a:chExt cx="248760" cy="302760"/>
            </a:xfrm>
          </p:grpSpPr>
          <mc:AlternateContent xmlns:mc="http://schemas.openxmlformats.org/markup-compatibility/2006">
            <mc:Choice xmlns:p14="http://schemas.microsoft.com/office/powerpoint/2010/main" Requires="p14">
              <p:contentPart p14:bwMode="auto" r:id="rId27">
                <p14:nvContentPartPr>
                  <p14:cNvPr id="18" name="Ink 17">
                    <a:extLst>
                      <a:ext uri="{FF2B5EF4-FFF2-40B4-BE49-F238E27FC236}">
                        <a16:creationId xmlns:a16="http://schemas.microsoft.com/office/drawing/2014/main" id="{BD23829B-F0F2-BE40-A363-C78F59AC9F44}"/>
                      </a:ext>
                    </a:extLst>
                  </p14:cNvPr>
                  <p14:cNvContentPartPr/>
                  <p14:nvPr/>
                </p14:nvContentPartPr>
                <p14:xfrm>
                  <a:off x="1699350" y="2917193"/>
                  <a:ext cx="3960" cy="226440"/>
                </p14:xfrm>
              </p:contentPart>
            </mc:Choice>
            <mc:Fallback>
              <p:pic>
                <p:nvPicPr>
                  <p:cNvPr id="18" name="Ink 17">
                    <a:extLst>
                      <a:ext uri="{FF2B5EF4-FFF2-40B4-BE49-F238E27FC236}">
                        <a16:creationId xmlns:a16="http://schemas.microsoft.com/office/drawing/2014/main" id="{BD23829B-F0F2-BE40-A363-C78F59AC9F44}"/>
                      </a:ext>
                    </a:extLst>
                  </p:cNvPr>
                  <p:cNvPicPr/>
                  <p:nvPr/>
                </p:nvPicPr>
                <p:blipFill>
                  <a:blip r:embed="rId28"/>
                  <a:stretch>
                    <a:fillRect/>
                  </a:stretch>
                </p:blipFill>
                <p:spPr>
                  <a:xfrm>
                    <a:off x="1681350" y="2899553"/>
                    <a:ext cx="3960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Ink 18">
                    <a:extLst>
                      <a:ext uri="{FF2B5EF4-FFF2-40B4-BE49-F238E27FC236}">
                        <a16:creationId xmlns:a16="http://schemas.microsoft.com/office/drawing/2014/main" id="{E6EC4939-49AA-2F4B-A2A4-53A4F754FC20}"/>
                      </a:ext>
                    </a:extLst>
                  </p14:cNvPr>
                  <p14:cNvContentPartPr/>
                  <p14:nvPr/>
                </p14:nvContentPartPr>
                <p14:xfrm>
                  <a:off x="1702590" y="2913233"/>
                  <a:ext cx="36360" cy="159480"/>
                </p14:xfrm>
              </p:contentPart>
            </mc:Choice>
            <mc:Fallback>
              <p:pic>
                <p:nvPicPr>
                  <p:cNvPr id="19" name="Ink 18">
                    <a:extLst>
                      <a:ext uri="{FF2B5EF4-FFF2-40B4-BE49-F238E27FC236}">
                        <a16:creationId xmlns:a16="http://schemas.microsoft.com/office/drawing/2014/main" id="{E6EC4939-49AA-2F4B-A2A4-53A4F754FC20}"/>
                      </a:ext>
                    </a:extLst>
                  </p:cNvPr>
                  <p:cNvPicPr/>
                  <p:nvPr/>
                </p:nvPicPr>
                <p:blipFill>
                  <a:blip r:embed="rId30"/>
                  <a:stretch>
                    <a:fillRect/>
                  </a:stretch>
                </p:blipFill>
                <p:spPr>
                  <a:xfrm>
                    <a:off x="1684590" y="2895593"/>
                    <a:ext cx="7200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Ink 20">
                    <a:extLst>
                      <a:ext uri="{FF2B5EF4-FFF2-40B4-BE49-F238E27FC236}">
                        <a16:creationId xmlns:a16="http://schemas.microsoft.com/office/drawing/2014/main" id="{E715BDD6-6B97-FF4F-8B28-A3C109469714}"/>
                      </a:ext>
                    </a:extLst>
                  </p14:cNvPr>
                  <p14:cNvContentPartPr/>
                  <p14:nvPr/>
                </p14:nvContentPartPr>
                <p14:xfrm>
                  <a:off x="1697190" y="2873633"/>
                  <a:ext cx="248760" cy="302760"/>
                </p14:xfrm>
              </p:contentPart>
            </mc:Choice>
            <mc:Fallback>
              <p:pic>
                <p:nvPicPr>
                  <p:cNvPr id="21" name="Ink 20">
                    <a:extLst>
                      <a:ext uri="{FF2B5EF4-FFF2-40B4-BE49-F238E27FC236}">
                        <a16:creationId xmlns:a16="http://schemas.microsoft.com/office/drawing/2014/main" id="{E715BDD6-6B97-FF4F-8B28-A3C109469714}"/>
                      </a:ext>
                    </a:extLst>
                  </p:cNvPr>
                  <p:cNvPicPr/>
                  <p:nvPr/>
                </p:nvPicPr>
                <p:blipFill>
                  <a:blip r:embed="rId32"/>
                  <a:stretch>
                    <a:fillRect/>
                  </a:stretch>
                </p:blipFill>
                <p:spPr>
                  <a:xfrm>
                    <a:off x="1679190" y="2855633"/>
                    <a:ext cx="284400" cy="338400"/>
                  </a:xfrm>
                  <a:prstGeom prst="rect">
                    <a:avLst/>
                  </a:prstGeom>
                </p:spPr>
              </p:pic>
            </mc:Fallback>
          </mc:AlternateContent>
        </p:grpSp>
      </p:grpSp>
      <p:sp>
        <p:nvSpPr>
          <p:cNvPr id="33" name="TextBox 32">
            <a:extLst>
              <a:ext uri="{FF2B5EF4-FFF2-40B4-BE49-F238E27FC236}">
                <a16:creationId xmlns:a16="http://schemas.microsoft.com/office/drawing/2014/main" id="{CA264691-5378-FA45-96EA-AD78CAF6F6FC}"/>
              </a:ext>
            </a:extLst>
          </p:cNvPr>
          <p:cNvSpPr txBox="1"/>
          <p:nvPr/>
        </p:nvSpPr>
        <p:spPr>
          <a:xfrm>
            <a:off x="314789" y="3862900"/>
            <a:ext cx="11408637" cy="1446550"/>
          </a:xfrm>
          <a:prstGeom prst="rect">
            <a:avLst/>
          </a:prstGeom>
          <a:solidFill>
            <a:srgbClr val="909090"/>
          </a:solidFill>
        </p:spPr>
        <p:txBody>
          <a:bodyPr wrap="square" rtlCol="0">
            <a:spAutoFit/>
          </a:bodyPr>
          <a:lstStyle/>
          <a:p>
            <a:pPr algn="ctr"/>
            <a:r>
              <a:rPr lang="el-GR" sz="4400" b="1" dirty="0" err="1">
                <a:ln>
                  <a:solidFill>
                    <a:sysClr val="windowText" lastClr="000000"/>
                  </a:solidFill>
                </a:ln>
                <a:solidFill>
                  <a:srgbClr val="FF0000"/>
                </a:solidFill>
                <a:latin typeface="Times New Roman" panose="02020603050405020304" pitchFamily="18" charset="0"/>
                <a:cs typeface="Times New Roman" panose="02020603050405020304" pitchFamily="18" charset="0"/>
              </a:rPr>
              <a:t>ηρξεν</a:t>
            </a:r>
            <a:r>
              <a:rPr lang="el-GR" sz="4400" dirty="0">
                <a:latin typeface="Times New Roman" panose="02020603050405020304" pitchFamily="18" charset="0"/>
                <a:cs typeface="Times New Roman" panose="02020603050405020304" pitchFamily="18" charset="0"/>
              </a:rPr>
              <a:t> δε </a:t>
            </a:r>
            <a:r>
              <a:rPr lang="el-GR" sz="4400" dirty="0" err="1">
                <a:latin typeface="Times New Roman" panose="02020603050405020304" pitchFamily="18" charset="0"/>
                <a:cs typeface="Times New Roman" panose="02020603050405020304" pitchFamily="18" charset="0"/>
              </a:rPr>
              <a:t>τωι</a:t>
            </a:r>
            <a:r>
              <a:rPr lang="el-GR" sz="4400" dirty="0">
                <a:latin typeface="Times New Roman" panose="02020603050405020304" pitchFamily="18" charset="0"/>
                <a:cs typeface="Times New Roman" panose="02020603050405020304" pitchFamily="18" charset="0"/>
              </a:rPr>
              <a:t> </a:t>
            </a:r>
            <a:r>
              <a:rPr lang="el-GR" sz="4400" dirty="0" err="1">
                <a:latin typeface="Times New Roman" panose="02020603050405020304" pitchFamily="18" charset="0"/>
                <a:cs typeface="Times New Roman" panose="02020603050405020304" pitchFamily="18" charset="0"/>
              </a:rPr>
              <a:t>κοσμωι</a:t>
            </a:r>
            <a:r>
              <a:rPr lang="el-GR" sz="4400" dirty="0">
                <a:latin typeface="Times New Roman" panose="02020603050405020304" pitchFamily="18" charset="0"/>
                <a:cs typeface="Times New Roman" panose="02020603050405020304" pitchFamily="18" charset="0"/>
              </a:rPr>
              <a:t> των </a:t>
            </a:r>
            <a:r>
              <a:rPr lang="el-GR" sz="4400" dirty="0" err="1">
                <a:latin typeface="Times New Roman" panose="02020603050405020304" pitchFamily="18" charset="0"/>
                <a:cs typeface="Times New Roman" panose="02020603050405020304" pitchFamily="18" charset="0"/>
              </a:rPr>
              <a:t>δι᾽αυτον</a:t>
            </a:r>
            <a:r>
              <a:rPr lang="el-GR" sz="4400" dirty="0">
                <a:latin typeface="Times New Roman" panose="02020603050405020304" pitchFamily="18" charset="0"/>
                <a:cs typeface="Times New Roman" panose="02020603050405020304" pitchFamily="18" charset="0"/>
              </a:rPr>
              <a:t> </a:t>
            </a:r>
            <a:r>
              <a:rPr lang="el-GR" sz="4400" b="1" dirty="0" err="1">
                <a:ln>
                  <a:solidFill>
                    <a:sysClr val="windowText" lastClr="000000"/>
                  </a:solidFill>
                </a:ln>
                <a:solidFill>
                  <a:srgbClr val="FF0000"/>
                </a:solidFill>
                <a:latin typeface="Times New Roman" panose="02020603050405020304" pitchFamily="18" charset="0"/>
                <a:cs typeface="Times New Roman" panose="02020603050405020304" pitchFamily="18" charset="0"/>
              </a:rPr>
              <a:t>ευανγελι</a:t>
            </a:r>
            <a:r>
              <a:rPr lang="en-US" sz="4400" b="1" dirty="0">
                <a:ln>
                  <a:solidFill>
                    <a:sysClr val="windowText" lastClr="000000"/>
                  </a:solidFill>
                </a:ln>
                <a:solidFill>
                  <a:srgbClr val="FF0000"/>
                </a:solidFill>
                <a:latin typeface="Times New Roman" panose="02020603050405020304" pitchFamily="18" charset="0"/>
                <a:cs typeface="Times New Roman" panose="02020603050405020304" pitchFamily="18" charset="0"/>
              </a:rPr>
              <a:t>[</a:t>
            </a:r>
            <a:r>
              <a:rPr lang="el-GR" sz="4400" b="1" dirty="0">
                <a:ln>
                  <a:solidFill>
                    <a:sysClr val="windowText" lastClr="000000"/>
                  </a:solidFill>
                </a:ln>
                <a:solidFill>
                  <a:srgbClr val="FF0000"/>
                </a:solidFill>
                <a:latin typeface="Times New Roman" panose="02020603050405020304" pitchFamily="18" charset="0"/>
                <a:cs typeface="Times New Roman" panose="02020603050405020304" pitchFamily="18" charset="0"/>
              </a:rPr>
              <a:t>ων</a:t>
            </a:r>
            <a:r>
              <a:rPr lang="en-US" sz="4400" b="1" dirty="0">
                <a:ln>
                  <a:solidFill>
                    <a:sysClr val="windowText" lastClr="000000"/>
                  </a:solidFill>
                </a:ln>
                <a:solidFill>
                  <a:srgbClr val="FF0000"/>
                </a:solidFill>
                <a:latin typeface="Times New Roman" panose="02020603050405020304" pitchFamily="18" charset="0"/>
                <a:cs typeface="Times New Roman" panose="02020603050405020304" pitchFamily="18" charset="0"/>
              </a:rPr>
              <a:t>]</a:t>
            </a:r>
          </a:p>
          <a:p>
            <a:r>
              <a:rPr lang="el-GR" sz="4400" b="1" dirty="0">
                <a:ln>
                  <a:solidFill>
                    <a:sysClr val="windowText" lastClr="000000"/>
                  </a:solidFill>
                </a:ln>
                <a:solidFill>
                  <a:srgbClr val="FF0000"/>
                </a:solidFill>
                <a:latin typeface="Times New Roman" panose="02020603050405020304" pitchFamily="18" charset="0"/>
                <a:cs typeface="Times New Roman" panose="02020603050405020304" pitchFamily="18" charset="0"/>
              </a:rPr>
              <a:t>του </a:t>
            </a:r>
            <a:r>
              <a:rPr lang="el-GR" sz="4400" b="1" dirty="0" err="1">
                <a:ln>
                  <a:solidFill>
                    <a:sysClr val="windowText" lastClr="000000"/>
                  </a:solidFill>
                </a:ln>
                <a:solidFill>
                  <a:srgbClr val="FF0000"/>
                </a:solidFill>
                <a:latin typeface="Times New Roman" panose="02020603050405020304" pitchFamily="18" charset="0"/>
                <a:cs typeface="Times New Roman" panose="02020603050405020304" pitchFamily="18" charset="0"/>
              </a:rPr>
              <a:t>θεου</a:t>
            </a:r>
            <a:endParaRPr lang="en-US" sz="4400" b="1" dirty="0">
              <a:ln>
                <a:solidFill>
                  <a:sysClr val="windowText" lastClr="000000"/>
                </a:solidFill>
              </a:ln>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1295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strVal val="#ppt_w*0.70"/>
                                          </p:val>
                                        </p:tav>
                                        <p:tav tm="100000">
                                          <p:val>
                                            <p:strVal val="#ppt_w"/>
                                          </p:val>
                                        </p:tav>
                                      </p:tavLst>
                                    </p:anim>
                                    <p:anim calcmode="lin" valueType="num">
                                      <p:cBhvr>
                                        <p:cTn id="13" dur="500" fill="hold"/>
                                        <p:tgtEl>
                                          <p:spTgt spid="32"/>
                                        </p:tgtEl>
                                        <p:attrNameLst>
                                          <p:attrName>ppt_h</p:attrName>
                                        </p:attrNameLst>
                                      </p:cBhvr>
                                      <p:tavLst>
                                        <p:tav tm="0">
                                          <p:val>
                                            <p:strVal val="#ppt_h"/>
                                          </p:val>
                                        </p:tav>
                                        <p:tav tm="100000">
                                          <p:val>
                                            <p:strVal val="#ppt_h"/>
                                          </p:val>
                                        </p:tav>
                                      </p:tavLst>
                                    </p:anim>
                                    <p:animEffect transition="in" filter="fade">
                                      <p:cBhvr>
                                        <p:cTn id="14" dur="500"/>
                                        <p:tgtEl>
                                          <p:spTgt spid="32"/>
                                        </p:tgtEl>
                                      </p:cBhvr>
                                    </p:animEffect>
                                  </p:childTnLst>
                                </p:cTn>
                              </p:par>
                              <p:par>
                                <p:cTn id="15" presetID="0" presetClass="path" presetSubtype="0" accel="50000" decel="50000" fill="hold" nodeType="withEffect">
                                  <p:stCondLst>
                                    <p:cond delay="0"/>
                                  </p:stCondLst>
                                  <p:childTnLst>
                                    <p:animMotion origin="layout" path="M -0.15403 -0.15069 L -0.00065 0.00255 " pathEditMode="relative" ptsTypes="AA">
                                      <p:cBhvr>
                                        <p:cTn id="16" dur="500" fill="hold"/>
                                        <p:tgtEl>
                                          <p:spTgt spid="32"/>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camera&#10;&#10;Description automatically generated">
            <a:extLst>
              <a:ext uri="{FF2B5EF4-FFF2-40B4-BE49-F238E27FC236}">
                <a16:creationId xmlns:a16="http://schemas.microsoft.com/office/drawing/2014/main" id="{9DA04215-633C-3441-88E0-690DCF046A24}"/>
              </a:ext>
            </a:extLst>
          </p:cNvPr>
          <p:cNvPicPr>
            <a:picLocks noChangeAspect="1"/>
          </p:cNvPicPr>
          <p:nvPr/>
        </p:nvPicPr>
        <p:blipFill rotWithShape="1">
          <a:blip r:embed="rId2"/>
          <a:srcRect l="11333" t="-6664" r="11333" b="-7744"/>
          <a:stretch/>
        </p:blipFill>
        <p:spPr>
          <a:xfrm>
            <a:off x="2059367" y="-471949"/>
            <a:ext cx="8092440" cy="7875639"/>
          </a:xfrm>
          <a:prstGeom prst="ellipse">
            <a:avLst/>
          </a:prstGeom>
        </p:spPr>
      </p:pic>
      <p:sp>
        <p:nvSpPr>
          <p:cNvPr id="6" name="Rectangle 5">
            <a:extLst>
              <a:ext uri="{FF2B5EF4-FFF2-40B4-BE49-F238E27FC236}">
                <a16:creationId xmlns:a16="http://schemas.microsoft.com/office/drawing/2014/main" id="{29DA52E1-C19E-3649-B748-C0C1BA7B7249}"/>
              </a:ext>
            </a:extLst>
          </p:cNvPr>
          <p:cNvSpPr/>
          <p:nvPr/>
        </p:nvSpPr>
        <p:spPr>
          <a:xfrm>
            <a:off x="3021501" y="2835068"/>
            <a:ext cx="6164282" cy="1215571"/>
          </a:xfrm>
          <a:prstGeom prst="rect">
            <a:avLst/>
          </a:prstGeom>
          <a:solidFill>
            <a:srgbClr val="04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1EB3542B-5D88-BD43-BAAB-94966EE1E324}"/>
              </a:ext>
            </a:extLst>
          </p:cNvPr>
          <p:cNvSpPr txBox="1">
            <a:spLocks/>
          </p:cNvSpPr>
          <p:nvPr/>
        </p:nvSpPr>
        <p:spPr>
          <a:xfrm>
            <a:off x="3463951" y="3084552"/>
            <a:ext cx="5264083"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Snapshots of Jesus</a:t>
            </a:r>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56156"/>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14801"/>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Donut 4">
            <a:extLst>
              <a:ext uri="{FF2B5EF4-FFF2-40B4-BE49-F238E27FC236}">
                <a16:creationId xmlns:a16="http://schemas.microsoft.com/office/drawing/2014/main" id="{BC3ECF4B-B57C-F14E-B1CF-4562E1AF7EE3}"/>
              </a:ext>
            </a:extLst>
          </p:cNvPr>
          <p:cNvSpPr>
            <a:spLocks noChangeAspect="1"/>
          </p:cNvSpPr>
          <p:nvPr/>
        </p:nvSpPr>
        <p:spPr>
          <a:xfrm>
            <a:off x="1953769" y="-471949"/>
            <a:ext cx="8284464" cy="7875639"/>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ectangle 10">
            <a:extLst>
              <a:ext uri="{FF2B5EF4-FFF2-40B4-BE49-F238E27FC236}">
                <a16:creationId xmlns:a16="http://schemas.microsoft.com/office/drawing/2014/main" id="{B335737F-AC24-834F-A17B-73C57602C63B}"/>
              </a:ext>
            </a:extLst>
          </p:cNvPr>
          <p:cNvSpPr/>
          <p:nvPr/>
        </p:nvSpPr>
        <p:spPr>
          <a:xfrm>
            <a:off x="3023765" y="2821420"/>
            <a:ext cx="6164282" cy="1215571"/>
          </a:xfrm>
          <a:prstGeom prst="rect">
            <a:avLst/>
          </a:prstGeom>
          <a:solidFill>
            <a:srgbClr val="04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3">
            <a:extLst>
              <a:ext uri="{FF2B5EF4-FFF2-40B4-BE49-F238E27FC236}">
                <a16:creationId xmlns:a16="http://schemas.microsoft.com/office/drawing/2014/main" id="{CEB8817B-573D-DE4F-973B-6F92F677414B}"/>
              </a:ext>
            </a:extLst>
          </p:cNvPr>
          <p:cNvSpPr txBox="1">
            <a:spLocks/>
          </p:cNvSpPr>
          <p:nvPr/>
        </p:nvSpPr>
        <p:spPr>
          <a:xfrm>
            <a:off x="3466215" y="3070904"/>
            <a:ext cx="5264083"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The Gospel of Mark</a:t>
            </a:r>
          </a:p>
        </p:txBody>
      </p:sp>
      <p:cxnSp>
        <p:nvCxnSpPr>
          <p:cNvPr id="13" name="Straight Connector 12">
            <a:extLst>
              <a:ext uri="{FF2B5EF4-FFF2-40B4-BE49-F238E27FC236}">
                <a16:creationId xmlns:a16="http://schemas.microsoft.com/office/drawing/2014/main" id="{7925A6F3-157A-C048-8738-C055537E8D65}"/>
              </a:ext>
            </a:extLst>
          </p:cNvPr>
          <p:cNvCxnSpPr>
            <a:cxnSpLocks/>
          </p:cNvCxnSpPr>
          <p:nvPr/>
        </p:nvCxnSpPr>
        <p:spPr>
          <a:xfrm>
            <a:off x="3023765" y="2942508"/>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1B08499-AFE0-0B43-892A-D843ED658BCB}"/>
              </a:ext>
            </a:extLst>
          </p:cNvPr>
          <p:cNvCxnSpPr>
            <a:cxnSpLocks/>
          </p:cNvCxnSpPr>
          <p:nvPr/>
        </p:nvCxnSpPr>
        <p:spPr>
          <a:xfrm>
            <a:off x="3023760" y="3901153"/>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2D9A7D3E-766F-4246-8522-525505205BE3}"/>
              </a:ext>
            </a:extLst>
          </p:cNvPr>
          <p:cNvSpPr>
            <a:spLocks/>
          </p:cNvSpPr>
          <p:nvPr/>
        </p:nvSpPr>
        <p:spPr>
          <a:xfrm>
            <a:off x="2067489" y="-404991"/>
            <a:ext cx="8092440" cy="7683910"/>
          </a:xfrm>
          <a:prstGeom prst="ellipse">
            <a:avLst/>
          </a:prstGeom>
          <a:solidFill>
            <a:srgbClr val="04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3220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500"/>
                                        <p:tgtEl>
                                          <p:spTgt spid="15"/>
                                        </p:tgtEl>
                                      </p:cBhvr>
                                    </p:animEffect>
                                  </p:childTnLst>
                                </p:cTn>
                              </p:par>
                            </p:childTnLst>
                          </p:cTn>
                        </p:par>
                        <p:par>
                          <p:cTn id="8" fill="hold">
                            <p:stCondLst>
                              <p:cond delay="500"/>
                            </p:stCondLst>
                            <p:childTnLst>
                              <p:par>
                                <p:cTn id="9" presetID="1" presetClass="exit"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6" presetClass="exit" presetSubtype="32" fill="hold" grpId="1" nodeType="withEffect">
                                  <p:stCondLst>
                                    <p:cond delay="0"/>
                                  </p:stCondLst>
                                  <p:childTnLst>
                                    <p:animEffect transition="out" filter="circle(out)">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1"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animBg="1"/>
      <p:bldP spid="12" grpId="0"/>
      <p:bldP spid="15" grpId="0" animBg="1"/>
      <p:bldP spid="1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C2A1C6F-6116-664F-8A5B-A0EE817F008F}"/>
              </a:ext>
            </a:extLst>
          </p:cNvPr>
          <p:cNvSpPr/>
          <p:nvPr/>
        </p:nvSpPr>
        <p:spPr>
          <a:xfrm>
            <a:off x="261582" y="281466"/>
            <a:ext cx="11668836" cy="6001643"/>
          </a:xfrm>
          <a:prstGeom prst="rect">
            <a:avLst/>
          </a:prstGeom>
        </p:spPr>
        <p:txBody>
          <a:bodyPr wrap="square">
            <a:spAutoFit/>
          </a:bodyPr>
          <a:lstStyle/>
          <a:p>
            <a:r>
              <a:rPr lang="en-US" sz="3200" b="0" i="0" u="none" strike="noStrike" dirty="0">
                <a:solidFill>
                  <a:schemeClr val="bg1"/>
                </a:solidFill>
                <a:effectLst/>
                <a:latin typeface="-webkit-standard"/>
              </a:rPr>
              <a:t>Decree of the Greek Assembly in the province of Asia, on motion of the High Priest </a:t>
            </a:r>
            <a:r>
              <a:rPr lang="en-US" sz="3200" b="0" i="0" u="none" strike="noStrike" dirty="0" err="1">
                <a:solidFill>
                  <a:schemeClr val="bg1"/>
                </a:solidFill>
                <a:effectLst/>
                <a:latin typeface="-webkit-standard"/>
              </a:rPr>
              <a:t>Apolionios</a:t>
            </a:r>
            <a:r>
              <a:rPr lang="en-US" sz="3200" b="0" i="0" u="none" strike="noStrike" dirty="0">
                <a:solidFill>
                  <a:schemeClr val="bg1"/>
                </a:solidFill>
                <a:effectLst/>
                <a:latin typeface="-webkit-standard"/>
              </a:rPr>
              <a:t>, son of </a:t>
            </a:r>
            <a:r>
              <a:rPr lang="en-US" sz="3200" b="0" i="0" u="none" strike="noStrike" dirty="0" err="1">
                <a:solidFill>
                  <a:schemeClr val="bg1"/>
                </a:solidFill>
                <a:effectLst/>
                <a:latin typeface="-webkit-standard"/>
              </a:rPr>
              <a:t>Menophilos</a:t>
            </a:r>
            <a:r>
              <a:rPr lang="en-US" sz="3200" b="0" i="0" u="none" strike="noStrike" dirty="0">
                <a:solidFill>
                  <a:schemeClr val="bg1"/>
                </a:solidFill>
                <a:effectLst/>
                <a:latin typeface="-webkit-standard"/>
              </a:rPr>
              <a:t>, of </a:t>
            </a:r>
            <a:r>
              <a:rPr lang="en-US" sz="3200" b="0" i="0" u="none" strike="noStrike" dirty="0" err="1">
                <a:solidFill>
                  <a:schemeClr val="bg1"/>
                </a:solidFill>
                <a:effectLst/>
                <a:latin typeface="-webkit-standard"/>
              </a:rPr>
              <a:t>Aizanoi</a:t>
            </a:r>
            <a:r>
              <a:rPr lang="en-US" sz="3200" b="0" i="0" u="none" strike="noStrike" dirty="0">
                <a:solidFill>
                  <a:schemeClr val="bg1"/>
                </a:solidFill>
                <a:effectLst/>
                <a:latin typeface="-webkit-standard"/>
              </a:rPr>
              <a:t> whereas Providence that orders all our lives has in her display of concern and generosity in our behalf adorned our lives with the highest good: Augustus, whom she has filled with </a:t>
            </a:r>
            <a:r>
              <a:rPr lang="en-US" sz="3200" b="0" i="1" u="none" strike="noStrike" dirty="0">
                <a:solidFill>
                  <a:schemeClr val="bg1"/>
                </a:solidFill>
                <a:effectLst/>
                <a:latin typeface="-webkit-standard"/>
              </a:rPr>
              <a:t>arete</a:t>
            </a:r>
            <a:r>
              <a:rPr lang="en-US" sz="3200" b="0" i="0" u="none" strike="noStrike" dirty="0">
                <a:solidFill>
                  <a:schemeClr val="bg1"/>
                </a:solidFill>
                <a:effectLst/>
                <a:latin typeface="-webkit-standard"/>
              </a:rPr>
              <a:t> [virtue] for the benefit of humanity, and has in her beneficence granted us and those who will come after us [a </a:t>
            </a:r>
            <a:r>
              <a:rPr lang="en-US" sz="3200" b="0" i="1" u="none" strike="noStrike" dirty="0" err="1">
                <a:solidFill>
                  <a:schemeClr val="bg1"/>
                </a:solidFill>
                <a:effectLst/>
                <a:latin typeface="-webkit-standard"/>
              </a:rPr>
              <a:t>Saviour</a:t>
            </a:r>
            <a:r>
              <a:rPr lang="en-US" sz="3200" b="0" i="0" u="none" strike="noStrike" dirty="0">
                <a:solidFill>
                  <a:schemeClr val="bg1"/>
                </a:solidFill>
                <a:effectLst/>
                <a:latin typeface="-webkit-standard"/>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σωτῆρα</a:t>
            </a:r>
            <a:r>
              <a:rPr lang="el-GR" sz="3200" b="0" i="0" u="none" strike="noStrike" dirty="0">
                <a:solidFill>
                  <a:schemeClr val="bg1"/>
                </a:solidFill>
                <a:effectLst/>
                <a:latin typeface="-webkit-standard"/>
              </a:rPr>
              <a:t>)] </a:t>
            </a:r>
            <a:r>
              <a:rPr lang="en-US" sz="3200" b="0" i="0" u="none" strike="noStrike" dirty="0">
                <a:solidFill>
                  <a:schemeClr val="bg1"/>
                </a:solidFill>
                <a:effectLst/>
                <a:latin typeface="-webkit-standard"/>
              </a:rPr>
              <a:t>who has made war to cease and who shall put everything [in peaceful] order; and whereas Caesar, [when he was manifest], transcended the expectations of [all who had anticipated the good news], not only by surpassing the benefits conferred by his predecessors but by leaving no expectation of surpassing him to those who would come after him…</a:t>
            </a:r>
            <a:endParaRPr lang="en-US" sz="3200" dirty="0">
              <a:solidFill>
                <a:schemeClr val="bg1"/>
              </a:solidFill>
            </a:endParaRPr>
          </a:p>
        </p:txBody>
      </p:sp>
    </p:spTree>
    <p:extLst>
      <p:ext uri="{BB962C8B-B14F-4D97-AF65-F5344CB8AC3E}">
        <p14:creationId xmlns:p14="http://schemas.microsoft.com/office/powerpoint/2010/main" val="3363603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C2A1C6F-6116-664F-8A5B-A0EE817F008F}"/>
              </a:ext>
            </a:extLst>
          </p:cNvPr>
          <p:cNvSpPr/>
          <p:nvPr/>
        </p:nvSpPr>
        <p:spPr>
          <a:xfrm>
            <a:off x="261582" y="117693"/>
            <a:ext cx="11668836" cy="6494085"/>
          </a:xfrm>
          <a:prstGeom prst="rect">
            <a:avLst/>
          </a:prstGeom>
        </p:spPr>
        <p:txBody>
          <a:bodyPr wrap="square">
            <a:spAutoFit/>
          </a:bodyPr>
          <a:lstStyle/>
          <a:p>
            <a:r>
              <a:rPr lang="en-US" sz="3200" b="0" i="0" u="none" strike="noStrike" dirty="0">
                <a:solidFill>
                  <a:schemeClr val="bg1"/>
                </a:solidFill>
                <a:effectLst/>
                <a:latin typeface="-webkit-standard"/>
              </a:rPr>
              <a:t>…with the result that the birthday of our God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τοῦ</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θεοῦ</a:t>
            </a:r>
            <a:r>
              <a:rPr lang="el-GR" sz="3200" b="0" i="0" u="none" strike="noStrike" dirty="0">
                <a:solidFill>
                  <a:schemeClr val="bg1"/>
                </a:solidFill>
                <a:effectLst/>
                <a:latin typeface="-webkit-standard"/>
              </a:rPr>
              <a:t>) </a:t>
            </a:r>
            <a:r>
              <a:rPr lang="en-US" sz="3200" b="0" i="0" u="none" strike="noStrike" dirty="0" err="1">
                <a:solidFill>
                  <a:schemeClr val="bg1"/>
                </a:solidFill>
                <a:effectLst/>
                <a:latin typeface="-webkit-standard"/>
              </a:rPr>
              <a:t>signalled</a:t>
            </a:r>
            <a:r>
              <a:rPr lang="en-US" sz="3200" b="0" i="0" u="none" strike="noStrike" dirty="0">
                <a:solidFill>
                  <a:schemeClr val="bg1"/>
                </a:solidFill>
                <a:effectLst/>
                <a:latin typeface="-webkit-standard"/>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ἦρξεν</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δὲ</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τῶι</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κὀσμωι</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τῶι</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δι</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αὐτὸν</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εὐαγγελίων</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ἡ</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γενέυλιος</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ἡμέρα</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τοῦ</a:t>
            </a:r>
            <a:r>
              <a:rPr lang="el-GR" sz="3200" b="0" i="0" u="none" strike="noStrike" dirty="0">
                <a:solidFill>
                  <a:schemeClr val="bg1"/>
                </a:solidFill>
                <a:effectLst/>
                <a:latin typeface="Times New Roman" panose="02020603050405020304" pitchFamily="18" charset="0"/>
                <a:cs typeface="Times New Roman" panose="02020603050405020304" pitchFamily="18" charset="0"/>
              </a:rPr>
              <a:t> </a:t>
            </a:r>
            <a:r>
              <a:rPr lang="el-GR" sz="3200" b="0" i="0" u="none" strike="noStrike" dirty="0" err="1">
                <a:solidFill>
                  <a:schemeClr val="bg1"/>
                </a:solidFill>
                <a:effectLst/>
                <a:latin typeface="Times New Roman" panose="02020603050405020304" pitchFamily="18" charset="0"/>
                <a:cs typeface="Times New Roman" panose="02020603050405020304" pitchFamily="18" charset="0"/>
              </a:rPr>
              <a:t>θεοῦ</a:t>
            </a:r>
            <a:r>
              <a:rPr lang="el-GR" sz="3200" b="0" i="0" u="none" strike="noStrike" dirty="0">
                <a:solidFill>
                  <a:schemeClr val="bg1"/>
                </a:solidFill>
                <a:effectLst/>
                <a:latin typeface="-webkit-standard"/>
              </a:rPr>
              <a:t>) </a:t>
            </a:r>
            <a:r>
              <a:rPr lang="en-US" sz="3200" b="0" i="0" u="none" strike="noStrike" dirty="0">
                <a:solidFill>
                  <a:schemeClr val="bg1"/>
                </a:solidFill>
                <a:effectLst/>
                <a:latin typeface="-webkit-standard"/>
              </a:rPr>
              <a:t>the beginning of Good News for the world because of him; ..... (proconsul Paul Fabius Maximus) has discovered a way to honor Augustus that was hitherto unknown among the Greeks, namely to reckon time from the date of his nativity; therefore, with the blessings of Good Fortune and for their own welfare, the Greeks in Asia Decreed that the New Year begin for all the cities on September 23, which is the birthday of Augustus; and, to ensure that the dates coincide in every city, all documents are to carry both the Roman and the Greek date, and the first month shall, in accordance with the decree, be observed as the Month of Caesar, beginning with 23 September, the birthday of Caesar."</a:t>
            </a:r>
            <a:endParaRPr lang="en-US" sz="3200" dirty="0">
              <a:solidFill>
                <a:schemeClr val="bg1"/>
              </a:solidFill>
            </a:endParaRPr>
          </a:p>
        </p:txBody>
      </p:sp>
    </p:spTree>
    <p:extLst>
      <p:ext uri="{BB962C8B-B14F-4D97-AF65-F5344CB8AC3E}">
        <p14:creationId xmlns:p14="http://schemas.microsoft.com/office/powerpoint/2010/main" val="34693461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0770664E-40E5-FB4F-BFD3-0F7B04E0F12A}"/>
              </a:ext>
            </a:extLst>
          </p:cNvPr>
          <p:cNvGrpSpPr/>
          <p:nvPr/>
        </p:nvGrpSpPr>
        <p:grpSpPr>
          <a:xfrm>
            <a:off x="514930" y="478971"/>
            <a:ext cx="5080000" cy="5950858"/>
            <a:chOff x="624114" y="478971"/>
            <a:chExt cx="5080000" cy="5950858"/>
          </a:xfrm>
        </p:grpSpPr>
        <p:sp>
          <p:nvSpPr>
            <p:cNvPr id="6" name="Rectangle 5">
              <a:extLst>
                <a:ext uri="{FF2B5EF4-FFF2-40B4-BE49-F238E27FC236}">
                  <a16:creationId xmlns:a16="http://schemas.microsoft.com/office/drawing/2014/main" id="{509153E2-34A3-D548-9035-D655C7D1A6F2}"/>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7" name="TextBox 6">
              <a:extLst>
                <a:ext uri="{FF2B5EF4-FFF2-40B4-BE49-F238E27FC236}">
                  <a16:creationId xmlns:a16="http://schemas.microsoft.com/office/drawing/2014/main" id="{B93B6E1C-456C-4C45-ACDE-9DC49FF6E482}"/>
                </a:ext>
              </a:extLst>
            </p:cNvPr>
            <p:cNvSpPr txBox="1"/>
            <p:nvPr/>
          </p:nvSpPr>
          <p:spPr>
            <a:xfrm>
              <a:off x="751114" y="653143"/>
              <a:ext cx="4826000" cy="1692771"/>
            </a:xfrm>
            <a:prstGeom prst="rect">
              <a:avLst/>
            </a:prstGeom>
            <a:solidFill>
              <a:schemeClr val="bg1"/>
            </a:solidFill>
          </p:spPr>
          <p:txBody>
            <a:bodyPr wrap="square" rtlCol="0">
              <a:spAutoFit/>
            </a:bodyPr>
            <a:lstStyle/>
            <a:p>
              <a:r>
                <a:rPr lang="en-US" sz="3600" dirty="0">
                  <a:solidFill>
                    <a:srgbClr val="002060"/>
                  </a:solidFill>
                </a:rPr>
                <a:t>Mark 1:1 </a:t>
              </a:r>
              <a:r>
                <a:rPr lang="en-US" sz="3400" dirty="0">
                  <a:solidFill>
                    <a:schemeClr val="accent5">
                      <a:lumMod val="50000"/>
                    </a:schemeClr>
                  </a:solidFill>
                </a:rPr>
                <a:t>The </a:t>
              </a:r>
              <a:r>
                <a:rPr lang="en-US" sz="3400" dirty="0">
                  <a:solidFill>
                    <a:schemeClr val="accent5">
                      <a:lumMod val="50000"/>
                    </a:schemeClr>
                  </a:solidFill>
                  <a:highlight>
                    <a:srgbClr val="FFFF00"/>
                  </a:highlight>
                </a:rPr>
                <a:t>beginning</a:t>
              </a:r>
              <a:r>
                <a:rPr lang="en-US" sz="3400" dirty="0">
                  <a:solidFill>
                    <a:schemeClr val="accent5">
                      <a:lumMod val="50000"/>
                    </a:schemeClr>
                  </a:solidFill>
                </a:rPr>
                <a:t> of the </a:t>
              </a:r>
              <a:r>
                <a:rPr lang="en-US" sz="3400" dirty="0">
                  <a:solidFill>
                    <a:schemeClr val="accent5">
                      <a:lumMod val="50000"/>
                    </a:schemeClr>
                  </a:solidFill>
                  <a:highlight>
                    <a:srgbClr val="FFFF00"/>
                  </a:highlight>
                </a:rPr>
                <a:t>gospel</a:t>
              </a:r>
              <a:r>
                <a:rPr lang="en-US" sz="3400" dirty="0">
                  <a:solidFill>
                    <a:schemeClr val="accent5">
                      <a:lumMod val="50000"/>
                    </a:schemeClr>
                  </a:solidFill>
                </a:rPr>
                <a:t> of Jesus Christ, the Son of God.</a:t>
              </a:r>
            </a:p>
          </p:txBody>
        </p:sp>
      </p:grpSp>
      <p:grpSp>
        <p:nvGrpSpPr>
          <p:cNvPr id="8" name="Group 7">
            <a:extLst>
              <a:ext uri="{FF2B5EF4-FFF2-40B4-BE49-F238E27FC236}">
                <a16:creationId xmlns:a16="http://schemas.microsoft.com/office/drawing/2014/main" id="{F6733845-FD05-6E48-A0C9-9F843F08DE4C}"/>
              </a:ext>
            </a:extLst>
          </p:cNvPr>
          <p:cNvGrpSpPr/>
          <p:nvPr/>
        </p:nvGrpSpPr>
        <p:grpSpPr>
          <a:xfrm>
            <a:off x="6370905" y="478971"/>
            <a:ext cx="5562053" cy="5950858"/>
            <a:chOff x="6335486" y="478971"/>
            <a:chExt cx="5562053" cy="5950858"/>
          </a:xfrm>
        </p:grpSpPr>
        <p:sp>
          <p:nvSpPr>
            <p:cNvPr id="9" name="Rectangle 8">
              <a:extLst>
                <a:ext uri="{FF2B5EF4-FFF2-40B4-BE49-F238E27FC236}">
                  <a16:creationId xmlns:a16="http://schemas.microsoft.com/office/drawing/2014/main" id="{077795DA-A89F-224E-9728-89D36B8371D8}"/>
                </a:ext>
              </a:extLst>
            </p:cNvPr>
            <p:cNvSpPr/>
            <p:nvPr/>
          </p:nvSpPr>
          <p:spPr>
            <a:xfrm>
              <a:off x="6335486" y="478971"/>
              <a:ext cx="5562053"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76780EB-F89A-7C43-A675-3AB9C0D2622B}"/>
                </a:ext>
              </a:extLst>
            </p:cNvPr>
            <p:cNvSpPr txBox="1"/>
            <p:nvPr/>
          </p:nvSpPr>
          <p:spPr>
            <a:xfrm>
              <a:off x="6549574" y="653143"/>
              <a:ext cx="5135969" cy="1754326"/>
            </a:xfrm>
            <a:prstGeom prst="rect">
              <a:avLst/>
            </a:prstGeom>
            <a:solidFill>
              <a:schemeClr val="bg1"/>
            </a:solidFill>
          </p:spPr>
          <p:txBody>
            <a:bodyPr wrap="square" rtlCol="0">
              <a:spAutoFit/>
            </a:bodyPr>
            <a:lstStyle/>
            <a:p>
              <a:r>
                <a:rPr lang="en-US" sz="3600" spc="-150" dirty="0">
                  <a:solidFill>
                    <a:srgbClr val="002060"/>
                  </a:solidFill>
                </a:rPr>
                <a:t>Mark 1:1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Ἀρχὴ</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εὐαγγελίου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Ἰησοῦ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Χριστοῦ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υἱοῦ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θεοῦ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grpSp>
        <p:nvGrpSpPr>
          <p:cNvPr id="11" name="Group 10">
            <a:extLst>
              <a:ext uri="{FF2B5EF4-FFF2-40B4-BE49-F238E27FC236}">
                <a16:creationId xmlns:a16="http://schemas.microsoft.com/office/drawing/2014/main" id="{CD4B6C0D-A2BA-DB49-9CFA-C67B7D71F75C}"/>
              </a:ext>
            </a:extLst>
          </p:cNvPr>
          <p:cNvGrpSpPr/>
          <p:nvPr/>
        </p:nvGrpSpPr>
        <p:grpSpPr>
          <a:xfrm>
            <a:off x="1578803" y="3454400"/>
            <a:ext cx="9062113" cy="1531167"/>
            <a:chOff x="655093" y="1105468"/>
            <a:chExt cx="3057098" cy="1531167"/>
          </a:xfrm>
        </p:grpSpPr>
        <p:sp>
          <p:nvSpPr>
            <p:cNvPr id="12" name="Rounded Rectangle 11">
              <a:extLst>
                <a:ext uri="{FF2B5EF4-FFF2-40B4-BE49-F238E27FC236}">
                  <a16:creationId xmlns:a16="http://schemas.microsoft.com/office/drawing/2014/main" id="{0B6DA011-2670-2242-92A8-7465871B4E1C}"/>
                </a:ext>
              </a:extLst>
            </p:cNvPr>
            <p:cNvSpPr/>
            <p:nvPr/>
          </p:nvSpPr>
          <p:spPr>
            <a:xfrm>
              <a:off x="655093" y="1105468"/>
              <a:ext cx="3057098" cy="1531167"/>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E14D477-9A7D-0F49-B360-1D2BD928756A}"/>
                </a:ext>
              </a:extLst>
            </p:cNvPr>
            <p:cNvSpPr txBox="1"/>
            <p:nvPr/>
          </p:nvSpPr>
          <p:spPr>
            <a:xfrm>
              <a:off x="888044" y="1229975"/>
              <a:ext cx="2591195" cy="1200329"/>
            </a:xfrm>
            <a:prstGeom prst="rect">
              <a:avLst/>
            </a:prstGeom>
            <a:noFill/>
          </p:spPr>
          <p:txBody>
            <a:bodyPr wrap="square" rtlCol="0">
              <a:spAutoFit/>
            </a:bodyPr>
            <a:lstStyle/>
            <a:p>
              <a:pPr algn="ctr"/>
              <a:r>
                <a:rPr lang="en-US" sz="3600" dirty="0">
                  <a:solidFill>
                    <a:schemeClr val="bg1"/>
                  </a:solidFill>
                </a:rPr>
                <a:t>Get ready for the huge and historic</a:t>
              </a:r>
            </a:p>
            <a:p>
              <a:pPr algn="ctr"/>
              <a:r>
                <a:rPr lang="en-US" sz="3600" dirty="0">
                  <a:solidFill>
                    <a:schemeClr val="bg1"/>
                  </a:solidFill>
                </a:rPr>
                <a:t>true marking of divine time and history</a:t>
              </a:r>
            </a:p>
          </p:txBody>
        </p:sp>
      </p:grpSp>
    </p:spTree>
    <p:extLst>
      <p:ext uri="{BB962C8B-B14F-4D97-AF65-F5344CB8AC3E}">
        <p14:creationId xmlns:p14="http://schemas.microsoft.com/office/powerpoint/2010/main" val="496454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0770664E-40E5-FB4F-BFD3-0F7B04E0F12A}"/>
              </a:ext>
            </a:extLst>
          </p:cNvPr>
          <p:cNvGrpSpPr/>
          <p:nvPr/>
        </p:nvGrpSpPr>
        <p:grpSpPr>
          <a:xfrm>
            <a:off x="514930" y="478971"/>
            <a:ext cx="5080000" cy="5950858"/>
            <a:chOff x="624114" y="478971"/>
            <a:chExt cx="5080000" cy="5950858"/>
          </a:xfrm>
        </p:grpSpPr>
        <p:sp>
          <p:nvSpPr>
            <p:cNvPr id="6" name="Rectangle 5">
              <a:extLst>
                <a:ext uri="{FF2B5EF4-FFF2-40B4-BE49-F238E27FC236}">
                  <a16:creationId xmlns:a16="http://schemas.microsoft.com/office/drawing/2014/main" id="{509153E2-34A3-D548-9035-D655C7D1A6F2}"/>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7" name="TextBox 6">
              <a:extLst>
                <a:ext uri="{FF2B5EF4-FFF2-40B4-BE49-F238E27FC236}">
                  <a16:creationId xmlns:a16="http://schemas.microsoft.com/office/drawing/2014/main" id="{B93B6E1C-456C-4C45-ACDE-9DC49FF6E482}"/>
                </a:ext>
              </a:extLst>
            </p:cNvPr>
            <p:cNvSpPr txBox="1"/>
            <p:nvPr/>
          </p:nvSpPr>
          <p:spPr>
            <a:xfrm>
              <a:off x="751114" y="653143"/>
              <a:ext cx="4826000" cy="1692771"/>
            </a:xfrm>
            <a:prstGeom prst="rect">
              <a:avLst/>
            </a:prstGeom>
            <a:solidFill>
              <a:schemeClr val="bg1"/>
            </a:solidFill>
          </p:spPr>
          <p:txBody>
            <a:bodyPr wrap="square" rtlCol="0">
              <a:spAutoFit/>
            </a:bodyPr>
            <a:lstStyle/>
            <a:p>
              <a:r>
                <a:rPr lang="en-US" sz="3600" dirty="0">
                  <a:solidFill>
                    <a:srgbClr val="002060"/>
                  </a:solidFill>
                </a:rPr>
                <a:t>Mark 1:1 </a:t>
              </a:r>
              <a:r>
                <a:rPr lang="en-US" sz="3400" dirty="0">
                  <a:solidFill>
                    <a:schemeClr val="accent5">
                      <a:lumMod val="50000"/>
                    </a:schemeClr>
                  </a:solidFill>
                </a:rPr>
                <a:t>The </a:t>
              </a:r>
              <a:r>
                <a:rPr lang="en-US" sz="3400" dirty="0">
                  <a:solidFill>
                    <a:schemeClr val="accent5">
                      <a:lumMod val="50000"/>
                    </a:schemeClr>
                  </a:solidFill>
                  <a:highlight>
                    <a:srgbClr val="FFFF00"/>
                  </a:highlight>
                </a:rPr>
                <a:t>beginning</a:t>
              </a:r>
              <a:r>
                <a:rPr lang="en-US" sz="3400" dirty="0">
                  <a:solidFill>
                    <a:schemeClr val="accent5">
                      <a:lumMod val="50000"/>
                    </a:schemeClr>
                  </a:solidFill>
                </a:rPr>
                <a:t> of the </a:t>
              </a:r>
              <a:r>
                <a:rPr lang="en-US" sz="3400" dirty="0">
                  <a:solidFill>
                    <a:schemeClr val="accent5">
                      <a:lumMod val="50000"/>
                    </a:schemeClr>
                  </a:solidFill>
                  <a:highlight>
                    <a:srgbClr val="FFFF00"/>
                  </a:highlight>
                </a:rPr>
                <a:t>gospel</a:t>
              </a:r>
              <a:r>
                <a:rPr lang="en-US" sz="3400" dirty="0">
                  <a:solidFill>
                    <a:schemeClr val="accent5">
                      <a:lumMod val="50000"/>
                    </a:schemeClr>
                  </a:solidFill>
                </a:rPr>
                <a:t> of </a:t>
              </a:r>
              <a:r>
                <a:rPr lang="en-US" sz="3400" dirty="0">
                  <a:solidFill>
                    <a:srgbClr val="FF0000"/>
                  </a:solidFill>
                </a:rPr>
                <a:t>Jesus Christ</a:t>
              </a:r>
              <a:r>
                <a:rPr lang="en-US" sz="3400" dirty="0">
                  <a:solidFill>
                    <a:schemeClr val="accent5">
                      <a:lumMod val="50000"/>
                    </a:schemeClr>
                  </a:solidFill>
                </a:rPr>
                <a:t>, the Son of God.</a:t>
              </a:r>
            </a:p>
          </p:txBody>
        </p:sp>
      </p:grpSp>
      <p:grpSp>
        <p:nvGrpSpPr>
          <p:cNvPr id="8" name="Group 7">
            <a:extLst>
              <a:ext uri="{FF2B5EF4-FFF2-40B4-BE49-F238E27FC236}">
                <a16:creationId xmlns:a16="http://schemas.microsoft.com/office/drawing/2014/main" id="{F6733845-FD05-6E48-A0C9-9F843F08DE4C}"/>
              </a:ext>
            </a:extLst>
          </p:cNvPr>
          <p:cNvGrpSpPr/>
          <p:nvPr/>
        </p:nvGrpSpPr>
        <p:grpSpPr>
          <a:xfrm>
            <a:off x="6370905" y="478971"/>
            <a:ext cx="5562053" cy="5950858"/>
            <a:chOff x="6335486" y="478971"/>
            <a:chExt cx="5562053" cy="5950858"/>
          </a:xfrm>
        </p:grpSpPr>
        <p:sp>
          <p:nvSpPr>
            <p:cNvPr id="9" name="Rectangle 8">
              <a:extLst>
                <a:ext uri="{FF2B5EF4-FFF2-40B4-BE49-F238E27FC236}">
                  <a16:creationId xmlns:a16="http://schemas.microsoft.com/office/drawing/2014/main" id="{077795DA-A89F-224E-9728-89D36B8371D8}"/>
                </a:ext>
              </a:extLst>
            </p:cNvPr>
            <p:cNvSpPr/>
            <p:nvPr/>
          </p:nvSpPr>
          <p:spPr>
            <a:xfrm>
              <a:off x="6335486" y="478971"/>
              <a:ext cx="5562053"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76780EB-F89A-7C43-A675-3AB9C0D2622B}"/>
                </a:ext>
              </a:extLst>
            </p:cNvPr>
            <p:cNvSpPr txBox="1"/>
            <p:nvPr/>
          </p:nvSpPr>
          <p:spPr>
            <a:xfrm>
              <a:off x="6549574" y="653143"/>
              <a:ext cx="5135969" cy="1754326"/>
            </a:xfrm>
            <a:prstGeom prst="rect">
              <a:avLst/>
            </a:prstGeom>
            <a:solidFill>
              <a:schemeClr val="bg1"/>
            </a:solidFill>
          </p:spPr>
          <p:txBody>
            <a:bodyPr wrap="square" rtlCol="0">
              <a:spAutoFit/>
            </a:bodyPr>
            <a:lstStyle/>
            <a:p>
              <a:r>
                <a:rPr lang="en-US" sz="3600" spc="-150" dirty="0">
                  <a:solidFill>
                    <a:srgbClr val="002060"/>
                  </a:solidFill>
                </a:rPr>
                <a:t>Mark 1:1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Ἀρχὴ</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εὐαγγελίου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rgbClr val="FF0000"/>
                  </a:solidFill>
                  <a:latin typeface="Times New Roman" panose="02020603050405020304" pitchFamily="18" charset="0"/>
                  <a:cs typeface="Times New Roman" panose="02020603050405020304" pitchFamily="18" charset="0"/>
                </a:rPr>
                <a:t>Ἰησοῦ</a:t>
              </a:r>
              <a:r>
                <a:rPr lang="el-GR" sz="3600" spc="-150" dirty="0">
                  <a:solidFill>
                    <a:srgbClr val="FF0000"/>
                  </a:solidFill>
                  <a:latin typeface="Times New Roman" panose="02020603050405020304" pitchFamily="18" charset="0"/>
                  <a:cs typeface="Times New Roman" panose="02020603050405020304" pitchFamily="18" charset="0"/>
                </a:rPr>
                <a:t> </a:t>
              </a:r>
              <a:r>
                <a:rPr lang="el-GR" sz="3600" spc="-150" dirty="0" err="1">
                  <a:solidFill>
                    <a:srgbClr val="FF0000"/>
                  </a:solidFill>
                  <a:latin typeface="Times New Roman" panose="02020603050405020304" pitchFamily="18" charset="0"/>
                  <a:cs typeface="Times New Roman" panose="02020603050405020304" pitchFamily="18" charset="0"/>
                </a:rPr>
                <a:t>Χριστοῦ</a:t>
              </a:r>
              <a:r>
                <a:rPr lang="el-GR" sz="3600" spc="-150" dirty="0">
                  <a:solidFill>
                    <a:srgbClr val="FF0000"/>
                  </a:solidFill>
                  <a:latin typeface="Times New Roman" panose="02020603050405020304" pitchFamily="18" charset="0"/>
                  <a:cs typeface="Times New Roman" panose="02020603050405020304" pitchFamily="18" charset="0"/>
                </a:rPr>
                <a:t> </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υἱοῦ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θεοῦ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grpSp>
        <p:nvGrpSpPr>
          <p:cNvPr id="11" name="Group 10">
            <a:extLst>
              <a:ext uri="{FF2B5EF4-FFF2-40B4-BE49-F238E27FC236}">
                <a16:creationId xmlns:a16="http://schemas.microsoft.com/office/drawing/2014/main" id="{CD4B6C0D-A2BA-DB49-9CFA-C67B7D71F75C}"/>
              </a:ext>
            </a:extLst>
          </p:cNvPr>
          <p:cNvGrpSpPr/>
          <p:nvPr/>
        </p:nvGrpSpPr>
        <p:grpSpPr>
          <a:xfrm>
            <a:off x="1578803" y="3454400"/>
            <a:ext cx="9062113" cy="1531167"/>
            <a:chOff x="655093" y="1105468"/>
            <a:chExt cx="3057098" cy="1531167"/>
          </a:xfrm>
        </p:grpSpPr>
        <p:sp>
          <p:nvSpPr>
            <p:cNvPr id="12" name="Rounded Rectangle 11">
              <a:extLst>
                <a:ext uri="{FF2B5EF4-FFF2-40B4-BE49-F238E27FC236}">
                  <a16:creationId xmlns:a16="http://schemas.microsoft.com/office/drawing/2014/main" id="{0B6DA011-2670-2242-92A8-7465871B4E1C}"/>
                </a:ext>
              </a:extLst>
            </p:cNvPr>
            <p:cNvSpPr/>
            <p:nvPr/>
          </p:nvSpPr>
          <p:spPr>
            <a:xfrm>
              <a:off x="655093" y="1105468"/>
              <a:ext cx="3057098" cy="1531167"/>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E14D477-9A7D-0F49-B360-1D2BD928756A}"/>
                </a:ext>
              </a:extLst>
            </p:cNvPr>
            <p:cNvSpPr txBox="1"/>
            <p:nvPr/>
          </p:nvSpPr>
          <p:spPr>
            <a:xfrm>
              <a:off x="888044" y="1229975"/>
              <a:ext cx="2591195" cy="1200329"/>
            </a:xfrm>
            <a:prstGeom prst="rect">
              <a:avLst/>
            </a:prstGeom>
            <a:noFill/>
          </p:spPr>
          <p:txBody>
            <a:bodyPr wrap="square" rtlCol="0">
              <a:spAutoFit/>
            </a:bodyPr>
            <a:lstStyle/>
            <a:p>
              <a:pPr algn="ctr"/>
              <a:r>
                <a:rPr lang="en-US" sz="3600" dirty="0">
                  <a:solidFill>
                    <a:schemeClr val="bg1"/>
                  </a:solidFill>
                </a:rPr>
                <a:t>Get ready for the huge and historic</a:t>
              </a:r>
            </a:p>
            <a:p>
              <a:pPr algn="ctr"/>
              <a:r>
                <a:rPr lang="en-US" sz="3600" dirty="0">
                  <a:solidFill>
                    <a:schemeClr val="bg1"/>
                  </a:solidFill>
                </a:rPr>
                <a:t>true marking of divine time and history</a:t>
              </a:r>
            </a:p>
          </p:txBody>
        </p:sp>
      </p:grpSp>
      <p:grpSp>
        <p:nvGrpSpPr>
          <p:cNvPr id="14" name="Group 13">
            <a:extLst>
              <a:ext uri="{FF2B5EF4-FFF2-40B4-BE49-F238E27FC236}">
                <a16:creationId xmlns:a16="http://schemas.microsoft.com/office/drawing/2014/main" id="{E3BF6A14-8715-DC4B-BCE0-D2BC70426ED4}"/>
              </a:ext>
            </a:extLst>
          </p:cNvPr>
          <p:cNvGrpSpPr/>
          <p:nvPr/>
        </p:nvGrpSpPr>
        <p:grpSpPr>
          <a:xfrm>
            <a:off x="4584458" y="2698776"/>
            <a:ext cx="3057098" cy="895344"/>
            <a:chOff x="655093" y="1105469"/>
            <a:chExt cx="3057098" cy="895344"/>
          </a:xfrm>
        </p:grpSpPr>
        <p:sp>
          <p:nvSpPr>
            <p:cNvPr id="15" name="Rounded Rectangle 14">
              <a:extLst>
                <a:ext uri="{FF2B5EF4-FFF2-40B4-BE49-F238E27FC236}">
                  <a16:creationId xmlns:a16="http://schemas.microsoft.com/office/drawing/2014/main" id="{D1841DA3-A7B8-CE47-89E4-5B1703A6CBB3}"/>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15FC843-E9D2-1644-B050-1FFCE9293746}"/>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Mk 8:29</a:t>
              </a:r>
            </a:p>
          </p:txBody>
        </p:sp>
      </p:grpSp>
      <p:grpSp>
        <p:nvGrpSpPr>
          <p:cNvPr id="17" name="Group 16">
            <a:extLst>
              <a:ext uri="{FF2B5EF4-FFF2-40B4-BE49-F238E27FC236}">
                <a16:creationId xmlns:a16="http://schemas.microsoft.com/office/drawing/2014/main" id="{AB249402-15CD-EF4C-AF1D-BDDFFB87A23A}"/>
              </a:ext>
            </a:extLst>
          </p:cNvPr>
          <p:cNvGrpSpPr/>
          <p:nvPr/>
        </p:nvGrpSpPr>
        <p:grpSpPr>
          <a:xfrm>
            <a:off x="8619972" y="2703064"/>
            <a:ext cx="3057098" cy="895344"/>
            <a:chOff x="655093" y="1105469"/>
            <a:chExt cx="3057098" cy="895344"/>
          </a:xfrm>
        </p:grpSpPr>
        <p:sp>
          <p:nvSpPr>
            <p:cNvPr id="18" name="Rounded Rectangle 17">
              <a:extLst>
                <a:ext uri="{FF2B5EF4-FFF2-40B4-BE49-F238E27FC236}">
                  <a16:creationId xmlns:a16="http://schemas.microsoft.com/office/drawing/2014/main" id="{7D14285E-8052-1749-9DA5-27BAFFD8E1E4}"/>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6DC1DBA-5A01-074D-AC0A-76E101959A32}"/>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Mk 14:61</a:t>
              </a:r>
            </a:p>
          </p:txBody>
        </p:sp>
      </p:grpSp>
      <p:grpSp>
        <p:nvGrpSpPr>
          <p:cNvPr id="20" name="Group 19">
            <a:extLst>
              <a:ext uri="{FF2B5EF4-FFF2-40B4-BE49-F238E27FC236}">
                <a16:creationId xmlns:a16="http://schemas.microsoft.com/office/drawing/2014/main" id="{36509ED7-DF0E-F044-9420-023B2250D8AD}"/>
              </a:ext>
            </a:extLst>
          </p:cNvPr>
          <p:cNvGrpSpPr/>
          <p:nvPr/>
        </p:nvGrpSpPr>
        <p:grpSpPr>
          <a:xfrm>
            <a:off x="491206" y="2698776"/>
            <a:ext cx="3057098" cy="895344"/>
            <a:chOff x="655093" y="1105469"/>
            <a:chExt cx="3057098" cy="895344"/>
          </a:xfrm>
        </p:grpSpPr>
        <p:sp>
          <p:nvSpPr>
            <p:cNvPr id="21" name="Rounded Rectangle 20">
              <a:extLst>
                <a:ext uri="{FF2B5EF4-FFF2-40B4-BE49-F238E27FC236}">
                  <a16:creationId xmlns:a16="http://schemas.microsoft.com/office/drawing/2014/main" id="{B2A65E5D-4374-B94A-8B86-3FEB21E56FE8}"/>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6E86466-BA22-CB4F-A6F7-2178911737CD}"/>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Mk 1:1</a:t>
              </a:r>
            </a:p>
          </p:txBody>
        </p:sp>
      </p:grpSp>
    </p:spTree>
    <p:extLst>
      <p:ext uri="{BB962C8B-B14F-4D97-AF65-F5344CB8AC3E}">
        <p14:creationId xmlns:p14="http://schemas.microsoft.com/office/powerpoint/2010/main" val="735731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0770664E-40E5-FB4F-BFD3-0F7B04E0F12A}"/>
              </a:ext>
            </a:extLst>
          </p:cNvPr>
          <p:cNvGrpSpPr/>
          <p:nvPr/>
        </p:nvGrpSpPr>
        <p:grpSpPr>
          <a:xfrm>
            <a:off x="514930" y="478971"/>
            <a:ext cx="5080000" cy="5950858"/>
            <a:chOff x="624114" y="478971"/>
            <a:chExt cx="5080000" cy="5950858"/>
          </a:xfrm>
        </p:grpSpPr>
        <p:sp>
          <p:nvSpPr>
            <p:cNvPr id="6" name="Rectangle 5">
              <a:extLst>
                <a:ext uri="{FF2B5EF4-FFF2-40B4-BE49-F238E27FC236}">
                  <a16:creationId xmlns:a16="http://schemas.microsoft.com/office/drawing/2014/main" id="{509153E2-34A3-D548-9035-D655C7D1A6F2}"/>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7" name="TextBox 6">
              <a:extLst>
                <a:ext uri="{FF2B5EF4-FFF2-40B4-BE49-F238E27FC236}">
                  <a16:creationId xmlns:a16="http://schemas.microsoft.com/office/drawing/2014/main" id="{B93B6E1C-456C-4C45-ACDE-9DC49FF6E482}"/>
                </a:ext>
              </a:extLst>
            </p:cNvPr>
            <p:cNvSpPr txBox="1"/>
            <p:nvPr/>
          </p:nvSpPr>
          <p:spPr>
            <a:xfrm>
              <a:off x="751114" y="653143"/>
              <a:ext cx="4826000" cy="1692771"/>
            </a:xfrm>
            <a:prstGeom prst="rect">
              <a:avLst/>
            </a:prstGeom>
            <a:solidFill>
              <a:schemeClr val="bg1"/>
            </a:solidFill>
          </p:spPr>
          <p:txBody>
            <a:bodyPr wrap="square" rtlCol="0">
              <a:spAutoFit/>
            </a:bodyPr>
            <a:lstStyle/>
            <a:p>
              <a:r>
                <a:rPr lang="en-US" sz="3600" dirty="0">
                  <a:solidFill>
                    <a:srgbClr val="002060"/>
                  </a:solidFill>
                </a:rPr>
                <a:t>Mark 1:1 </a:t>
              </a:r>
              <a:r>
                <a:rPr lang="en-US" sz="3400" dirty="0">
                  <a:solidFill>
                    <a:schemeClr val="accent5">
                      <a:lumMod val="50000"/>
                    </a:schemeClr>
                  </a:solidFill>
                </a:rPr>
                <a:t>The </a:t>
              </a:r>
              <a:r>
                <a:rPr lang="en-US" sz="3400" dirty="0">
                  <a:solidFill>
                    <a:schemeClr val="accent5">
                      <a:lumMod val="50000"/>
                    </a:schemeClr>
                  </a:solidFill>
                  <a:highlight>
                    <a:srgbClr val="FFFF00"/>
                  </a:highlight>
                </a:rPr>
                <a:t>beginning</a:t>
              </a:r>
              <a:r>
                <a:rPr lang="en-US" sz="3400" dirty="0">
                  <a:solidFill>
                    <a:schemeClr val="accent5">
                      <a:lumMod val="50000"/>
                    </a:schemeClr>
                  </a:solidFill>
                </a:rPr>
                <a:t> of the </a:t>
              </a:r>
              <a:r>
                <a:rPr lang="en-US" sz="3400" dirty="0">
                  <a:solidFill>
                    <a:schemeClr val="accent5">
                      <a:lumMod val="50000"/>
                    </a:schemeClr>
                  </a:solidFill>
                  <a:highlight>
                    <a:srgbClr val="FFFF00"/>
                  </a:highlight>
                </a:rPr>
                <a:t>gospel</a:t>
              </a:r>
              <a:r>
                <a:rPr lang="en-US" sz="3400" dirty="0">
                  <a:solidFill>
                    <a:schemeClr val="accent5">
                      <a:lumMod val="50000"/>
                    </a:schemeClr>
                  </a:solidFill>
                </a:rPr>
                <a:t> of </a:t>
              </a:r>
              <a:r>
                <a:rPr lang="en-US" sz="3400" dirty="0">
                  <a:solidFill>
                    <a:srgbClr val="FF0000"/>
                  </a:solidFill>
                </a:rPr>
                <a:t>Jesus Christ</a:t>
              </a:r>
              <a:r>
                <a:rPr lang="en-US" sz="3400" dirty="0">
                  <a:solidFill>
                    <a:schemeClr val="accent5">
                      <a:lumMod val="50000"/>
                    </a:schemeClr>
                  </a:solidFill>
                </a:rPr>
                <a:t>, the </a:t>
              </a:r>
              <a:r>
                <a:rPr lang="en-US" sz="3400" dirty="0">
                  <a:solidFill>
                    <a:srgbClr val="FF0000"/>
                  </a:solidFill>
                </a:rPr>
                <a:t>Son of God</a:t>
              </a:r>
              <a:r>
                <a:rPr lang="en-US" sz="3400" dirty="0">
                  <a:solidFill>
                    <a:schemeClr val="accent5">
                      <a:lumMod val="50000"/>
                    </a:schemeClr>
                  </a:solidFill>
                </a:rPr>
                <a:t>.</a:t>
              </a:r>
            </a:p>
          </p:txBody>
        </p:sp>
      </p:grpSp>
      <p:grpSp>
        <p:nvGrpSpPr>
          <p:cNvPr id="8" name="Group 7">
            <a:extLst>
              <a:ext uri="{FF2B5EF4-FFF2-40B4-BE49-F238E27FC236}">
                <a16:creationId xmlns:a16="http://schemas.microsoft.com/office/drawing/2014/main" id="{F6733845-FD05-6E48-A0C9-9F843F08DE4C}"/>
              </a:ext>
            </a:extLst>
          </p:cNvPr>
          <p:cNvGrpSpPr/>
          <p:nvPr/>
        </p:nvGrpSpPr>
        <p:grpSpPr>
          <a:xfrm>
            <a:off x="6370905" y="478971"/>
            <a:ext cx="5562053" cy="5950858"/>
            <a:chOff x="6335486" y="478971"/>
            <a:chExt cx="5562053" cy="5950858"/>
          </a:xfrm>
        </p:grpSpPr>
        <p:sp>
          <p:nvSpPr>
            <p:cNvPr id="9" name="Rectangle 8">
              <a:extLst>
                <a:ext uri="{FF2B5EF4-FFF2-40B4-BE49-F238E27FC236}">
                  <a16:creationId xmlns:a16="http://schemas.microsoft.com/office/drawing/2014/main" id="{077795DA-A89F-224E-9728-89D36B8371D8}"/>
                </a:ext>
              </a:extLst>
            </p:cNvPr>
            <p:cNvSpPr/>
            <p:nvPr/>
          </p:nvSpPr>
          <p:spPr>
            <a:xfrm>
              <a:off x="6335486" y="478971"/>
              <a:ext cx="5562053"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76780EB-F89A-7C43-A675-3AB9C0D2622B}"/>
                </a:ext>
              </a:extLst>
            </p:cNvPr>
            <p:cNvSpPr txBox="1"/>
            <p:nvPr/>
          </p:nvSpPr>
          <p:spPr>
            <a:xfrm>
              <a:off x="6549574" y="653143"/>
              <a:ext cx="5135969" cy="1754326"/>
            </a:xfrm>
            <a:prstGeom prst="rect">
              <a:avLst/>
            </a:prstGeom>
            <a:solidFill>
              <a:schemeClr val="bg1"/>
            </a:solidFill>
          </p:spPr>
          <p:txBody>
            <a:bodyPr wrap="square" rtlCol="0">
              <a:spAutoFit/>
            </a:bodyPr>
            <a:lstStyle/>
            <a:p>
              <a:r>
                <a:rPr lang="en-US" sz="3600" spc="-150" dirty="0">
                  <a:solidFill>
                    <a:srgbClr val="002060"/>
                  </a:solidFill>
                </a:rPr>
                <a:t>Mark 1:1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Ἀρχὴ</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εὐαγγελίου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rgbClr val="FF0000"/>
                  </a:solidFill>
                  <a:latin typeface="Times New Roman" panose="02020603050405020304" pitchFamily="18" charset="0"/>
                  <a:cs typeface="Times New Roman" panose="02020603050405020304" pitchFamily="18" charset="0"/>
                </a:rPr>
                <a:t>Ἰησοῦ</a:t>
              </a:r>
              <a:r>
                <a:rPr lang="el-GR" sz="3600" spc="-150" dirty="0">
                  <a:solidFill>
                    <a:srgbClr val="FF0000"/>
                  </a:solidFill>
                  <a:latin typeface="Times New Roman" panose="02020603050405020304" pitchFamily="18" charset="0"/>
                  <a:cs typeface="Times New Roman" panose="02020603050405020304" pitchFamily="18" charset="0"/>
                </a:rPr>
                <a:t> </a:t>
              </a:r>
              <a:r>
                <a:rPr lang="el-GR" sz="3600" spc="-150" dirty="0" err="1">
                  <a:solidFill>
                    <a:srgbClr val="FF0000"/>
                  </a:solidFill>
                  <a:latin typeface="Times New Roman" panose="02020603050405020304" pitchFamily="18" charset="0"/>
                  <a:cs typeface="Times New Roman" panose="02020603050405020304" pitchFamily="18" charset="0"/>
                </a:rPr>
                <a:t>Χριστοῦ</a:t>
              </a:r>
              <a:r>
                <a:rPr lang="el-GR" sz="3600" spc="-150" dirty="0">
                  <a:solidFill>
                    <a:srgbClr val="FF0000"/>
                  </a:solidFill>
                  <a:latin typeface="Times New Roman" panose="02020603050405020304" pitchFamily="18" charset="0"/>
                  <a:cs typeface="Times New Roman" panose="02020603050405020304" pitchFamily="18" charset="0"/>
                </a:rPr>
                <a:t> </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r>
                <a:rPr lang="el-GR" sz="3600" spc="-150" dirty="0" err="1">
                  <a:solidFill>
                    <a:srgbClr val="FF0000"/>
                  </a:solidFill>
                  <a:latin typeface="Times New Roman" panose="02020603050405020304" pitchFamily="18" charset="0"/>
                  <a:cs typeface="Times New Roman" panose="02020603050405020304" pitchFamily="18" charset="0"/>
                </a:rPr>
                <a:t>υἱοῦ</a:t>
              </a:r>
              <a:r>
                <a:rPr lang="el-GR" sz="3600" spc="-150" dirty="0">
                  <a:solidFill>
                    <a:srgbClr val="FF0000"/>
                  </a:solidFill>
                  <a:latin typeface="Times New Roman" panose="02020603050405020304" pitchFamily="18" charset="0"/>
                  <a:cs typeface="Times New Roman" panose="02020603050405020304" pitchFamily="18" charset="0"/>
                </a:rPr>
                <a:t> </a:t>
              </a:r>
              <a:r>
                <a:rPr lang="el-GR" sz="3600" spc="-150" dirty="0" err="1">
                  <a:solidFill>
                    <a:srgbClr val="FF0000"/>
                  </a:solidFill>
                  <a:latin typeface="Times New Roman" panose="02020603050405020304" pitchFamily="18" charset="0"/>
                  <a:cs typeface="Times New Roman" panose="02020603050405020304" pitchFamily="18" charset="0"/>
                </a:rPr>
                <a:t>θεοῦ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grpSp>
        <p:nvGrpSpPr>
          <p:cNvPr id="11" name="Group 10">
            <a:extLst>
              <a:ext uri="{FF2B5EF4-FFF2-40B4-BE49-F238E27FC236}">
                <a16:creationId xmlns:a16="http://schemas.microsoft.com/office/drawing/2014/main" id="{CD4B6C0D-A2BA-DB49-9CFA-C67B7D71F75C}"/>
              </a:ext>
            </a:extLst>
          </p:cNvPr>
          <p:cNvGrpSpPr/>
          <p:nvPr/>
        </p:nvGrpSpPr>
        <p:grpSpPr>
          <a:xfrm>
            <a:off x="1578803" y="3454400"/>
            <a:ext cx="9062113" cy="1531167"/>
            <a:chOff x="655093" y="1105468"/>
            <a:chExt cx="3057098" cy="1531167"/>
          </a:xfrm>
        </p:grpSpPr>
        <p:sp>
          <p:nvSpPr>
            <p:cNvPr id="12" name="Rounded Rectangle 11">
              <a:extLst>
                <a:ext uri="{FF2B5EF4-FFF2-40B4-BE49-F238E27FC236}">
                  <a16:creationId xmlns:a16="http://schemas.microsoft.com/office/drawing/2014/main" id="{0B6DA011-2670-2242-92A8-7465871B4E1C}"/>
                </a:ext>
              </a:extLst>
            </p:cNvPr>
            <p:cNvSpPr/>
            <p:nvPr/>
          </p:nvSpPr>
          <p:spPr>
            <a:xfrm>
              <a:off x="655093" y="1105468"/>
              <a:ext cx="3057098" cy="1531167"/>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E14D477-9A7D-0F49-B360-1D2BD928756A}"/>
                </a:ext>
              </a:extLst>
            </p:cNvPr>
            <p:cNvSpPr txBox="1"/>
            <p:nvPr/>
          </p:nvSpPr>
          <p:spPr>
            <a:xfrm>
              <a:off x="888044" y="1229975"/>
              <a:ext cx="2591195" cy="1200329"/>
            </a:xfrm>
            <a:prstGeom prst="rect">
              <a:avLst/>
            </a:prstGeom>
            <a:noFill/>
          </p:spPr>
          <p:txBody>
            <a:bodyPr wrap="square" rtlCol="0">
              <a:spAutoFit/>
            </a:bodyPr>
            <a:lstStyle/>
            <a:p>
              <a:pPr algn="ctr"/>
              <a:r>
                <a:rPr lang="en-US" sz="3600" dirty="0">
                  <a:solidFill>
                    <a:schemeClr val="bg1"/>
                  </a:solidFill>
                </a:rPr>
                <a:t>Get ready for the huge and historic</a:t>
              </a:r>
            </a:p>
            <a:p>
              <a:pPr algn="ctr"/>
              <a:r>
                <a:rPr lang="en-US" sz="3600" dirty="0">
                  <a:solidFill>
                    <a:schemeClr val="bg1"/>
                  </a:solidFill>
                </a:rPr>
                <a:t>true marking of divine time and history</a:t>
              </a:r>
            </a:p>
          </p:txBody>
        </p:sp>
      </p:grpSp>
      <p:grpSp>
        <p:nvGrpSpPr>
          <p:cNvPr id="14" name="Group 13">
            <a:extLst>
              <a:ext uri="{FF2B5EF4-FFF2-40B4-BE49-F238E27FC236}">
                <a16:creationId xmlns:a16="http://schemas.microsoft.com/office/drawing/2014/main" id="{E3BF6A14-8715-DC4B-BCE0-D2BC70426ED4}"/>
              </a:ext>
            </a:extLst>
          </p:cNvPr>
          <p:cNvGrpSpPr/>
          <p:nvPr/>
        </p:nvGrpSpPr>
        <p:grpSpPr>
          <a:xfrm>
            <a:off x="4584458" y="2698776"/>
            <a:ext cx="3057098" cy="895344"/>
            <a:chOff x="655093" y="1105469"/>
            <a:chExt cx="3057098" cy="895344"/>
          </a:xfrm>
        </p:grpSpPr>
        <p:sp>
          <p:nvSpPr>
            <p:cNvPr id="15" name="Rounded Rectangle 14">
              <a:extLst>
                <a:ext uri="{FF2B5EF4-FFF2-40B4-BE49-F238E27FC236}">
                  <a16:creationId xmlns:a16="http://schemas.microsoft.com/office/drawing/2014/main" id="{D1841DA3-A7B8-CE47-89E4-5B1703A6CBB3}"/>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15FC843-E9D2-1644-B050-1FFCE9293746}"/>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Mk 9:7</a:t>
              </a:r>
            </a:p>
          </p:txBody>
        </p:sp>
      </p:grpSp>
      <p:grpSp>
        <p:nvGrpSpPr>
          <p:cNvPr id="17" name="Group 16">
            <a:extLst>
              <a:ext uri="{FF2B5EF4-FFF2-40B4-BE49-F238E27FC236}">
                <a16:creationId xmlns:a16="http://schemas.microsoft.com/office/drawing/2014/main" id="{AB249402-15CD-EF4C-AF1D-BDDFFB87A23A}"/>
              </a:ext>
            </a:extLst>
          </p:cNvPr>
          <p:cNvGrpSpPr/>
          <p:nvPr/>
        </p:nvGrpSpPr>
        <p:grpSpPr>
          <a:xfrm>
            <a:off x="8619972" y="2703064"/>
            <a:ext cx="3057098" cy="895344"/>
            <a:chOff x="655093" y="1105469"/>
            <a:chExt cx="3057098" cy="895344"/>
          </a:xfrm>
        </p:grpSpPr>
        <p:sp>
          <p:nvSpPr>
            <p:cNvPr id="18" name="Rounded Rectangle 17">
              <a:extLst>
                <a:ext uri="{FF2B5EF4-FFF2-40B4-BE49-F238E27FC236}">
                  <a16:creationId xmlns:a16="http://schemas.microsoft.com/office/drawing/2014/main" id="{7D14285E-8052-1749-9DA5-27BAFFD8E1E4}"/>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6DC1DBA-5A01-074D-AC0A-76E101959A32}"/>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Mk 12:1-11</a:t>
              </a:r>
            </a:p>
          </p:txBody>
        </p:sp>
      </p:grpSp>
      <p:grpSp>
        <p:nvGrpSpPr>
          <p:cNvPr id="20" name="Group 19">
            <a:extLst>
              <a:ext uri="{FF2B5EF4-FFF2-40B4-BE49-F238E27FC236}">
                <a16:creationId xmlns:a16="http://schemas.microsoft.com/office/drawing/2014/main" id="{36509ED7-DF0E-F044-9420-023B2250D8AD}"/>
              </a:ext>
            </a:extLst>
          </p:cNvPr>
          <p:cNvGrpSpPr/>
          <p:nvPr/>
        </p:nvGrpSpPr>
        <p:grpSpPr>
          <a:xfrm>
            <a:off x="491206" y="2698776"/>
            <a:ext cx="3057098" cy="895344"/>
            <a:chOff x="655093" y="1105469"/>
            <a:chExt cx="3057098" cy="895344"/>
          </a:xfrm>
        </p:grpSpPr>
        <p:sp>
          <p:nvSpPr>
            <p:cNvPr id="21" name="Rounded Rectangle 20">
              <a:extLst>
                <a:ext uri="{FF2B5EF4-FFF2-40B4-BE49-F238E27FC236}">
                  <a16:creationId xmlns:a16="http://schemas.microsoft.com/office/drawing/2014/main" id="{B2A65E5D-4374-B94A-8B86-3FEB21E56FE8}"/>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6E86466-BA22-CB4F-A6F7-2178911737CD}"/>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Mk 1:1</a:t>
              </a:r>
            </a:p>
          </p:txBody>
        </p:sp>
      </p:grpSp>
      <p:grpSp>
        <p:nvGrpSpPr>
          <p:cNvPr id="23" name="Group 22">
            <a:extLst>
              <a:ext uri="{FF2B5EF4-FFF2-40B4-BE49-F238E27FC236}">
                <a16:creationId xmlns:a16="http://schemas.microsoft.com/office/drawing/2014/main" id="{3C422AB4-9A64-454F-B0B4-329F0A69DC71}"/>
              </a:ext>
            </a:extLst>
          </p:cNvPr>
          <p:cNvGrpSpPr/>
          <p:nvPr/>
        </p:nvGrpSpPr>
        <p:grpSpPr>
          <a:xfrm>
            <a:off x="4581099" y="4918581"/>
            <a:ext cx="3057098" cy="895344"/>
            <a:chOff x="655093" y="1105469"/>
            <a:chExt cx="3057098" cy="895344"/>
          </a:xfrm>
        </p:grpSpPr>
        <p:sp>
          <p:nvSpPr>
            <p:cNvPr id="24" name="Rounded Rectangle 23">
              <a:extLst>
                <a:ext uri="{FF2B5EF4-FFF2-40B4-BE49-F238E27FC236}">
                  <a16:creationId xmlns:a16="http://schemas.microsoft.com/office/drawing/2014/main" id="{C163E8C6-0221-614D-8745-1F6B6297D284}"/>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2677175E-FA6C-9D43-B5EB-EA3CAA40CC5B}"/>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Mk 15:39</a:t>
              </a:r>
            </a:p>
          </p:txBody>
        </p:sp>
      </p:grpSp>
    </p:spTree>
    <p:extLst>
      <p:ext uri="{BB962C8B-B14F-4D97-AF65-F5344CB8AC3E}">
        <p14:creationId xmlns:p14="http://schemas.microsoft.com/office/powerpoint/2010/main" val="167992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camera&#10;&#10;Description automatically generated">
            <a:extLst>
              <a:ext uri="{FF2B5EF4-FFF2-40B4-BE49-F238E27FC236}">
                <a16:creationId xmlns:a16="http://schemas.microsoft.com/office/drawing/2014/main" id="{9DA04215-633C-3441-88E0-690DCF046A24}"/>
              </a:ext>
            </a:extLst>
          </p:cNvPr>
          <p:cNvPicPr>
            <a:picLocks noChangeAspect="1"/>
          </p:cNvPicPr>
          <p:nvPr/>
        </p:nvPicPr>
        <p:blipFill rotWithShape="1">
          <a:blip r:embed="rId2"/>
          <a:srcRect l="11333" t="-6664" r="11333" b="-7744"/>
          <a:stretch/>
        </p:blipFill>
        <p:spPr>
          <a:xfrm>
            <a:off x="2059367" y="-471949"/>
            <a:ext cx="8092440" cy="7875639"/>
          </a:xfrm>
          <a:prstGeom prst="ellipse">
            <a:avLst/>
          </a:prstGeom>
        </p:spPr>
      </p:pic>
      <p:sp>
        <p:nvSpPr>
          <p:cNvPr id="6" name="Rectangle 5">
            <a:extLst>
              <a:ext uri="{FF2B5EF4-FFF2-40B4-BE49-F238E27FC236}">
                <a16:creationId xmlns:a16="http://schemas.microsoft.com/office/drawing/2014/main" id="{29DA52E1-C19E-3649-B748-C0C1BA7B7249}"/>
              </a:ext>
            </a:extLst>
          </p:cNvPr>
          <p:cNvSpPr/>
          <p:nvPr/>
        </p:nvSpPr>
        <p:spPr>
          <a:xfrm>
            <a:off x="3021501" y="2821420"/>
            <a:ext cx="6164282" cy="1215571"/>
          </a:xfrm>
          <a:prstGeom prst="rect">
            <a:avLst/>
          </a:prstGeom>
          <a:solidFill>
            <a:srgbClr val="04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1EB3542B-5D88-BD43-BAAB-94966EE1E324}"/>
              </a:ext>
            </a:extLst>
          </p:cNvPr>
          <p:cNvSpPr txBox="1">
            <a:spLocks/>
          </p:cNvSpPr>
          <p:nvPr/>
        </p:nvSpPr>
        <p:spPr>
          <a:xfrm>
            <a:off x="3463951" y="3070904"/>
            <a:ext cx="5264083"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The Gospel of Mark</a:t>
            </a:r>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42508"/>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01153"/>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Donut 4">
            <a:extLst>
              <a:ext uri="{FF2B5EF4-FFF2-40B4-BE49-F238E27FC236}">
                <a16:creationId xmlns:a16="http://schemas.microsoft.com/office/drawing/2014/main" id="{BC3ECF4B-B57C-F14E-B1CF-4562E1AF7EE3}"/>
              </a:ext>
            </a:extLst>
          </p:cNvPr>
          <p:cNvSpPr>
            <a:spLocks noChangeAspect="1"/>
          </p:cNvSpPr>
          <p:nvPr/>
        </p:nvSpPr>
        <p:spPr>
          <a:xfrm>
            <a:off x="1953769" y="-471949"/>
            <a:ext cx="8284464" cy="7875639"/>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a:extLst>
              <a:ext uri="{FF2B5EF4-FFF2-40B4-BE49-F238E27FC236}">
                <a16:creationId xmlns:a16="http://schemas.microsoft.com/office/drawing/2014/main" id="{9E40044B-2E71-904B-8177-D70DCE0DC53C}"/>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36C3EAF1-713D-7348-AA81-90A1BF31764E}"/>
              </a:ext>
            </a:extLst>
          </p:cNvPr>
          <p:cNvGrpSpPr/>
          <p:nvPr/>
        </p:nvGrpSpPr>
        <p:grpSpPr>
          <a:xfrm rot="20927906">
            <a:off x="795977" y="926878"/>
            <a:ext cx="3002510" cy="3478380"/>
            <a:chOff x="1200999" y="1528549"/>
            <a:chExt cx="3002510" cy="3478380"/>
          </a:xfrm>
        </p:grpSpPr>
        <p:sp>
          <p:nvSpPr>
            <p:cNvPr id="2" name="Rectangle 1">
              <a:extLst>
                <a:ext uri="{FF2B5EF4-FFF2-40B4-BE49-F238E27FC236}">
                  <a16:creationId xmlns:a16="http://schemas.microsoft.com/office/drawing/2014/main" id="{65805E55-5D0C-B045-B2E7-8B15C9434A9E}"/>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tationary, envelope&#10;&#10;Description automatically generated">
              <a:extLst>
                <a:ext uri="{FF2B5EF4-FFF2-40B4-BE49-F238E27FC236}">
                  <a16:creationId xmlns:a16="http://schemas.microsoft.com/office/drawing/2014/main" id="{59CB7EAB-C649-9549-B9E4-F05CCD9E3B57}"/>
                </a:ext>
              </a:extLst>
            </p:cNvPr>
            <p:cNvPicPr>
              <a:picLocks noChangeAspect="1"/>
            </p:cNvPicPr>
            <p:nvPr/>
          </p:nvPicPr>
          <p:blipFill>
            <a:blip r:embed="rId3"/>
            <a:stretch>
              <a:fillRect/>
            </a:stretch>
          </p:blipFill>
          <p:spPr>
            <a:xfrm>
              <a:off x="1290457" y="1604388"/>
              <a:ext cx="2831135" cy="2831135"/>
            </a:xfrm>
            <a:prstGeom prst="rect">
              <a:avLst/>
            </a:prstGeom>
          </p:spPr>
        </p:pic>
        <p:sp>
          <p:nvSpPr>
            <p:cNvPr id="13" name="TextBox 12">
              <a:extLst>
                <a:ext uri="{FF2B5EF4-FFF2-40B4-BE49-F238E27FC236}">
                  <a16:creationId xmlns:a16="http://schemas.microsoft.com/office/drawing/2014/main" id="{ED1675AD-1D93-384B-8646-6DAB9C10F334}"/>
                </a:ext>
              </a:extLst>
            </p:cNvPr>
            <p:cNvSpPr txBox="1"/>
            <p:nvPr/>
          </p:nvSpPr>
          <p:spPr>
            <a:xfrm>
              <a:off x="1200999" y="4299043"/>
              <a:ext cx="3002507" cy="707886"/>
            </a:xfrm>
            <a:prstGeom prst="rect">
              <a:avLst/>
            </a:prstGeom>
            <a:noFill/>
          </p:spPr>
          <p:txBody>
            <a:bodyPr wrap="square" rtlCol="0">
              <a:spAutoFit/>
            </a:bodyPr>
            <a:lstStyle/>
            <a:p>
              <a:pPr algn="ctr"/>
              <a:r>
                <a:rPr lang="en-US" sz="4000" dirty="0"/>
                <a:t>Perspective</a:t>
              </a:r>
            </a:p>
          </p:txBody>
        </p:sp>
      </p:grpSp>
      <p:grpSp>
        <p:nvGrpSpPr>
          <p:cNvPr id="25" name="Group 24">
            <a:extLst>
              <a:ext uri="{FF2B5EF4-FFF2-40B4-BE49-F238E27FC236}">
                <a16:creationId xmlns:a16="http://schemas.microsoft.com/office/drawing/2014/main" id="{BFC41EB6-C2FA-AC4F-936B-18093E98E59F}"/>
              </a:ext>
            </a:extLst>
          </p:cNvPr>
          <p:cNvGrpSpPr/>
          <p:nvPr/>
        </p:nvGrpSpPr>
        <p:grpSpPr>
          <a:xfrm rot="194091">
            <a:off x="4563024" y="2442616"/>
            <a:ext cx="3004044" cy="3505634"/>
            <a:chOff x="4751544" y="1604388"/>
            <a:chExt cx="3004044" cy="3505634"/>
          </a:xfrm>
        </p:grpSpPr>
        <p:grpSp>
          <p:nvGrpSpPr>
            <p:cNvPr id="15" name="Group 14">
              <a:extLst>
                <a:ext uri="{FF2B5EF4-FFF2-40B4-BE49-F238E27FC236}">
                  <a16:creationId xmlns:a16="http://schemas.microsoft.com/office/drawing/2014/main" id="{D5BF8B69-5DCC-3043-A841-55A284EB4BED}"/>
                </a:ext>
              </a:extLst>
            </p:cNvPr>
            <p:cNvGrpSpPr/>
            <p:nvPr/>
          </p:nvGrpSpPr>
          <p:grpSpPr>
            <a:xfrm>
              <a:off x="4751544" y="1604388"/>
              <a:ext cx="3004044" cy="3505634"/>
              <a:chOff x="1201002" y="1528549"/>
              <a:chExt cx="3004044" cy="3505634"/>
            </a:xfrm>
          </p:grpSpPr>
          <p:sp>
            <p:nvSpPr>
              <p:cNvPr id="16" name="Rectangle 15">
                <a:extLst>
                  <a:ext uri="{FF2B5EF4-FFF2-40B4-BE49-F238E27FC236}">
                    <a16:creationId xmlns:a16="http://schemas.microsoft.com/office/drawing/2014/main" id="{77216515-81BE-5148-BF9E-EC99464F977F}"/>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4453678-36A7-584E-8A5C-283B5437CC60}"/>
                  </a:ext>
                </a:extLst>
              </p:cNvPr>
              <p:cNvSpPr txBox="1"/>
              <p:nvPr/>
            </p:nvSpPr>
            <p:spPr>
              <a:xfrm>
                <a:off x="1202539" y="4326297"/>
                <a:ext cx="3002507" cy="707886"/>
              </a:xfrm>
              <a:prstGeom prst="rect">
                <a:avLst/>
              </a:prstGeom>
              <a:noFill/>
            </p:spPr>
            <p:txBody>
              <a:bodyPr wrap="square" rtlCol="0">
                <a:spAutoFit/>
              </a:bodyPr>
              <a:lstStyle/>
              <a:p>
                <a:pPr algn="ctr"/>
                <a:r>
                  <a:rPr lang="en-US" sz="4000" spc="-150" dirty="0"/>
                  <a:t>Greek/Roman</a:t>
                </a:r>
              </a:p>
            </p:txBody>
          </p:sp>
        </p:grpSp>
        <p:pic>
          <p:nvPicPr>
            <p:cNvPr id="24" name="Picture 23">
              <a:extLst>
                <a:ext uri="{FF2B5EF4-FFF2-40B4-BE49-F238E27FC236}">
                  <a16:creationId xmlns:a16="http://schemas.microsoft.com/office/drawing/2014/main" id="{57788ED8-F29E-A946-87F4-9EA098BE016F}"/>
                </a:ext>
              </a:extLst>
            </p:cNvPr>
            <p:cNvPicPr>
              <a:picLocks noChangeAspect="1"/>
            </p:cNvPicPr>
            <p:nvPr/>
          </p:nvPicPr>
          <p:blipFill rotWithShape="1">
            <a:blip r:embed="rId4"/>
            <a:srcRect l="26708"/>
            <a:stretch/>
          </p:blipFill>
          <p:spPr>
            <a:xfrm>
              <a:off x="4855593" y="1675039"/>
              <a:ext cx="2825904" cy="2831135"/>
            </a:xfrm>
            <a:prstGeom prst="rect">
              <a:avLst/>
            </a:prstGeom>
          </p:spPr>
        </p:pic>
      </p:grpSp>
      <p:grpSp>
        <p:nvGrpSpPr>
          <p:cNvPr id="28" name="Group 27">
            <a:extLst>
              <a:ext uri="{FF2B5EF4-FFF2-40B4-BE49-F238E27FC236}">
                <a16:creationId xmlns:a16="http://schemas.microsoft.com/office/drawing/2014/main" id="{60FE757C-FA45-9649-9236-19168C555A55}"/>
              </a:ext>
            </a:extLst>
          </p:cNvPr>
          <p:cNvGrpSpPr/>
          <p:nvPr/>
        </p:nvGrpSpPr>
        <p:grpSpPr>
          <a:xfrm rot="605706">
            <a:off x="8455952" y="1082231"/>
            <a:ext cx="3002510" cy="3478380"/>
            <a:chOff x="8671810" y="1756788"/>
            <a:chExt cx="3002510" cy="3478380"/>
          </a:xfrm>
        </p:grpSpPr>
        <p:grpSp>
          <p:nvGrpSpPr>
            <p:cNvPr id="19" name="Group 18">
              <a:extLst>
                <a:ext uri="{FF2B5EF4-FFF2-40B4-BE49-F238E27FC236}">
                  <a16:creationId xmlns:a16="http://schemas.microsoft.com/office/drawing/2014/main" id="{EB5D77F4-79D4-8D4B-96F5-6082D0B99006}"/>
                </a:ext>
              </a:extLst>
            </p:cNvPr>
            <p:cNvGrpSpPr/>
            <p:nvPr/>
          </p:nvGrpSpPr>
          <p:grpSpPr>
            <a:xfrm>
              <a:off x="8671810" y="1756788"/>
              <a:ext cx="3002510" cy="3478380"/>
              <a:chOff x="1200999" y="1528549"/>
              <a:chExt cx="3002510" cy="3478380"/>
            </a:xfrm>
          </p:grpSpPr>
          <p:sp>
            <p:nvSpPr>
              <p:cNvPr id="20" name="Rectangle 19">
                <a:extLst>
                  <a:ext uri="{FF2B5EF4-FFF2-40B4-BE49-F238E27FC236}">
                    <a16:creationId xmlns:a16="http://schemas.microsoft.com/office/drawing/2014/main" id="{A8BEC818-D0E2-844F-AE7D-7C8A96D1D37D}"/>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A075696-8E2B-734D-8AED-61F2DC6B67EA}"/>
                  </a:ext>
                </a:extLst>
              </p:cNvPr>
              <p:cNvSpPr txBox="1"/>
              <p:nvPr/>
            </p:nvSpPr>
            <p:spPr>
              <a:xfrm>
                <a:off x="1200999" y="4299043"/>
                <a:ext cx="3002507" cy="707886"/>
              </a:xfrm>
              <a:prstGeom prst="rect">
                <a:avLst/>
              </a:prstGeom>
              <a:noFill/>
            </p:spPr>
            <p:txBody>
              <a:bodyPr wrap="square" rtlCol="0">
                <a:spAutoFit/>
              </a:bodyPr>
              <a:lstStyle/>
              <a:p>
                <a:pPr algn="ctr"/>
                <a:r>
                  <a:rPr lang="en-US" sz="4000" dirty="0"/>
                  <a:t>Biblical</a:t>
                </a:r>
              </a:p>
            </p:txBody>
          </p:sp>
        </p:grpSp>
        <p:pic>
          <p:nvPicPr>
            <p:cNvPr id="27" name="Picture 26" descr="A picture containing green, stone&#10;&#10;Description automatically generated">
              <a:extLst>
                <a:ext uri="{FF2B5EF4-FFF2-40B4-BE49-F238E27FC236}">
                  <a16:creationId xmlns:a16="http://schemas.microsoft.com/office/drawing/2014/main" id="{10EB92DD-662C-0A49-9CFC-DF192530B8DE}"/>
                </a:ext>
              </a:extLst>
            </p:cNvPr>
            <p:cNvPicPr>
              <a:picLocks noChangeAspect="1"/>
            </p:cNvPicPr>
            <p:nvPr/>
          </p:nvPicPr>
          <p:blipFill rotWithShape="1">
            <a:blip r:embed="rId5"/>
            <a:srcRect l="14967" r="12708"/>
            <a:stretch/>
          </p:blipFill>
          <p:spPr>
            <a:xfrm>
              <a:off x="8768761" y="1843614"/>
              <a:ext cx="2831138" cy="2754975"/>
            </a:xfrm>
            <a:prstGeom prst="rect">
              <a:avLst/>
            </a:prstGeom>
          </p:spPr>
        </p:pic>
      </p:grpSp>
    </p:spTree>
    <p:extLst>
      <p:ext uri="{BB962C8B-B14F-4D97-AF65-F5344CB8AC3E}">
        <p14:creationId xmlns:p14="http://schemas.microsoft.com/office/powerpoint/2010/main" val="259837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 calcmode="lin" valueType="num">
                                      <p:cBhvr>
                                        <p:cTn id="9" dur="500" fill="hold"/>
                                        <p:tgtEl>
                                          <p:spTgt spid="28"/>
                                        </p:tgtEl>
                                        <p:attrNameLst>
                                          <p:attrName>style.rotation</p:attrName>
                                        </p:attrNameLst>
                                      </p:cBhvr>
                                      <p:tavLst>
                                        <p:tav tm="0">
                                          <p:val>
                                            <p:fltVal val="360"/>
                                          </p:val>
                                        </p:tav>
                                        <p:tav tm="100000">
                                          <p:val>
                                            <p:fltVal val="0"/>
                                          </p:val>
                                        </p:tav>
                                      </p:tavLst>
                                    </p:anim>
                                    <p:animEffect transition="in" filter="fade">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0770664E-40E5-FB4F-BFD3-0F7B04E0F12A}"/>
              </a:ext>
            </a:extLst>
          </p:cNvPr>
          <p:cNvGrpSpPr/>
          <p:nvPr/>
        </p:nvGrpSpPr>
        <p:grpSpPr>
          <a:xfrm>
            <a:off x="382959" y="478971"/>
            <a:ext cx="5341815" cy="5950858"/>
            <a:chOff x="492143" y="478971"/>
            <a:chExt cx="5341815" cy="5950858"/>
          </a:xfrm>
        </p:grpSpPr>
        <p:sp>
          <p:nvSpPr>
            <p:cNvPr id="6" name="Rectangle 5">
              <a:extLst>
                <a:ext uri="{FF2B5EF4-FFF2-40B4-BE49-F238E27FC236}">
                  <a16:creationId xmlns:a16="http://schemas.microsoft.com/office/drawing/2014/main" id="{509153E2-34A3-D548-9035-D655C7D1A6F2}"/>
                </a:ext>
              </a:extLst>
            </p:cNvPr>
            <p:cNvSpPr/>
            <p:nvPr/>
          </p:nvSpPr>
          <p:spPr>
            <a:xfrm>
              <a:off x="492143" y="478971"/>
              <a:ext cx="5341815"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7" name="TextBox 6">
              <a:extLst>
                <a:ext uri="{FF2B5EF4-FFF2-40B4-BE49-F238E27FC236}">
                  <a16:creationId xmlns:a16="http://schemas.microsoft.com/office/drawing/2014/main" id="{B93B6E1C-456C-4C45-ACDE-9DC49FF6E482}"/>
                </a:ext>
              </a:extLst>
            </p:cNvPr>
            <p:cNvSpPr txBox="1"/>
            <p:nvPr/>
          </p:nvSpPr>
          <p:spPr>
            <a:xfrm>
              <a:off x="751114" y="653143"/>
              <a:ext cx="4826000" cy="1692771"/>
            </a:xfrm>
            <a:prstGeom prst="rect">
              <a:avLst/>
            </a:prstGeom>
            <a:solidFill>
              <a:schemeClr val="bg1"/>
            </a:solidFill>
          </p:spPr>
          <p:txBody>
            <a:bodyPr wrap="square" rtlCol="0">
              <a:spAutoFit/>
            </a:bodyPr>
            <a:lstStyle/>
            <a:p>
              <a:r>
                <a:rPr lang="en-US" sz="3600" dirty="0">
                  <a:solidFill>
                    <a:srgbClr val="002060"/>
                  </a:solidFill>
                </a:rPr>
                <a:t>Mark 1:1 </a:t>
              </a:r>
              <a:r>
                <a:rPr lang="en-US" sz="3400" dirty="0">
                  <a:solidFill>
                    <a:schemeClr val="accent5">
                      <a:lumMod val="50000"/>
                    </a:schemeClr>
                  </a:solidFill>
                </a:rPr>
                <a:t>The beginning of the </a:t>
              </a:r>
              <a:r>
                <a:rPr lang="en-US" sz="3400" dirty="0">
                  <a:solidFill>
                    <a:schemeClr val="accent5">
                      <a:lumMod val="50000"/>
                    </a:schemeClr>
                  </a:solidFill>
                  <a:highlight>
                    <a:srgbClr val="FFFF00"/>
                  </a:highlight>
                </a:rPr>
                <a:t>gospel</a:t>
              </a:r>
              <a:r>
                <a:rPr lang="en-US" sz="3400" dirty="0">
                  <a:solidFill>
                    <a:schemeClr val="accent5">
                      <a:lumMod val="50000"/>
                    </a:schemeClr>
                  </a:solidFill>
                </a:rPr>
                <a:t> of </a:t>
              </a:r>
              <a:r>
                <a:rPr lang="en-US" sz="3400" dirty="0">
                  <a:solidFill>
                    <a:srgbClr val="1F4E79"/>
                  </a:solidFill>
                </a:rPr>
                <a:t>Jesus Christ, the Son of God.</a:t>
              </a:r>
            </a:p>
          </p:txBody>
        </p:sp>
      </p:grpSp>
      <p:grpSp>
        <p:nvGrpSpPr>
          <p:cNvPr id="8" name="Group 7">
            <a:extLst>
              <a:ext uri="{FF2B5EF4-FFF2-40B4-BE49-F238E27FC236}">
                <a16:creationId xmlns:a16="http://schemas.microsoft.com/office/drawing/2014/main" id="{F6733845-FD05-6E48-A0C9-9F843F08DE4C}"/>
              </a:ext>
            </a:extLst>
          </p:cNvPr>
          <p:cNvGrpSpPr/>
          <p:nvPr/>
        </p:nvGrpSpPr>
        <p:grpSpPr>
          <a:xfrm>
            <a:off x="6370905" y="478971"/>
            <a:ext cx="5562053" cy="5950858"/>
            <a:chOff x="6335486" y="478971"/>
            <a:chExt cx="5562053" cy="5950858"/>
          </a:xfrm>
        </p:grpSpPr>
        <p:sp>
          <p:nvSpPr>
            <p:cNvPr id="9" name="Rectangle 8">
              <a:extLst>
                <a:ext uri="{FF2B5EF4-FFF2-40B4-BE49-F238E27FC236}">
                  <a16:creationId xmlns:a16="http://schemas.microsoft.com/office/drawing/2014/main" id="{077795DA-A89F-224E-9728-89D36B8371D8}"/>
                </a:ext>
              </a:extLst>
            </p:cNvPr>
            <p:cNvSpPr/>
            <p:nvPr/>
          </p:nvSpPr>
          <p:spPr>
            <a:xfrm>
              <a:off x="6335486" y="478971"/>
              <a:ext cx="5562053"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76780EB-F89A-7C43-A675-3AB9C0D2622B}"/>
                </a:ext>
              </a:extLst>
            </p:cNvPr>
            <p:cNvSpPr txBox="1"/>
            <p:nvPr/>
          </p:nvSpPr>
          <p:spPr>
            <a:xfrm>
              <a:off x="6549574" y="653143"/>
              <a:ext cx="5135969" cy="1754326"/>
            </a:xfrm>
            <a:prstGeom prst="rect">
              <a:avLst/>
            </a:prstGeom>
            <a:solidFill>
              <a:schemeClr val="bg1"/>
            </a:solidFill>
          </p:spPr>
          <p:txBody>
            <a:bodyPr wrap="square" rtlCol="0">
              <a:spAutoFit/>
            </a:bodyPr>
            <a:lstStyle/>
            <a:p>
              <a:r>
                <a:rPr lang="en-US" sz="3600" spc="-150" dirty="0">
                  <a:solidFill>
                    <a:srgbClr val="002060"/>
                  </a:solidFill>
                </a:rPr>
                <a:t>Mark 1:1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Ἀρχὴ</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εὐαγγελίου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rgbClr val="1F4E79"/>
                  </a:solidFill>
                  <a:latin typeface="Times New Roman" panose="02020603050405020304" pitchFamily="18" charset="0"/>
                  <a:cs typeface="Times New Roman" panose="02020603050405020304" pitchFamily="18" charset="0"/>
                </a:rPr>
                <a:t>Ἰησοῦ</a:t>
              </a:r>
              <a:r>
                <a:rPr lang="el-GR" sz="3600" spc="-150" dirty="0">
                  <a:solidFill>
                    <a:srgbClr val="1F4E79"/>
                  </a:solidFill>
                  <a:latin typeface="Times New Roman" panose="02020603050405020304" pitchFamily="18" charset="0"/>
                  <a:cs typeface="Times New Roman" panose="02020603050405020304" pitchFamily="18" charset="0"/>
                </a:rPr>
                <a:t> </a:t>
              </a:r>
              <a:r>
                <a:rPr lang="el-GR" sz="3600" spc="-150" dirty="0" err="1">
                  <a:solidFill>
                    <a:srgbClr val="1F4E79"/>
                  </a:solidFill>
                  <a:latin typeface="Times New Roman" panose="02020603050405020304" pitchFamily="18" charset="0"/>
                  <a:cs typeface="Times New Roman" panose="02020603050405020304" pitchFamily="18" charset="0"/>
                </a:rPr>
                <a:t>Χριστοῦ</a:t>
              </a:r>
              <a:r>
                <a:rPr lang="el-GR" sz="3600" spc="-150" dirty="0">
                  <a:solidFill>
                    <a:srgbClr val="1F4E79"/>
                  </a:solidFill>
                  <a:latin typeface="Times New Roman" panose="02020603050405020304" pitchFamily="18" charset="0"/>
                  <a:cs typeface="Times New Roman" panose="02020603050405020304" pitchFamily="18" charset="0"/>
                </a:rPr>
                <a:t> [</a:t>
              </a:r>
              <a:r>
                <a:rPr lang="el-GR" sz="3600" spc="-150" dirty="0" err="1">
                  <a:solidFill>
                    <a:srgbClr val="1F4E79"/>
                  </a:solidFill>
                  <a:latin typeface="Times New Roman" panose="02020603050405020304" pitchFamily="18" charset="0"/>
                  <a:cs typeface="Times New Roman" panose="02020603050405020304" pitchFamily="18" charset="0"/>
                </a:rPr>
                <a:t>υἱοῦ</a:t>
              </a:r>
              <a:r>
                <a:rPr lang="el-GR" sz="3600" spc="-150" dirty="0">
                  <a:solidFill>
                    <a:srgbClr val="1F4E79"/>
                  </a:solidFill>
                  <a:latin typeface="Times New Roman" panose="02020603050405020304" pitchFamily="18" charset="0"/>
                  <a:cs typeface="Times New Roman" panose="02020603050405020304" pitchFamily="18" charset="0"/>
                </a:rPr>
                <a:t> </a:t>
              </a:r>
              <a:r>
                <a:rPr lang="el-GR" sz="3600" spc="-150" dirty="0" err="1">
                  <a:solidFill>
                    <a:srgbClr val="1F4E79"/>
                  </a:solidFill>
                  <a:latin typeface="Times New Roman" panose="02020603050405020304" pitchFamily="18" charset="0"/>
                  <a:cs typeface="Times New Roman" panose="02020603050405020304" pitchFamily="18" charset="0"/>
                </a:rPr>
                <a:t>θεοῦ</a:t>
              </a:r>
              <a:r>
                <a:rPr lang="el-GR" sz="3600" spc="-150" dirty="0">
                  <a:solidFill>
                    <a:srgbClr val="1F4E79"/>
                  </a:solidFill>
                  <a:latin typeface="Times New Roman" panose="02020603050405020304" pitchFamily="18" charset="0"/>
                  <a:cs typeface="Times New Roman" panose="02020603050405020304" pitchFamily="18" charset="0"/>
                </a:rPr>
                <a:t>].</a:t>
              </a:r>
            </a:p>
          </p:txBody>
        </p:sp>
      </p:grpSp>
      <p:grpSp>
        <p:nvGrpSpPr>
          <p:cNvPr id="26" name="Group 25">
            <a:extLst>
              <a:ext uri="{FF2B5EF4-FFF2-40B4-BE49-F238E27FC236}">
                <a16:creationId xmlns:a16="http://schemas.microsoft.com/office/drawing/2014/main" id="{334FA4A6-566C-6347-968C-24C41D43275F}"/>
              </a:ext>
            </a:extLst>
          </p:cNvPr>
          <p:cNvGrpSpPr/>
          <p:nvPr/>
        </p:nvGrpSpPr>
        <p:grpSpPr>
          <a:xfrm>
            <a:off x="370246" y="2616684"/>
            <a:ext cx="3057098" cy="895344"/>
            <a:chOff x="655093" y="1105469"/>
            <a:chExt cx="3057098" cy="895344"/>
          </a:xfrm>
        </p:grpSpPr>
        <p:sp>
          <p:nvSpPr>
            <p:cNvPr id="27" name="Rounded Rectangle 26">
              <a:extLst>
                <a:ext uri="{FF2B5EF4-FFF2-40B4-BE49-F238E27FC236}">
                  <a16:creationId xmlns:a16="http://schemas.microsoft.com/office/drawing/2014/main" id="{E4055D95-1760-E540-9C0F-F23A65B8A26F}"/>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C6E80BD3-A37E-2547-82B1-B8A81AA26672}"/>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Isaiah 40:9</a:t>
              </a:r>
            </a:p>
          </p:txBody>
        </p:sp>
      </p:grpSp>
      <p:grpSp>
        <p:nvGrpSpPr>
          <p:cNvPr id="29" name="Group 28">
            <a:extLst>
              <a:ext uri="{FF2B5EF4-FFF2-40B4-BE49-F238E27FC236}">
                <a16:creationId xmlns:a16="http://schemas.microsoft.com/office/drawing/2014/main" id="{E10E2272-3B52-B140-9DD5-09DB87972144}"/>
              </a:ext>
            </a:extLst>
          </p:cNvPr>
          <p:cNvGrpSpPr/>
          <p:nvPr/>
        </p:nvGrpSpPr>
        <p:grpSpPr>
          <a:xfrm>
            <a:off x="3068144" y="3492527"/>
            <a:ext cx="3057098" cy="895344"/>
            <a:chOff x="655093" y="1105469"/>
            <a:chExt cx="3057098" cy="895344"/>
          </a:xfrm>
        </p:grpSpPr>
        <p:sp>
          <p:nvSpPr>
            <p:cNvPr id="30" name="Rounded Rectangle 29">
              <a:extLst>
                <a:ext uri="{FF2B5EF4-FFF2-40B4-BE49-F238E27FC236}">
                  <a16:creationId xmlns:a16="http://schemas.microsoft.com/office/drawing/2014/main" id="{44CCCBDE-358F-F74F-A99A-0DD248768C2E}"/>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EFF13357-D23A-BF4E-85D6-D89C0BFB971A}"/>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Isaiah 52:7</a:t>
              </a:r>
            </a:p>
          </p:txBody>
        </p:sp>
      </p:grpSp>
      <p:grpSp>
        <p:nvGrpSpPr>
          <p:cNvPr id="32" name="Group 31">
            <a:extLst>
              <a:ext uri="{FF2B5EF4-FFF2-40B4-BE49-F238E27FC236}">
                <a16:creationId xmlns:a16="http://schemas.microsoft.com/office/drawing/2014/main" id="{33C6CF7A-21D7-6842-A85F-256F940F21DC}"/>
              </a:ext>
            </a:extLst>
          </p:cNvPr>
          <p:cNvGrpSpPr/>
          <p:nvPr/>
        </p:nvGrpSpPr>
        <p:grpSpPr>
          <a:xfrm>
            <a:off x="6124576" y="4350449"/>
            <a:ext cx="3057098" cy="895344"/>
            <a:chOff x="655093" y="1105469"/>
            <a:chExt cx="3057098" cy="895344"/>
          </a:xfrm>
        </p:grpSpPr>
        <p:sp>
          <p:nvSpPr>
            <p:cNvPr id="33" name="Rounded Rectangle 32">
              <a:extLst>
                <a:ext uri="{FF2B5EF4-FFF2-40B4-BE49-F238E27FC236}">
                  <a16:creationId xmlns:a16="http://schemas.microsoft.com/office/drawing/2014/main" id="{1570E40A-E1C3-B44A-B789-8B0069C98F0C}"/>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0E624B77-5789-1341-9A79-4F15C08AA531}"/>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Isaiah 60:6</a:t>
              </a:r>
            </a:p>
          </p:txBody>
        </p:sp>
      </p:grpSp>
      <p:grpSp>
        <p:nvGrpSpPr>
          <p:cNvPr id="35" name="Group 34">
            <a:extLst>
              <a:ext uri="{FF2B5EF4-FFF2-40B4-BE49-F238E27FC236}">
                <a16:creationId xmlns:a16="http://schemas.microsoft.com/office/drawing/2014/main" id="{B50B6DC6-DDB8-3F40-8607-A68C46D44817}"/>
              </a:ext>
            </a:extLst>
          </p:cNvPr>
          <p:cNvGrpSpPr/>
          <p:nvPr/>
        </p:nvGrpSpPr>
        <p:grpSpPr>
          <a:xfrm>
            <a:off x="8888573" y="5121287"/>
            <a:ext cx="3057098" cy="895344"/>
            <a:chOff x="655093" y="1105469"/>
            <a:chExt cx="3057098" cy="895344"/>
          </a:xfrm>
        </p:grpSpPr>
        <p:sp>
          <p:nvSpPr>
            <p:cNvPr id="36" name="Rounded Rectangle 35">
              <a:extLst>
                <a:ext uri="{FF2B5EF4-FFF2-40B4-BE49-F238E27FC236}">
                  <a16:creationId xmlns:a16="http://schemas.microsoft.com/office/drawing/2014/main" id="{66B3D5F2-93BB-C240-8123-4B92D572FAC4}"/>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8D3D0B87-DA46-9048-8C3E-0E22AFD08C2E}"/>
                </a:ext>
              </a:extLst>
            </p:cNvPr>
            <p:cNvSpPr txBox="1"/>
            <p:nvPr/>
          </p:nvSpPr>
          <p:spPr>
            <a:xfrm>
              <a:off x="888044" y="1229975"/>
              <a:ext cx="2591195" cy="646331"/>
            </a:xfrm>
            <a:prstGeom prst="rect">
              <a:avLst/>
            </a:prstGeom>
            <a:noFill/>
          </p:spPr>
          <p:txBody>
            <a:bodyPr wrap="square" rtlCol="0">
              <a:spAutoFit/>
            </a:bodyPr>
            <a:lstStyle/>
            <a:p>
              <a:pPr algn="ctr"/>
              <a:r>
                <a:rPr lang="en-US" sz="3600" dirty="0">
                  <a:solidFill>
                    <a:schemeClr val="bg1"/>
                  </a:solidFill>
                </a:rPr>
                <a:t>Isaiah 61:1</a:t>
              </a:r>
            </a:p>
          </p:txBody>
        </p:sp>
      </p:grpSp>
    </p:spTree>
    <p:extLst>
      <p:ext uri="{BB962C8B-B14F-4D97-AF65-F5344CB8AC3E}">
        <p14:creationId xmlns:p14="http://schemas.microsoft.com/office/powerpoint/2010/main" val="185856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clothing, mask&#10;&#10;Description automatically generated">
            <a:extLst>
              <a:ext uri="{FF2B5EF4-FFF2-40B4-BE49-F238E27FC236}">
                <a16:creationId xmlns:a16="http://schemas.microsoft.com/office/drawing/2014/main" id="{29B3AB50-FFAE-284E-A448-C9E39ED807C2}"/>
              </a:ext>
            </a:extLst>
          </p:cNvPr>
          <p:cNvPicPr>
            <a:picLocks noChangeAspect="1"/>
          </p:cNvPicPr>
          <p:nvPr/>
        </p:nvPicPr>
        <p:blipFill>
          <a:blip r:embed="rId2"/>
          <a:stretch>
            <a:fillRect/>
          </a:stretch>
        </p:blipFill>
        <p:spPr>
          <a:xfrm>
            <a:off x="596875" y="1607023"/>
            <a:ext cx="3971499" cy="3971499"/>
          </a:xfrm>
          <a:prstGeom prst="rect">
            <a:avLst/>
          </a:prstGeom>
        </p:spPr>
      </p:pic>
      <p:sp>
        <p:nvSpPr>
          <p:cNvPr id="5" name="TextBox 4">
            <a:extLst>
              <a:ext uri="{FF2B5EF4-FFF2-40B4-BE49-F238E27FC236}">
                <a16:creationId xmlns:a16="http://schemas.microsoft.com/office/drawing/2014/main" id="{BEE0B085-56BA-4941-ADCD-C5AD237100B2}"/>
              </a:ext>
            </a:extLst>
          </p:cNvPr>
          <p:cNvSpPr txBox="1"/>
          <p:nvPr/>
        </p:nvSpPr>
        <p:spPr>
          <a:xfrm>
            <a:off x="3616657" y="232012"/>
            <a:ext cx="5076967" cy="769441"/>
          </a:xfrm>
          <a:prstGeom prst="rect">
            <a:avLst/>
          </a:prstGeom>
          <a:noFill/>
        </p:spPr>
        <p:txBody>
          <a:bodyPr wrap="square" rtlCol="0">
            <a:spAutoFit/>
          </a:bodyPr>
          <a:lstStyle/>
          <a:p>
            <a:pPr algn="ctr"/>
            <a:r>
              <a:rPr lang="en-US" sz="4400" dirty="0">
                <a:solidFill>
                  <a:schemeClr val="bg1"/>
                </a:solidFill>
              </a:rPr>
              <a:t>Good news?</a:t>
            </a:r>
          </a:p>
        </p:txBody>
      </p:sp>
      <p:sp>
        <p:nvSpPr>
          <p:cNvPr id="6" name="TextBox 5">
            <a:extLst>
              <a:ext uri="{FF2B5EF4-FFF2-40B4-BE49-F238E27FC236}">
                <a16:creationId xmlns:a16="http://schemas.microsoft.com/office/drawing/2014/main" id="{A5BB7B0D-3142-8B44-90A2-B0BA3B438031}"/>
              </a:ext>
            </a:extLst>
          </p:cNvPr>
          <p:cNvSpPr txBox="1"/>
          <p:nvPr/>
        </p:nvSpPr>
        <p:spPr>
          <a:xfrm>
            <a:off x="5165249" y="1230052"/>
            <a:ext cx="6575666" cy="5201424"/>
          </a:xfrm>
          <a:prstGeom prst="rect">
            <a:avLst/>
          </a:prstGeom>
          <a:noFill/>
        </p:spPr>
        <p:txBody>
          <a:bodyPr wrap="square" rtlCol="0">
            <a:spAutoFit/>
          </a:bodyPr>
          <a:lstStyle/>
          <a:p>
            <a:pPr marL="571500" indent="-571500">
              <a:buFont typeface="Arial" panose="020B0604020202020204" pitchFamily="34" charset="0"/>
              <a:buChar char="•"/>
            </a:pPr>
            <a:r>
              <a:rPr lang="en-US" sz="4000" dirty="0">
                <a:solidFill>
                  <a:schemeClr val="bg1"/>
                </a:solidFill>
              </a:rPr>
              <a:t>Torn garments </a:t>
            </a:r>
            <a:r>
              <a:rPr lang="en-US" sz="3200" dirty="0">
                <a:solidFill>
                  <a:schemeClr val="bg1"/>
                </a:solidFill>
              </a:rPr>
              <a:t>(2:21; 14:63)</a:t>
            </a:r>
          </a:p>
          <a:p>
            <a:pPr marL="571500" indent="-571500">
              <a:buFont typeface="Arial" panose="020B0604020202020204" pitchFamily="34" charset="0"/>
              <a:buChar char="•"/>
            </a:pPr>
            <a:r>
              <a:rPr lang="en-US" sz="4000" dirty="0">
                <a:solidFill>
                  <a:schemeClr val="bg1"/>
                </a:solidFill>
              </a:rPr>
              <a:t>Burst wineskins </a:t>
            </a:r>
            <a:r>
              <a:rPr lang="en-US" sz="3200" dirty="0">
                <a:solidFill>
                  <a:schemeClr val="bg1"/>
                </a:solidFill>
              </a:rPr>
              <a:t>(2:22)</a:t>
            </a:r>
          </a:p>
          <a:p>
            <a:pPr marL="571500" indent="-571500">
              <a:buFont typeface="Arial" panose="020B0604020202020204" pitchFamily="34" charset="0"/>
              <a:buChar char="•"/>
            </a:pPr>
            <a:r>
              <a:rPr lang="en-US" sz="4000" dirty="0">
                <a:solidFill>
                  <a:schemeClr val="bg1"/>
                </a:solidFill>
              </a:rPr>
              <a:t>Destroyed temple </a:t>
            </a:r>
            <a:r>
              <a:rPr lang="en-US" sz="3200" dirty="0">
                <a:solidFill>
                  <a:schemeClr val="bg1"/>
                </a:solidFill>
              </a:rPr>
              <a:t>(13; 14:58; 15:29, 38)</a:t>
            </a:r>
            <a:endParaRPr lang="en-US" sz="3600" dirty="0">
              <a:solidFill>
                <a:schemeClr val="bg1"/>
              </a:solidFill>
            </a:endParaRPr>
          </a:p>
          <a:p>
            <a:pPr marL="571500" indent="-571500">
              <a:buFont typeface="Arial" panose="020B0604020202020204" pitchFamily="34" charset="0"/>
              <a:buChar char="•"/>
            </a:pPr>
            <a:r>
              <a:rPr lang="en-US" sz="4000" dirty="0">
                <a:solidFill>
                  <a:schemeClr val="bg1"/>
                </a:solidFill>
              </a:rPr>
              <a:t>Destroyed nation </a:t>
            </a:r>
            <a:r>
              <a:rPr lang="en-US" sz="3200" dirty="0">
                <a:solidFill>
                  <a:schemeClr val="bg1"/>
                </a:solidFill>
              </a:rPr>
              <a:t>(11:12-14, 20-25; 12:9)</a:t>
            </a:r>
            <a:endParaRPr lang="en-US" sz="3600" dirty="0">
              <a:solidFill>
                <a:schemeClr val="bg1"/>
              </a:solidFill>
            </a:endParaRPr>
          </a:p>
          <a:p>
            <a:pPr marL="571500" indent="-571500">
              <a:buFont typeface="Arial" panose="020B0604020202020204" pitchFamily="34" charset="0"/>
              <a:buChar char="•"/>
            </a:pPr>
            <a:r>
              <a:rPr lang="en-US" sz="3600" dirty="0">
                <a:solidFill>
                  <a:schemeClr val="bg1"/>
                </a:solidFill>
              </a:rPr>
              <a:t>Call to abandon all </a:t>
            </a:r>
            <a:r>
              <a:rPr lang="en-US" sz="3200" dirty="0">
                <a:solidFill>
                  <a:schemeClr val="bg1"/>
                </a:solidFill>
              </a:rPr>
              <a:t>(10:17-31)</a:t>
            </a:r>
            <a:endParaRPr lang="en-US" sz="3600" dirty="0">
              <a:solidFill>
                <a:schemeClr val="bg1"/>
              </a:solidFill>
            </a:endParaRPr>
          </a:p>
          <a:p>
            <a:pPr marL="571500" indent="-571500">
              <a:buFont typeface="Arial" panose="020B0604020202020204" pitchFamily="34" charset="0"/>
              <a:buChar char="•"/>
            </a:pPr>
            <a:r>
              <a:rPr lang="en-US" sz="3600" dirty="0">
                <a:solidFill>
                  <a:schemeClr val="bg1"/>
                </a:solidFill>
              </a:rPr>
              <a:t>Gruesome death of hero at end of story</a:t>
            </a:r>
          </a:p>
        </p:txBody>
      </p:sp>
    </p:spTree>
    <p:extLst>
      <p:ext uri="{BB962C8B-B14F-4D97-AF65-F5344CB8AC3E}">
        <p14:creationId xmlns:p14="http://schemas.microsoft.com/office/powerpoint/2010/main" val="239913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EE0B085-56BA-4941-ADCD-C5AD237100B2}"/>
              </a:ext>
            </a:extLst>
          </p:cNvPr>
          <p:cNvSpPr txBox="1"/>
          <p:nvPr/>
        </p:nvSpPr>
        <p:spPr>
          <a:xfrm>
            <a:off x="3616657" y="232012"/>
            <a:ext cx="5076967" cy="769441"/>
          </a:xfrm>
          <a:prstGeom prst="rect">
            <a:avLst/>
          </a:prstGeom>
          <a:noFill/>
        </p:spPr>
        <p:txBody>
          <a:bodyPr wrap="square" rtlCol="0">
            <a:spAutoFit/>
          </a:bodyPr>
          <a:lstStyle/>
          <a:p>
            <a:pPr algn="ctr"/>
            <a:r>
              <a:rPr lang="en-US" sz="4400" dirty="0">
                <a:solidFill>
                  <a:schemeClr val="bg1"/>
                </a:solidFill>
              </a:rPr>
              <a:t>Good news?</a:t>
            </a:r>
          </a:p>
        </p:txBody>
      </p:sp>
      <p:sp>
        <p:nvSpPr>
          <p:cNvPr id="6" name="TextBox 5">
            <a:extLst>
              <a:ext uri="{FF2B5EF4-FFF2-40B4-BE49-F238E27FC236}">
                <a16:creationId xmlns:a16="http://schemas.microsoft.com/office/drawing/2014/main" id="{A5BB7B0D-3142-8B44-90A2-B0BA3B438031}"/>
              </a:ext>
            </a:extLst>
          </p:cNvPr>
          <p:cNvSpPr txBox="1"/>
          <p:nvPr/>
        </p:nvSpPr>
        <p:spPr>
          <a:xfrm>
            <a:off x="4714164" y="2459504"/>
            <a:ext cx="7026751" cy="2554545"/>
          </a:xfrm>
          <a:prstGeom prst="rect">
            <a:avLst/>
          </a:prstGeom>
          <a:noFill/>
        </p:spPr>
        <p:txBody>
          <a:bodyPr wrap="square" rtlCol="0">
            <a:spAutoFit/>
          </a:bodyPr>
          <a:lstStyle/>
          <a:p>
            <a:pPr algn="ctr"/>
            <a:r>
              <a:rPr lang="en-US" sz="4000" dirty="0">
                <a:solidFill>
                  <a:schemeClr val="bg1"/>
                </a:solidFill>
              </a:rPr>
              <a:t>Christ died for our sins,</a:t>
            </a:r>
          </a:p>
          <a:p>
            <a:pPr algn="ctr"/>
            <a:r>
              <a:rPr lang="en-US" sz="4000" dirty="0">
                <a:solidFill>
                  <a:schemeClr val="bg1"/>
                </a:solidFill>
              </a:rPr>
              <a:t>was buried,</a:t>
            </a:r>
          </a:p>
          <a:p>
            <a:pPr algn="ctr"/>
            <a:r>
              <a:rPr lang="en-US" sz="4000" dirty="0">
                <a:solidFill>
                  <a:schemeClr val="bg1"/>
                </a:solidFill>
              </a:rPr>
              <a:t>and resurrected on the third day</a:t>
            </a:r>
          </a:p>
          <a:p>
            <a:pPr algn="ctr"/>
            <a:r>
              <a:rPr lang="en-US" sz="4000" dirty="0">
                <a:solidFill>
                  <a:schemeClr val="bg1"/>
                </a:solidFill>
              </a:rPr>
              <a:t>(1 Cor. 15)</a:t>
            </a:r>
            <a:endParaRPr lang="en-US" sz="3600" dirty="0">
              <a:solidFill>
                <a:schemeClr val="bg1"/>
              </a:solidFill>
            </a:endParaRPr>
          </a:p>
        </p:txBody>
      </p:sp>
      <p:pic>
        <p:nvPicPr>
          <p:cNvPr id="8194" name="Picture 2" descr="Pauline epistles - Wikipedia">
            <a:extLst>
              <a:ext uri="{FF2B5EF4-FFF2-40B4-BE49-F238E27FC236}">
                <a16:creationId xmlns:a16="http://schemas.microsoft.com/office/drawing/2014/main" id="{686F035D-F540-EB47-9D23-605A19DF9C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085" y="1230052"/>
            <a:ext cx="3895768" cy="4706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008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ose&#10;&#10;Description automatically generated">
            <a:extLst>
              <a:ext uri="{FF2B5EF4-FFF2-40B4-BE49-F238E27FC236}">
                <a16:creationId xmlns:a16="http://schemas.microsoft.com/office/drawing/2014/main" id="{A215185B-4CED-704F-B0CE-BB52F0111018}"/>
              </a:ext>
            </a:extLst>
          </p:cNvPr>
          <p:cNvPicPr>
            <a:picLocks noChangeAspect="1"/>
          </p:cNvPicPr>
          <p:nvPr/>
        </p:nvPicPr>
        <p:blipFill rotWithShape="1">
          <a:blip r:embed="rId2"/>
          <a:srcRect b="19"/>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9054CF71-098C-D147-AD77-9D6661051810}"/>
              </a:ext>
            </a:extLst>
          </p:cNvPr>
          <p:cNvSpPr txBox="1"/>
          <p:nvPr/>
        </p:nvSpPr>
        <p:spPr>
          <a:xfrm>
            <a:off x="825260" y="1810926"/>
            <a:ext cx="6575666" cy="2554545"/>
          </a:xfrm>
          <a:prstGeom prst="rect">
            <a:avLst/>
          </a:prstGeom>
          <a:noFill/>
        </p:spPr>
        <p:txBody>
          <a:bodyPr wrap="square" rtlCol="0">
            <a:spAutoFit/>
          </a:bodyPr>
          <a:lstStyle/>
          <a:p>
            <a:pPr marL="571500" indent="-571500">
              <a:buFont typeface="Arial" panose="020B0604020202020204" pitchFamily="34" charset="0"/>
              <a:buChar char="•"/>
            </a:pPr>
            <a:r>
              <a:rPr lang="en-US" sz="4000" dirty="0">
                <a:solidFill>
                  <a:schemeClr val="bg1"/>
                </a:solidFill>
              </a:rPr>
              <a:t>The will of God</a:t>
            </a:r>
          </a:p>
          <a:p>
            <a:pPr marL="571500" indent="-571500">
              <a:buFont typeface="Arial" panose="020B0604020202020204" pitchFamily="34" charset="0"/>
              <a:buChar char="•"/>
            </a:pPr>
            <a:r>
              <a:rPr lang="en-US" sz="4000" dirty="0">
                <a:solidFill>
                  <a:schemeClr val="bg1"/>
                </a:solidFill>
              </a:rPr>
              <a:t>Out of obedience</a:t>
            </a:r>
          </a:p>
          <a:p>
            <a:pPr marL="571500" indent="-571500">
              <a:buFont typeface="Arial" panose="020B0604020202020204" pitchFamily="34" charset="0"/>
              <a:buChar char="•"/>
            </a:pPr>
            <a:r>
              <a:rPr lang="en-US" sz="4000" dirty="0">
                <a:solidFill>
                  <a:schemeClr val="bg1"/>
                </a:solidFill>
              </a:rPr>
              <a:t>The treachery of Judas and others</a:t>
            </a:r>
            <a:endParaRPr lang="en-US" sz="3600" dirty="0">
              <a:solidFill>
                <a:schemeClr val="bg1"/>
              </a:solidFill>
            </a:endParaRPr>
          </a:p>
        </p:txBody>
      </p:sp>
    </p:spTree>
    <p:extLst>
      <p:ext uri="{BB962C8B-B14F-4D97-AF65-F5344CB8AC3E}">
        <p14:creationId xmlns:p14="http://schemas.microsoft.com/office/powerpoint/2010/main" val="3463572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camera&#10;&#10;Description automatically generated">
            <a:extLst>
              <a:ext uri="{FF2B5EF4-FFF2-40B4-BE49-F238E27FC236}">
                <a16:creationId xmlns:a16="http://schemas.microsoft.com/office/drawing/2014/main" id="{9DA04215-633C-3441-88E0-690DCF046A24}"/>
              </a:ext>
            </a:extLst>
          </p:cNvPr>
          <p:cNvPicPr>
            <a:picLocks noChangeAspect="1"/>
          </p:cNvPicPr>
          <p:nvPr/>
        </p:nvPicPr>
        <p:blipFill rotWithShape="1">
          <a:blip r:embed="rId2"/>
          <a:srcRect l="11333" t="-6664" r="11333" b="-7744"/>
          <a:stretch/>
        </p:blipFill>
        <p:spPr>
          <a:xfrm>
            <a:off x="2059367" y="-471949"/>
            <a:ext cx="8092440" cy="7875639"/>
          </a:xfrm>
          <a:prstGeom prst="ellipse">
            <a:avLst/>
          </a:prstGeom>
        </p:spPr>
      </p:pic>
      <p:sp>
        <p:nvSpPr>
          <p:cNvPr id="6" name="Rectangle 5">
            <a:extLst>
              <a:ext uri="{FF2B5EF4-FFF2-40B4-BE49-F238E27FC236}">
                <a16:creationId xmlns:a16="http://schemas.microsoft.com/office/drawing/2014/main" id="{29DA52E1-C19E-3649-B748-C0C1BA7B7249}"/>
              </a:ext>
            </a:extLst>
          </p:cNvPr>
          <p:cNvSpPr/>
          <p:nvPr/>
        </p:nvSpPr>
        <p:spPr>
          <a:xfrm>
            <a:off x="3021501" y="2821420"/>
            <a:ext cx="6164282" cy="1215571"/>
          </a:xfrm>
          <a:prstGeom prst="rect">
            <a:avLst/>
          </a:prstGeom>
          <a:solidFill>
            <a:srgbClr val="04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1EB3542B-5D88-BD43-BAAB-94966EE1E324}"/>
              </a:ext>
            </a:extLst>
          </p:cNvPr>
          <p:cNvSpPr txBox="1">
            <a:spLocks/>
          </p:cNvSpPr>
          <p:nvPr/>
        </p:nvSpPr>
        <p:spPr>
          <a:xfrm>
            <a:off x="3463951" y="3070904"/>
            <a:ext cx="5264083"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The Gospel of Mark</a:t>
            </a:r>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42508"/>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01153"/>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Donut 4">
            <a:extLst>
              <a:ext uri="{FF2B5EF4-FFF2-40B4-BE49-F238E27FC236}">
                <a16:creationId xmlns:a16="http://schemas.microsoft.com/office/drawing/2014/main" id="{BC3ECF4B-B57C-F14E-B1CF-4562E1AF7EE3}"/>
              </a:ext>
            </a:extLst>
          </p:cNvPr>
          <p:cNvSpPr>
            <a:spLocks noChangeAspect="1"/>
          </p:cNvSpPr>
          <p:nvPr/>
        </p:nvSpPr>
        <p:spPr>
          <a:xfrm>
            <a:off x="1953769" y="-471949"/>
            <a:ext cx="8284464" cy="7875639"/>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a:extLst>
              <a:ext uri="{FF2B5EF4-FFF2-40B4-BE49-F238E27FC236}">
                <a16:creationId xmlns:a16="http://schemas.microsoft.com/office/drawing/2014/main" id="{9E40044B-2E71-904B-8177-D70DCE0DC53C}"/>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36C3EAF1-713D-7348-AA81-90A1BF31764E}"/>
              </a:ext>
            </a:extLst>
          </p:cNvPr>
          <p:cNvGrpSpPr/>
          <p:nvPr/>
        </p:nvGrpSpPr>
        <p:grpSpPr>
          <a:xfrm rot="20927906">
            <a:off x="795977" y="926878"/>
            <a:ext cx="3002510" cy="3478380"/>
            <a:chOff x="1200999" y="1528549"/>
            <a:chExt cx="3002510" cy="3478380"/>
          </a:xfrm>
        </p:grpSpPr>
        <p:sp>
          <p:nvSpPr>
            <p:cNvPr id="2" name="Rectangle 1">
              <a:extLst>
                <a:ext uri="{FF2B5EF4-FFF2-40B4-BE49-F238E27FC236}">
                  <a16:creationId xmlns:a16="http://schemas.microsoft.com/office/drawing/2014/main" id="{65805E55-5D0C-B045-B2E7-8B15C9434A9E}"/>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tationary, envelope&#10;&#10;Description automatically generated">
              <a:extLst>
                <a:ext uri="{FF2B5EF4-FFF2-40B4-BE49-F238E27FC236}">
                  <a16:creationId xmlns:a16="http://schemas.microsoft.com/office/drawing/2014/main" id="{59CB7EAB-C649-9549-B9E4-F05CCD9E3B57}"/>
                </a:ext>
              </a:extLst>
            </p:cNvPr>
            <p:cNvPicPr>
              <a:picLocks noChangeAspect="1"/>
            </p:cNvPicPr>
            <p:nvPr/>
          </p:nvPicPr>
          <p:blipFill>
            <a:blip r:embed="rId3"/>
            <a:stretch>
              <a:fillRect/>
            </a:stretch>
          </p:blipFill>
          <p:spPr>
            <a:xfrm>
              <a:off x="1290457" y="1604388"/>
              <a:ext cx="2831135" cy="2831135"/>
            </a:xfrm>
            <a:prstGeom prst="rect">
              <a:avLst/>
            </a:prstGeom>
          </p:spPr>
        </p:pic>
        <p:sp>
          <p:nvSpPr>
            <p:cNvPr id="13" name="TextBox 12">
              <a:extLst>
                <a:ext uri="{FF2B5EF4-FFF2-40B4-BE49-F238E27FC236}">
                  <a16:creationId xmlns:a16="http://schemas.microsoft.com/office/drawing/2014/main" id="{ED1675AD-1D93-384B-8646-6DAB9C10F334}"/>
                </a:ext>
              </a:extLst>
            </p:cNvPr>
            <p:cNvSpPr txBox="1"/>
            <p:nvPr/>
          </p:nvSpPr>
          <p:spPr>
            <a:xfrm>
              <a:off x="1200999" y="4299043"/>
              <a:ext cx="3002507" cy="707886"/>
            </a:xfrm>
            <a:prstGeom prst="rect">
              <a:avLst/>
            </a:prstGeom>
            <a:noFill/>
          </p:spPr>
          <p:txBody>
            <a:bodyPr wrap="square" rtlCol="0">
              <a:spAutoFit/>
            </a:bodyPr>
            <a:lstStyle/>
            <a:p>
              <a:pPr algn="ctr"/>
              <a:r>
                <a:rPr lang="en-US" sz="4000" dirty="0"/>
                <a:t>Perspective</a:t>
              </a:r>
            </a:p>
          </p:txBody>
        </p:sp>
      </p:grpSp>
      <p:grpSp>
        <p:nvGrpSpPr>
          <p:cNvPr id="25" name="Group 24">
            <a:extLst>
              <a:ext uri="{FF2B5EF4-FFF2-40B4-BE49-F238E27FC236}">
                <a16:creationId xmlns:a16="http://schemas.microsoft.com/office/drawing/2014/main" id="{BFC41EB6-C2FA-AC4F-936B-18093E98E59F}"/>
              </a:ext>
            </a:extLst>
          </p:cNvPr>
          <p:cNvGrpSpPr/>
          <p:nvPr/>
        </p:nvGrpSpPr>
        <p:grpSpPr>
          <a:xfrm rot="194091">
            <a:off x="4563024" y="2442616"/>
            <a:ext cx="3004044" cy="3505634"/>
            <a:chOff x="4751544" y="1604388"/>
            <a:chExt cx="3004044" cy="3505634"/>
          </a:xfrm>
        </p:grpSpPr>
        <p:grpSp>
          <p:nvGrpSpPr>
            <p:cNvPr id="15" name="Group 14">
              <a:extLst>
                <a:ext uri="{FF2B5EF4-FFF2-40B4-BE49-F238E27FC236}">
                  <a16:creationId xmlns:a16="http://schemas.microsoft.com/office/drawing/2014/main" id="{D5BF8B69-5DCC-3043-A841-55A284EB4BED}"/>
                </a:ext>
              </a:extLst>
            </p:cNvPr>
            <p:cNvGrpSpPr/>
            <p:nvPr/>
          </p:nvGrpSpPr>
          <p:grpSpPr>
            <a:xfrm>
              <a:off x="4751544" y="1604388"/>
              <a:ext cx="3004044" cy="3505634"/>
              <a:chOff x="1201002" y="1528549"/>
              <a:chExt cx="3004044" cy="3505634"/>
            </a:xfrm>
          </p:grpSpPr>
          <p:sp>
            <p:nvSpPr>
              <p:cNvPr id="16" name="Rectangle 15">
                <a:extLst>
                  <a:ext uri="{FF2B5EF4-FFF2-40B4-BE49-F238E27FC236}">
                    <a16:creationId xmlns:a16="http://schemas.microsoft.com/office/drawing/2014/main" id="{77216515-81BE-5148-BF9E-EC99464F977F}"/>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4453678-36A7-584E-8A5C-283B5437CC60}"/>
                  </a:ext>
                </a:extLst>
              </p:cNvPr>
              <p:cNvSpPr txBox="1"/>
              <p:nvPr/>
            </p:nvSpPr>
            <p:spPr>
              <a:xfrm>
                <a:off x="1202539" y="4326297"/>
                <a:ext cx="3002507" cy="707886"/>
              </a:xfrm>
              <a:prstGeom prst="rect">
                <a:avLst/>
              </a:prstGeom>
              <a:noFill/>
            </p:spPr>
            <p:txBody>
              <a:bodyPr wrap="square" rtlCol="0">
                <a:spAutoFit/>
              </a:bodyPr>
              <a:lstStyle/>
              <a:p>
                <a:pPr algn="ctr"/>
                <a:r>
                  <a:rPr lang="en-US" sz="4000" spc="-150" dirty="0"/>
                  <a:t>Greek/Roman</a:t>
                </a:r>
              </a:p>
            </p:txBody>
          </p:sp>
        </p:grpSp>
        <p:pic>
          <p:nvPicPr>
            <p:cNvPr id="24" name="Picture 23">
              <a:extLst>
                <a:ext uri="{FF2B5EF4-FFF2-40B4-BE49-F238E27FC236}">
                  <a16:creationId xmlns:a16="http://schemas.microsoft.com/office/drawing/2014/main" id="{57788ED8-F29E-A946-87F4-9EA098BE016F}"/>
                </a:ext>
              </a:extLst>
            </p:cNvPr>
            <p:cNvPicPr>
              <a:picLocks noChangeAspect="1"/>
            </p:cNvPicPr>
            <p:nvPr/>
          </p:nvPicPr>
          <p:blipFill rotWithShape="1">
            <a:blip r:embed="rId4"/>
            <a:srcRect l="26708"/>
            <a:stretch/>
          </p:blipFill>
          <p:spPr>
            <a:xfrm>
              <a:off x="4855593" y="1675039"/>
              <a:ext cx="2825904" cy="2831135"/>
            </a:xfrm>
            <a:prstGeom prst="rect">
              <a:avLst/>
            </a:prstGeom>
          </p:spPr>
        </p:pic>
      </p:grpSp>
      <p:grpSp>
        <p:nvGrpSpPr>
          <p:cNvPr id="28" name="Group 27">
            <a:extLst>
              <a:ext uri="{FF2B5EF4-FFF2-40B4-BE49-F238E27FC236}">
                <a16:creationId xmlns:a16="http://schemas.microsoft.com/office/drawing/2014/main" id="{60FE757C-FA45-9649-9236-19168C555A55}"/>
              </a:ext>
            </a:extLst>
          </p:cNvPr>
          <p:cNvGrpSpPr/>
          <p:nvPr/>
        </p:nvGrpSpPr>
        <p:grpSpPr>
          <a:xfrm rot="605706">
            <a:off x="8455952" y="1082231"/>
            <a:ext cx="3002510" cy="3478380"/>
            <a:chOff x="8671810" y="1756788"/>
            <a:chExt cx="3002510" cy="3478380"/>
          </a:xfrm>
        </p:grpSpPr>
        <p:grpSp>
          <p:nvGrpSpPr>
            <p:cNvPr id="19" name="Group 18">
              <a:extLst>
                <a:ext uri="{FF2B5EF4-FFF2-40B4-BE49-F238E27FC236}">
                  <a16:creationId xmlns:a16="http://schemas.microsoft.com/office/drawing/2014/main" id="{EB5D77F4-79D4-8D4B-96F5-6082D0B99006}"/>
                </a:ext>
              </a:extLst>
            </p:cNvPr>
            <p:cNvGrpSpPr/>
            <p:nvPr/>
          </p:nvGrpSpPr>
          <p:grpSpPr>
            <a:xfrm>
              <a:off x="8671810" y="1756788"/>
              <a:ext cx="3002510" cy="3478380"/>
              <a:chOff x="1200999" y="1528549"/>
              <a:chExt cx="3002510" cy="3478380"/>
            </a:xfrm>
          </p:grpSpPr>
          <p:sp>
            <p:nvSpPr>
              <p:cNvPr id="20" name="Rectangle 19">
                <a:extLst>
                  <a:ext uri="{FF2B5EF4-FFF2-40B4-BE49-F238E27FC236}">
                    <a16:creationId xmlns:a16="http://schemas.microsoft.com/office/drawing/2014/main" id="{A8BEC818-D0E2-844F-AE7D-7C8A96D1D37D}"/>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A075696-8E2B-734D-8AED-61F2DC6B67EA}"/>
                  </a:ext>
                </a:extLst>
              </p:cNvPr>
              <p:cNvSpPr txBox="1"/>
              <p:nvPr/>
            </p:nvSpPr>
            <p:spPr>
              <a:xfrm>
                <a:off x="1200999" y="4299043"/>
                <a:ext cx="3002507" cy="707886"/>
              </a:xfrm>
              <a:prstGeom prst="rect">
                <a:avLst/>
              </a:prstGeom>
              <a:noFill/>
            </p:spPr>
            <p:txBody>
              <a:bodyPr wrap="square" rtlCol="0">
                <a:spAutoFit/>
              </a:bodyPr>
              <a:lstStyle/>
              <a:p>
                <a:pPr algn="ctr"/>
                <a:r>
                  <a:rPr lang="en-US" sz="4000" dirty="0"/>
                  <a:t>Biblical</a:t>
                </a:r>
              </a:p>
            </p:txBody>
          </p:sp>
        </p:grpSp>
        <p:pic>
          <p:nvPicPr>
            <p:cNvPr id="27" name="Picture 26" descr="A picture containing green, stone&#10;&#10;Description automatically generated">
              <a:extLst>
                <a:ext uri="{FF2B5EF4-FFF2-40B4-BE49-F238E27FC236}">
                  <a16:creationId xmlns:a16="http://schemas.microsoft.com/office/drawing/2014/main" id="{10EB92DD-662C-0A49-9CFC-DF192530B8DE}"/>
                </a:ext>
              </a:extLst>
            </p:cNvPr>
            <p:cNvPicPr>
              <a:picLocks noChangeAspect="1"/>
            </p:cNvPicPr>
            <p:nvPr/>
          </p:nvPicPr>
          <p:blipFill rotWithShape="1">
            <a:blip r:embed="rId5"/>
            <a:srcRect l="14967" r="12708"/>
            <a:stretch/>
          </p:blipFill>
          <p:spPr>
            <a:xfrm>
              <a:off x="8768761" y="1843614"/>
              <a:ext cx="2831138" cy="2754975"/>
            </a:xfrm>
            <a:prstGeom prst="rect">
              <a:avLst/>
            </a:prstGeom>
          </p:spPr>
        </p:pic>
      </p:grpSp>
    </p:spTree>
    <p:extLst>
      <p:ext uri="{BB962C8B-B14F-4D97-AF65-F5344CB8AC3E}">
        <p14:creationId xmlns:p14="http://schemas.microsoft.com/office/powerpoint/2010/main" val="4022598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10"/>
                                        </p:tgtEl>
                                      </p:cBhvr>
                                      <p:by x="150000" y="150000"/>
                                    </p:animScale>
                                  </p:childTnLst>
                                </p:cTn>
                              </p:par>
                            </p:childTnLst>
                          </p:cTn>
                        </p:par>
                        <p:par>
                          <p:cTn id="7" fill="hold">
                            <p:stCondLst>
                              <p:cond delay="2000"/>
                            </p:stCondLst>
                            <p:childTnLst>
                              <p:par>
                                <p:cTn id="8" presetID="49" presetClass="entr" presetSubtype="0" decel="10000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 calcmode="lin" valueType="num">
                                      <p:cBhvr>
                                        <p:cTn id="12" dur="500" fill="hold"/>
                                        <p:tgtEl>
                                          <p:spTgt spid="14"/>
                                        </p:tgtEl>
                                        <p:attrNameLst>
                                          <p:attrName>style.rotation</p:attrName>
                                        </p:attrNameLst>
                                      </p:cBhvr>
                                      <p:tavLst>
                                        <p:tav tm="0">
                                          <p:val>
                                            <p:fltVal val="360"/>
                                          </p:val>
                                        </p:tav>
                                        <p:tav tm="100000">
                                          <p:val>
                                            <p:fltVal val="0"/>
                                          </p:val>
                                        </p:tav>
                                      </p:tavLst>
                                    </p:anim>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49" presetClass="entr" presetSubtype="0" decel="100000"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 calcmode="lin" valueType="num">
                                      <p:cBhvr>
                                        <p:cTn id="20" dur="500" fill="hold"/>
                                        <p:tgtEl>
                                          <p:spTgt spid="25"/>
                                        </p:tgtEl>
                                        <p:attrNameLst>
                                          <p:attrName>style.rotation</p:attrName>
                                        </p:attrNameLst>
                                      </p:cBhvr>
                                      <p:tavLst>
                                        <p:tav tm="0">
                                          <p:val>
                                            <p:fltVal val="360"/>
                                          </p:val>
                                        </p:tav>
                                        <p:tav tm="100000">
                                          <p:val>
                                            <p:fltVal val="0"/>
                                          </p:val>
                                        </p:tav>
                                      </p:tavLst>
                                    </p:anim>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 calcmode="lin" valueType="num">
                                      <p:cBhvr>
                                        <p:cTn id="28" dur="500" fill="hold"/>
                                        <p:tgtEl>
                                          <p:spTgt spid="28"/>
                                        </p:tgtEl>
                                        <p:attrNameLst>
                                          <p:attrName>style.rotation</p:attrName>
                                        </p:attrNameLst>
                                      </p:cBhvr>
                                      <p:tavLst>
                                        <p:tav tm="0">
                                          <p:val>
                                            <p:fltVal val="360"/>
                                          </p:val>
                                        </p:tav>
                                        <p:tav tm="100000">
                                          <p:val>
                                            <p:fltVal val="0"/>
                                          </p:val>
                                        </p:tav>
                                      </p:tavLst>
                                    </p:anim>
                                    <p:animEffect transition="in" filter="fade">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close&#10;&#10;Description automatically generated">
            <a:extLst>
              <a:ext uri="{FF2B5EF4-FFF2-40B4-BE49-F238E27FC236}">
                <a16:creationId xmlns:a16="http://schemas.microsoft.com/office/drawing/2014/main" id="{A215185B-4CED-704F-B0CE-BB52F0111018}"/>
              </a:ext>
            </a:extLst>
          </p:cNvPr>
          <p:cNvPicPr>
            <a:picLocks noChangeAspect="1"/>
          </p:cNvPicPr>
          <p:nvPr/>
        </p:nvPicPr>
        <p:blipFill rotWithShape="1">
          <a:blip r:embed="rId2"/>
          <a:srcRect b="19"/>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9054CF71-098C-D147-AD77-9D6661051810}"/>
              </a:ext>
            </a:extLst>
          </p:cNvPr>
          <p:cNvSpPr txBox="1"/>
          <p:nvPr/>
        </p:nvSpPr>
        <p:spPr>
          <a:xfrm>
            <a:off x="825260" y="1810926"/>
            <a:ext cx="6575666" cy="2554545"/>
          </a:xfrm>
          <a:prstGeom prst="rect">
            <a:avLst/>
          </a:prstGeom>
          <a:noFill/>
        </p:spPr>
        <p:txBody>
          <a:bodyPr wrap="square" rtlCol="0">
            <a:spAutoFit/>
          </a:bodyPr>
          <a:lstStyle/>
          <a:p>
            <a:pPr marL="571500" indent="-571500">
              <a:buFont typeface="Arial" panose="020B0604020202020204" pitchFamily="34" charset="0"/>
              <a:buChar char="•"/>
            </a:pPr>
            <a:r>
              <a:rPr lang="en-US" sz="4000" dirty="0">
                <a:solidFill>
                  <a:schemeClr val="bg1"/>
                </a:solidFill>
              </a:rPr>
              <a:t>For many</a:t>
            </a:r>
          </a:p>
          <a:p>
            <a:pPr marL="571500" indent="-571500">
              <a:buFont typeface="Arial" panose="020B0604020202020204" pitchFamily="34" charset="0"/>
              <a:buChar char="•"/>
            </a:pPr>
            <a:r>
              <a:rPr lang="en-US" sz="4000" dirty="0">
                <a:solidFill>
                  <a:schemeClr val="bg1"/>
                </a:solidFill>
              </a:rPr>
              <a:t>Ransom</a:t>
            </a:r>
          </a:p>
          <a:p>
            <a:pPr marL="571500" indent="-571500">
              <a:buFont typeface="Arial" panose="020B0604020202020204" pitchFamily="34" charset="0"/>
              <a:buChar char="•"/>
            </a:pPr>
            <a:r>
              <a:rPr lang="en-US" sz="4000" dirty="0">
                <a:solidFill>
                  <a:schemeClr val="bg1"/>
                </a:solidFill>
              </a:rPr>
              <a:t>Covenant</a:t>
            </a:r>
          </a:p>
          <a:p>
            <a:pPr marL="571500" indent="-571500">
              <a:buFont typeface="Arial" panose="020B0604020202020204" pitchFamily="34" charset="0"/>
              <a:buChar char="•"/>
            </a:pPr>
            <a:r>
              <a:rPr lang="en-US" sz="4000" dirty="0">
                <a:solidFill>
                  <a:schemeClr val="bg1"/>
                </a:solidFill>
              </a:rPr>
              <a:t>Kingdom</a:t>
            </a:r>
            <a:endParaRPr lang="en-US" sz="3600" dirty="0">
              <a:solidFill>
                <a:schemeClr val="bg1"/>
              </a:solidFill>
            </a:endParaRPr>
          </a:p>
        </p:txBody>
      </p:sp>
      <p:grpSp>
        <p:nvGrpSpPr>
          <p:cNvPr id="6" name="Group 5">
            <a:extLst>
              <a:ext uri="{FF2B5EF4-FFF2-40B4-BE49-F238E27FC236}">
                <a16:creationId xmlns:a16="http://schemas.microsoft.com/office/drawing/2014/main" id="{4F0D58AC-FD7D-0240-B0C0-1218950010FD}"/>
              </a:ext>
            </a:extLst>
          </p:cNvPr>
          <p:cNvGrpSpPr/>
          <p:nvPr/>
        </p:nvGrpSpPr>
        <p:grpSpPr>
          <a:xfrm>
            <a:off x="3179928" y="362897"/>
            <a:ext cx="5859439" cy="1324835"/>
            <a:chOff x="655093" y="1105469"/>
            <a:chExt cx="3057098" cy="1324835"/>
          </a:xfrm>
        </p:grpSpPr>
        <p:sp>
          <p:nvSpPr>
            <p:cNvPr id="7" name="Rounded Rectangle 6">
              <a:extLst>
                <a:ext uri="{FF2B5EF4-FFF2-40B4-BE49-F238E27FC236}">
                  <a16:creationId xmlns:a16="http://schemas.microsoft.com/office/drawing/2014/main" id="{8C64A3D2-2717-DC4A-85D4-5199F9714545}"/>
                </a:ext>
              </a:extLst>
            </p:cNvPr>
            <p:cNvSpPr/>
            <p:nvPr/>
          </p:nvSpPr>
          <p:spPr>
            <a:xfrm>
              <a:off x="655093" y="1105469"/>
              <a:ext cx="3057098" cy="895344"/>
            </a:xfrm>
            <a:prstGeom prst="roundRect">
              <a:avLst>
                <a:gd name="adj" fmla="val 50000"/>
              </a:avLst>
            </a:prstGeom>
            <a:solidFill>
              <a:srgbClr val="0011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5710F73-0C52-504E-AA8F-8D171B358B84}"/>
                </a:ext>
              </a:extLst>
            </p:cNvPr>
            <p:cNvSpPr txBox="1"/>
            <p:nvPr/>
          </p:nvSpPr>
          <p:spPr>
            <a:xfrm>
              <a:off x="888044" y="1229975"/>
              <a:ext cx="2591195" cy="1200329"/>
            </a:xfrm>
            <a:prstGeom prst="rect">
              <a:avLst/>
            </a:prstGeom>
            <a:noFill/>
          </p:spPr>
          <p:txBody>
            <a:bodyPr wrap="square" rtlCol="0">
              <a:spAutoFit/>
            </a:bodyPr>
            <a:lstStyle/>
            <a:p>
              <a:pPr algn="ctr"/>
              <a:r>
                <a:rPr lang="en-US" sz="3600" dirty="0">
                  <a:solidFill>
                    <a:schemeClr val="bg1"/>
                  </a:solidFill>
                </a:rPr>
                <a:t>Mark 10:45; 14:24-25:9</a:t>
              </a:r>
            </a:p>
          </p:txBody>
        </p:sp>
      </p:grpSp>
    </p:spTree>
    <p:extLst>
      <p:ext uri="{BB962C8B-B14F-4D97-AF65-F5344CB8AC3E}">
        <p14:creationId xmlns:p14="http://schemas.microsoft.com/office/powerpoint/2010/main" val="65213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Background pattern&#10;&#10;Description automatically generated with medium confidence">
            <a:extLst>
              <a:ext uri="{FF2B5EF4-FFF2-40B4-BE49-F238E27FC236}">
                <a16:creationId xmlns:a16="http://schemas.microsoft.com/office/drawing/2014/main" id="{9424D2C4-B818-CE43-B935-94456E298FAB}"/>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9" name="TextBox 8">
            <a:extLst>
              <a:ext uri="{FF2B5EF4-FFF2-40B4-BE49-F238E27FC236}">
                <a16:creationId xmlns:a16="http://schemas.microsoft.com/office/drawing/2014/main" id="{54085CF0-BE73-4241-A152-948B7D33F34A}"/>
              </a:ext>
            </a:extLst>
          </p:cNvPr>
          <p:cNvSpPr txBox="1"/>
          <p:nvPr/>
        </p:nvSpPr>
        <p:spPr>
          <a:xfrm>
            <a:off x="777923" y="2115403"/>
            <a:ext cx="5076967" cy="2800767"/>
          </a:xfrm>
          <a:prstGeom prst="rect">
            <a:avLst/>
          </a:prstGeom>
          <a:noFill/>
        </p:spPr>
        <p:txBody>
          <a:bodyPr wrap="square" rtlCol="0">
            <a:spAutoFit/>
          </a:bodyPr>
          <a:lstStyle/>
          <a:p>
            <a:pPr algn="ctr"/>
            <a:r>
              <a:rPr lang="en-US" sz="4400" dirty="0">
                <a:solidFill>
                  <a:schemeClr val="bg1"/>
                </a:solidFill>
              </a:rPr>
              <a:t>The key to the death of Christ is the resurrection!</a:t>
            </a:r>
          </a:p>
          <a:p>
            <a:pPr algn="ctr"/>
            <a:r>
              <a:rPr lang="en-US" sz="4400" dirty="0">
                <a:solidFill>
                  <a:schemeClr val="bg1"/>
                </a:solidFill>
              </a:rPr>
              <a:t>(12:10; 14:25)</a:t>
            </a:r>
          </a:p>
        </p:txBody>
      </p:sp>
    </p:spTree>
    <p:extLst>
      <p:ext uri="{BB962C8B-B14F-4D97-AF65-F5344CB8AC3E}">
        <p14:creationId xmlns:p14="http://schemas.microsoft.com/office/powerpoint/2010/main" val="23811392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42508"/>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01153"/>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9E40044B-2E71-904B-8177-D70DCE0DC53C}"/>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36C3EAF1-713D-7348-AA81-90A1BF31764E}"/>
              </a:ext>
            </a:extLst>
          </p:cNvPr>
          <p:cNvGrpSpPr/>
          <p:nvPr/>
        </p:nvGrpSpPr>
        <p:grpSpPr>
          <a:xfrm rot="20927906">
            <a:off x="795977" y="926878"/>
            <a:ext cx="3002510" cy="3478380"/>
            <a:chOff x="1200999" y="1528549"/>
            <a:chExt cx="3002510" cy="3478380"/>
          </a:xfrm>
        </p:grpSpPr>
        <p:sp>
          <p:nvSpPr>
            <p:cNvPr id="2" name="Rectangle 1">
              <a:extLst>
                <a:ext uri="{FF2B5EF4-FFF2-40B4-BE49-F238E27FC236}">
                  <a16:creationId xmlns:a16="http://schemas.microsoft.com/office/drawing/2014/main" id="{65805E55-5D0C-B045-B2E7-8B15C9434A9E}"/>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tationary, envelope&#10;&#10;Description automatically generated">
              <a:extLst>
                <a:ext uri="{FF2B5EF4-FFF2-40B4-BE49-F238E27FC236}">
                  <a16:creationId xmlns:a16="http://schemas.microsoft.com/office/drawing/2014/main" id="{59CB7EAB-C649-9549-B9E4-F05CCD9E3B57}"/>
                </a:ext>
              </a:extLst>
            </p:cNvPr>
            <p:cNvPicPr>
              <a:picLocks noChangeAspect="1"/>
            </p:cNvPicPr>
            <p:nvPr/>
          </p:nvPicPr>
          <p:blipFill>
            <a:blip r:embed="rId2"/>
            <a:stretch>
              <a:fillRect/>
            </a:stretch>
          </p:blipFill>
          <p:spPr>
            <a:xfrm>
              <a:off x="1290457" y="1604388"/>
              <a:ext cx="2831135" cy="2831135"/>
            </a:xfrm>
            <a:prstGeom prst="rect">
              <a:avLst/>
            </a:prstGeom>
          </p:spPr>
        </p:pic>
        <p:sp>
          <p:nvSpPr>
            <p:cNvPr id="13" name="TextBox 12">
              <a:extLst>
                <a:ext uri="{FF2B5EF4-FFF2-40B4-BE49-F238E27FC236}">
                  <a16:creationId xmlns:a16="http://schemas.microsoft.com/office/drawing/2014/main" id="{ED1675AD-1D93-384B-8646-6DAB9C10F334}"/>
                </a:ext>
              </a:extLst>
            </p:cNvPr>
            <p:cNvSpPr txBox="1"/>
            <p:nvPr/>
          </p:nvSpPr>
          <p:spPr>
            <a:xfrm>
              <a:off x="1200999" y="4299043"/>
              <a:ext cx="3002507" cy="707886"/>
            </a:xfrm>
            <a:prstGeom prst="rect">
              <a:avLst/>
            </a:prstGeom>
            <a:noFill/>
          </p:spPr>
          <p:txBody>
            <a:bodyPr wrap="square" rtlCol="0">
              <a:spAutoFit/>
            </a:bodyPr>
            <a:lstStyle/>
            <a:p>
              <a:pPr algn="ctr"/>
              <a:r>
                <a:rPr lang="en-US" sz="4000" dirty="0"/>
                <a:t>Perspective</a:t>
              </a:r>
            </a:p>
          </p:txBody>
        </p:sp>
      </p:grpSp>
      <p:grpSp>
        <p:nvGrpSpPr>
          <p:cNvPr id="25" name="Group 24">
            <a:extLst>
              <a:ext uri="{FF2B5EF4-FFF2-40B4-BE49-F238E27FC236}">
                <a16:creationId xmlns:a16="http://schemas.microsoft.com/office/drawing/2014/main" id="{BFC41EB6-C2FA-AC4F-936B-18093E98E59F}"/>
              </a:ext>
            </a:extLst>
          </p:cNvPr>
          <p:cNvGrpSpPr/>
          <p:nvPr/>
        </p:nvGrpSpPr>
        <p:grpSpPr>
          <a:xfrm rot="194091">
            <a:off x="4563024" y="2442616"/>
            <a:ext cx="3004044" cy="3505634"/>
            <a:chOff x="4751544" y="1604388"/>
            <a:chExt cx="3004044" cy="3505634"/>
          </a:xfrm>
        </p:grpSpPr>
        <p:grpSp>
          <p:nvGrpSpPr>
            <p:cNvPr id="15" name="Group 14">
              <a:extLst>
                <a:ext uri="{FF2B5EF4-FFF2-40B4-BE49-F238E27FC236}">
                  <a16:creationId xmlns:a16="http://schemas.microsoft.com/office/drawing/2014/main" id="{D5BF8B69-5DCC-3043-A841-55A284EB4BED}"/>
                </a:ext>
              </a:extLst>
            </p:cNvPr>
            <p:cNvGrpSpPr/>
            <p:nvPr/>
          </p:nvGrpSpPr>
          <p:grpSpPr>
            <a:xfrm>
              <a:off x="4751544" y="1604388"/>
              <a:ext cx="3004044" cy="3505634"/>
              <a:chOff x="1201002" y="1528549"/>
              <a:chExt cx="3004044" cy="3505634"/>
            </a:xfrm>
          </p:grpSpPr>
          <p:sp>
            <p:nvSpPr>
              <p:cNvPr id="16" name="Rectangle 15">
                <a:extLst>
                  <a:ext uri="{FF2B5EF4-FFF2-40B4-BE49-F238E27FC236}">
                    <a16:creationId xmlns:a16="http://schemas.microsoft.com/office/drawing/2014/main" id="{77216515-81BE-5148-BF9E-EC99464F977F}"/>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4453678-36A7-584E-8A5C-283B5437CC60}"/>
                  </a:ext>
                </a:extLst>
              </p:cNvPr>
              <p:cNvSpPr txBox="1"/>
              <p:nvPr/>
            </p:nvSpPr>
            <p:spPr>
              <a:xfrm>
                <a:off x="1202539" y="4326297"/>
                <a:ext cx="3002507" cy="707886"/>
              </a:xfrm>
              <a:prstGeom prst="rect">
                <a:avLst/>
              </a:prstGeom>
              <a:noFill/>
            </p:spPr>
            <p:txBody>
              <a:bodyPr wrap="square" rtlCol="0">
                <a:spAutoFit/>
              </a:bodyPr>
              <a:lstStyle/>
              <a:p>
                <a:pPr algn="ctr"/>
                <a:r>
                  <a:rPr lang="en-US" sz="4000" spc="-150" dirty="0"/>
                  <a:t>Greek/Roman</a:t>
                </a:r>
              </a:p>
            </p:txBody>
          </p:sp>
        </p:grpSp>
        <p:pic>
          <p:nvPicPr>
            <p:cNvPr id="24" name="Picture 23">
              <a:extLst>
                <a:ext uri="{FF2B5EF4-FFF2-40B4-BE49-F238E27FC236}">
                  <a16:creationId xmlns:a16="http://schemas.microsoft.com/office/drawing/2014/main" id="{57788ED8-F29E-A946-87F4-9EA098BE016F}"/>
                </a:ext>
              </a:extLst>
            </p:cNvPr>
            <p:cNvPicPr>
              <a:picLocks noChangeAspect="1"/>
            </p:cNvPicPr>
            <p:nvPr/>
          </p:nvPicPr>
          <p:blipFill rotWithShape="1">
            <a:blip r:embed="rId3"/>
            <a:srcRect l="26708"/>
            <a:stretch/>
          </p:blipFill>
          <p:spPr>
            <a:xfrm>
              <a:off x="4855593" y="1675039"/>
              <a:ext cx="2825904" cy="2831135"/>
            </a:xfrm>
            <a:prstGeom prst="rect">
              <a:avLst/>
            </a:prstGeom>
          </p:spPr>
        </p:pic>
      </p:grpSp>
      <p:grpSp>
        <p:nvGrpSpPr>
          <p:cNvPr id="28" name="Group 27">
            <a:extLst>
              <a:ext uri="{FF2B5EF4-FFF2-40B4-BE49-F238E27FC236}">
                <a16:creationId xmlns:a16="http://schemas.microsoft.com/office/drawing/2014/main" id="{60FE757C-FA45-9649-9236-19168C555A55}"/>
              </a:ext>
            </a:extLst>
          </p:cNvPr>
          <p:cNvGrpSpPr/>
          <p:nvPr/>
        </p:nvGrpSpPr>
        <p:grpSpPr>
          <a:xfrm rot="605706">
            <a:off x="8455952" y="1082231"/>
            <a:ext cx="3002510" cy="3478380"/>
            <a:chOff x="8671810" y="1756788"/>
            <a:chExt cx="3002510" cy="3478380"/>
          </a:xfrm>
        </p:grpSpPr>
        <p:grpSp>
          <p:nvGrpSpPr>
            <p:cNvPr id="19" name="Group 18">
              <a:extLst>
                <a:ext uri="{FF2B5EF4-FFF2-40B4-BE49-F238E27FC236}">
                  <a16:creationId xmlns:a16="http://schemas.microsoft.com/office/drawing/2014/main" id="{EB5D77F4-79D4-8D4B-96F5-6082D0B99006}"/>
                </a:ext>
              </a:extLst>
            </p:cNvPr>
            <p:cNvGrpSpPr/>
            <p:nvPr/>
          </p:nvGrpSpPr>
          <p:grpSpPr>
            <a:xfrm>
              <a:off x="8671810" y="1756788"/>
              <a:ext cx="3002510" cy="3478380"/>
              <a:chOff x="1200999" y="1528549"/>
              <a:chExt cx="3002510" cy="3478380"/>
            </a:xfrm>
          </p:grpSpPr>
          <p:sp>
            <p:nvSpPr>
              <p:cNvPr id="20" name="Rectangle 19">
                <a:extLst>
                  <a:ext uri="{FF2B5EF4-FFF2-40B4-BE49-F238E27FC236}">
                    <a16:creationId xmlns:a16="http://schemas.microsoft.com/office/drawing/2014/main" id="{A8BEC818-D0E2-844F-AE7D-7C8A96D1D37D}"/>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A075696-8E2B-734D-8AED-61F2DC6B67EA}"/>
                  </a:ext>
                </a:extLst>
              </p:cNvPr>
              <p:cNvSpPr txBox="1"/>
              <p:nvPr/>
            </p:nvSpPr>
            <p:spPr>
              <a:xfrm>
                <a:off x="1200999" y="4299043"/>
                <a:ext cx="3002507" cy="707886"/>
              </a:xfrm>
              <a:prstGeom prst="rect">
                <a:avLst/>
              </a:prstGeom>
              <a:noFill/>
            </p:spPr>
            <p:txBody>
              <a:bodyPr wrap="square" rtlCol="0">
                <a:spAutoFit/>
              </a:bodyPr>
              <a:lstStyle/>
              <a:p>
                <a:pPr algn="ctr"/>
                <a:r>
                  <a:rPr lang="en-US" sz="4000" dirty="0"/>
                  <a:t>Biblical</a:t>
                </a:r>
              </a:p>
            </p:txBody>
          </p:sp>
        </p:grpSp>
        <p:pic>
          <p:nvPicPr>
            <p:cNvPr id="27" name="Picture 26" descr="A picture containing green, stone&#10;&#10;Description automatically generated">
              <a:extLst>
                <a:ext uri="{FF2B5EF4-FFF2-40B4-BE49-F238E27FC236}">
                  <a16:creationId xmlns:a16="http://schemas.microsoft.com/office/drawing/2014/main" id="{10EB92DD-662C-0A49-9CFC-DF192530B8DE}"/>
                </a:ext>
              </a:extLst>
            </p:cNvPr>
            <p:cNvPicPr>
              <a:picLocks noChangeAspect="1"/>
            </p:cNvPicPr>
            <p:nvPr/>
          </p:nvPicPr>
          <p:blipFill rotWithShape="1">
            <a:blip r:embed="rId4"/>
            <a:srcRect l="14967" r="12708"/>
            <a:stretch/>
          </p:blipFill>
          <p:spPr>
            <a:xfrm>
              <a:off x="8768761" y="1843614"/>
              <a:ext cx="2831138" cy="2754975"/>
            </a:xfrm>
            <a:prstGeom prst="rect">
              <a:avLst/>
            </a:prstGeom>
          </p:spPr>
        </p:pic>
      </p:grpSp>
      <p:sp>
        <p:nvSpPr>
          <p:cNvPr id="11" name="TextBox 10">
            <a:extLst>
              <a:ext uri="{FF2B5EF4-FFF2-40B4-BE49-F238E27FC236}">
                <a16:creationId xmlns:a16="http://schemas.microsoft.com/office/drawing/2014/main" id="{4DFAF3D1-56F4-844B-87B5-59E12B2CC626}"/>
              </a:ext>
            </a:extLst>
          </p:cNvPr>
          <p:cNvSpPr txBox="1"/>
          <p:nvPr/>
        </p:nvSpPr>
        <p:spPr>
          <a:xfrm>
            <a:off x="1547826" y="4675627"/>
            <a:ext cx="1733265" cy="1754326"/>
          </a:xfrm>
          <a:prstGeom prst="rect">
            <a:avLst/>
          </a:prstGeom>
          <a:noFill/>
        </p:spPr>
        <p:txBody>
          <a:bodyPr wrap="square" rtlCol="0">
            <a:spAutoFit/>
          </a:bodyPr>
          <a:lstStyle/>
          <a:p>
            <a:pPr algn="ctr"/>
            <a:r>
              <a:rPr lang="en-US" sz="3600" dirty="0">
                <a:solidFill>
                  <a:schemeClr val="bg1"/>
                </a:solidFill>
              </a:rPr>
              <a:t>God seeks you out</a:t>
            </a:r>
          </a:p>
        </p:txBody>
      </p:sp>
      <p:sp>
        <p:nvSpPr>
          <p:cNvPr id="17" name="Oval 16">
            <a:extLst>
              <a:ext uri="{FF2B5EF4-FFF2-40B4-BE49-F238E27FC236}">
                <a16:creationId xmlns:a16="http://schemas.microsoft.com/office/drawing/2014/main" id="{F8660160-B9EB-E14A-AC2E-6262716AB3C3}"/>
              </a:ext>
            </a:extLst>
          </p:cNvPr>
          <p:cNvSpPr>
            <a:spLocks/>
          </p:cNvSpPr>
          <p:nvPr/>
        </p:nvSpPr>
        <p:spPr>
          <a:xfrm>
            <a:off x="1239129" y="4480572"/>
            <a:ext cx="2377440" cy="22710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nut 25">
            <a:extLst>
              <a:ext uri="{FF2B5EF4-FFF2-40B4-BE49-F238E27FC236}">
                <a16:creationId xmlns:a16="http://schemas.microsoft.com/office/drawing/2014/main" id="{31898196-2C4E-7348-8263-018B87FD125A}"/>
              </a:ext>
            </a:extLst>
          </p:cNvPr>
          <p:cNvSpPr>
            <a:spLocks noChangeAspect="1"/>
          </p:cNvSpPr>
          <p:nvPr/>
        </p:nvSpPr>
        <p:spPr>
          <a:xfrm>
            <a:off x="1204220" y="4463632"/>
            <a:ext cx="2448487" cy="2327658"/>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TextBox 28">
            <a:extLst>
              <a:ext uri="{FF2B5EF4-FFF2-40B4-BE49-F238E27FC236}">
                <a16:creationId xmlns:a16="http://schemas.microsoft.com/office/drawing/2014/main" id="{14A4653F-568E-0440-B181-2E3EC2012262}"/>
              </a:ext>
            </a:extLst>
          </p:cNvPr>
          <p:cNvSpPr txBox="1"/>
          <p:nvPr/>
        </p:nvSpPr>
        <p:spPr>
          <a:xfrm>
            <a:off x="5014481" y="682735"/>
            <a:ext cx="2104881" cy="1754326"/>
          </a:xfrm>
          <a:prstGeom prst="rect">
            <a:avLst/>
          </a:prstGeom>
          <a:noFill/>
        </p:spPr>
        <p:txBody>
          <a:bodyPr wrap="square" rtlCol="0">
            <a:spAutoFit/>
          </a:bodyPr>
          <a:lstStyle/>
          <a:p>
            <a:pPr algn="ctr"/>
            <a:r>
              <a:rPr lang="en-US" sz="3600" dirty="0">
                <a:solidFill>
                  <a:schemeClr val="bg1"/>
                </a:solidFill>
              </a:rPr>
              <a:t>This is the biggest news</a:t>
            </a:r>
          </a:p>
        </p:txBody>
      </p:sp>
      <p:sp>
        <p:nvSpPr>
          <p:cNvPr id="30" name="Oval 29">
            <a:extLst>
              <a:ext uri="{FF2B5EF4-FFF2-40B4-BE49-F238E27FC236}">
                <a16:creationId xmlns:a16="http://schemas.microsoft.com/office/drawing/2014/main" id="{4A137CF9-86C9-9B4E-93D1-974F28D7B114}"/>
              </a:ext>
            </a:extLst>
          </p:cNvPr>
          <p:cNvSpPr>
            <a:spLocks/>
          </p:cNvSpPr>
          <p:nvPr/>
        </p:nvSpPr>
        <p:spPr>
          <a:xfrm>
            <a:off x="4839149" y="299320"/>
            <a:ext cx="2377440" cy="22710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nut 30">
            <a:extLst>
              <a:ext uri="{FF2B5EF4-FFF2-40B4-BE49-F238E27FC236}">
                <a16:creationId xmlns:a16="http://schemas.microsoft.com/office/drawing/2014/main" id="{039B7146-FB3B-6F45-A5A6-1E470BE6F06E}"/>
              </a:ext>
            </a:extLst>
          </p:cNvPr>
          <p:cNvSpPr>
            <a:spLocks noChangeAspect="1"/>
          </p:cNvSpPr>
          <p:nvPr/>
        </p:nvSpPr>
        <p:spPr>
          <a:xfrm>
            <a:off x="4803626" y="291716"/>
            <a:ext cx="2448487" cy="2327658"/>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TextBox 31">
            <a:extLst>
              <a:ext uri="{FF2B5EF4-FFF2-40B4-BE49-F238E27FC236}">
                <a16:creationId xmlns:a16="http://schemas.microsoft.com/office/drawing/2014/main" id="{49F4F50E-8091-2F4F-9A64-359B5DAA42A0}"/>
              </a:ext>
            </a:extLst>
          </p:cNvPr>
          <p:cNvSpPr txBox="1"/>
          <p:nvPr/>
        </p:nvSpPr>
        <p:spPr>
          <a:xfrm>
            <a:off x="8747556" y="4830986"/>
            <a:ext cx="2104881" cy="1754326"/>
          </a:xfrm>
          <a:prstGeom prst="rect">
            <a:avLst/>
          </a:prstGeom>
          <a:noFill/>
        </p:spPr>
        <p:txBody>
          <a:bodyPr wrap="square" rtlCol="0">
            <a:spAutoFit/>
          </a:bodyPr>
          <a:lstStyle/>
          <a:p>
            <a:pPr algn="ctr"/>
            <a:r>
              <a:rPr lang="en-US" sz="3600" dirty="0">
                <a:solidFill>
                  <a:schemeClr val="bg1"/>
                </a:solidFill>
              </a:rPr>
              <a:t>Embrace the good news!</a:t>
            </a:r>
          </a:p>
        </p:txBody>
      </p:sp>
      <p:sp>
        <p:nvSpPr>
          <p:cNvPr id="33" name="Oval 32">
            <a:extLst>
              <a:ext uri="{FF2B5EF4-FFF2-40B4-BE49-F238E27FC236}">
                <a16:creationId xmlns:a16="http://schemas.microsoft.com/office/drawing/2014/main" id="{01543759-8384-A44E-B030-EC04F6703709}"/>
              </a:ext>
            </a:extLst>
          </p:cNvPr>
          <p:cNvSpPr>
            <a:spLocks/>
          </p:cNvSpPr>
          <p:nvPr/>
        </p:nvSpPr>
        <p:spPr>
          <a:xfrm>
            <a:off x="8595372" y="4463632"/>
            <a:ext cx="2377440" cy="22710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Donut 33">
            <a:extLst>
              <a:ext uri="{FF2B5EF4-FFF2-40B4-BE49-F238E27FC236}">
                <a16:creationId xmlns:a16="http://schemas.microsoft.com/office/drawing/2014/main" id="{2031E700-AB41-2246-8ACB-84107A7172B5}"/>
              </a:ext>
            </a:extLst>
          </p:cNvPr>
          <p:cNvSpPr>
            <a:spLocks noChangeAspect="1"/>
          </p:cNvSpPr>
          <p:nvPr/>
        </p:nvSpPr>
        <p:spPr>
          <a:xfrm>
            <a:off x="8536701" y="4439967"/>
            <a:ext cx="2448487" cy="2327658"/>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4658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xit" presetSubtype="32" fill="hold" grpId="1" nodeType="clickEffect">
                                  <p:stCondLst>
                                    <p:cond delay="0"/>
                                  </p:stCondLst>
                                  <p:childTnLst>
                                    <p:animEffect transition="out" filter="circle(out)">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6" presetClass="exit" presetSubtype="32" fill="hold" grpId="1" nodeType="clickEffect">
                                  <p:stCondLst>
                                    <p:cond delay="0"/>
                                  </p:stCondLst>
                                  <p:childTnLst>
                                    <p:animEffect transition="out" filter="circle(out)">
                                      <p:cBhvr>
                                        <p:cTn id="27" dur="500"/>
                                        <p:tgtEl>
                                          <p:spTgt spid="30"/>
                                        </p:tgtEl>
                                      </p:cBhvr>
                                    </p:animEffect>
                                    <p:set>
                                      <p:cBhvr>
                                        <p:cTn id="28" dur="1" fill="hold">
                                          <p:stCondLst>
                                            <p:cond delay="499"/>
                                          </p:stCondLst>
                                        </p:cTn>
                                        <p:tgtEl>
                                          <p:spTgt spid="3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6" presetClass="exit" presetSubtype="32" fill="hold" grpId="1" nodeType="clickEffect">
                                  <p:stCondLst>
                                    <p:cond delay="0"/>
                                  </p:stCondLst>
                                  <p:childTnLst>
                                    <p:animEffect transition="out" filter="circle(out)">
                                      <p:cBhvr>
                                        <p:cTn id="40" dur="500"/>
                                        <p:tgtEl>
                                          <p:spTgt spid="33"/>
                                        </p:tgtEl>
                                      </p:cBhvr>
                                    </p:animEffect>
                                    <p:set>
                                      <p:cBhvr>
                                        <p:cTn id="41"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17" grpId="1" animBg="1"/>
      <p:bldP spid="26" grpId="0" animBg="1"/>
      <p:bldP spid="29" grpId="0"/>
      <p:bldP spid="30" grpId="0" animBg="1"/>
      <p:bldP spid="30" grpId="1" animBg="1"/>
      <p:bldP spid="31" grpId="0" animBg="1"/>
      <p:bldP spid="32" grpId="0"/>
      <p:bldP spid="33" grpId="0" animBg="1"/>
      <p:bldP spid="33" grpId="1" animBg="1"/>
      <p:bldP spid="3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camera&#10;&#10;Description automatically generated">
            <a:extLst>
              <a:ext uri="{FF2B5EF4-FFF2-40B4-BE49-F238E27FC236}">
                <a16:creationId xmlns:a16="http://schemas.microsoft.com/office/drawing/2014/main" id="{9DA04215-633C-3441-88E0-690DCF046A24}"/>
              </a:ext>
            </a:extLst>
          </p:cNvPr>
          <p:cNvPicPr>
            <a:picLocks noChangeAspect="1"/>
          </p:cNvPicPr>
          <p:nvPr/>
        </p:nvPicPr>
        <p:blipFill rotWithShape="1">
          <a:blip r:embed="rId2"/>
          <a:srcRect l="11333" t="-6664" r="11333" b="-7744"/>
          <a:stretch/>
        </p:blipFill>
        <p:spPr>
          <a:xfrm>
            <a:off x="2059367" y="-471949"/>
            <a:ext cx="8092440" cy="7875639"/>
          </a:xfrm>
          <a:prstGeom prst="ellipse">
            <a:avLst/>
          </a:prstGeom>
        </p:spPr>
      </p:pic>
      <p:sp>
        <p:nvSpPr>
          <p:cNvPr id="6" name="Rectangle 5">
            <a:extLst>
              <a:ext uri="{FF2B5EF4-FFF2-40B4-BE49-F238E27FC236}">
                <a16:creationId xmlns:a16="http://schemas.microsoft.com/office/drawing/2014/main" id="{29DA52E1-C19E-3649-B748-C0C1BA7B7249}"/>
              </a:ext>
            </a:extLst>
          </p:cNvPr>
          <p:cNvSpPr/>
          <p:nvPr/>
        </p:nvSpPr>
        <p:spPr>
          <a:xfrm>
            <a:off x="3021501" y="2835068"/>
            <a:ext cx="6164282" cy="1215571"/>
          </a:xfrm>
          <a:prstGeom prst="rect">
            <a:avLst/>
          </a:prstGeom>
          <a:solidFill>
            <a:srgbClr val="04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1EB3542B-5D88-BD43-BAAB-94966EE1E324}"/>
              </a:ext>
            </a:extLst>
          </p:cNvPr>
          <p:cNvSpPr txBox="1">
            <a:spLocks/>
          </p:cNvSpPr>
          <p:nvPr/>
        </p:nvSpPr>
        <p:spPr>
          <a:xfrm>
            <a:off x="3463951" y="3084552"/>
            <a:ext cx="5264083"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Snapshots of Jesus</a:t>
            </a:r>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56156"/>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14801"/>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Donut 4">
            <a:extLst>
              <a:ext uri="{FF2B5EF4-FFF2-40B4-BE49-F238E27FC236}">
                <a16:creationId xmlns:a16="http://schemas.microsoft.com/office/drawing/2014/main" id="{BC3ECF4B-B57C-F14E-B1CF-4562E1AF7EE3}"/>
              </a:ext>
            </a:extLst>
          </p:cNvPr>
          <p:cNvSpPr>
            <a:spLocks noChangeAspect="1"/>
          </p:cNvSpPr>
          <p:nvPr/>
        </p:nvSpPr>
        <p:spPr>
          <a:xfrm>
            <a:off x="1953769" y="-471949"/>
            <a:ext cx="8284464" cy="7875639"/>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341280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42508"/>
            <a:ext cx="61642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01153"/>
            <a:ext cx="6164292"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9E40044B-2E71-904B-8177-D70DCE0DC53C}"/>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36C3EAF1-713D-7348-AA81-90A1BF31764E}"/>
              </a:ext>
            </a:extLst>
          </p:cNvPr>
          <p:cNvGrpSpPr/>
          <p:nvPr/>
        </p:nvGrpSpPr>
        <p:grpSpPr>
          <a:xfrm rot="20927906">
            <a:off x="795977" y="926878"/>
            <a:ext cx="3002510" cy="3478380"/>
            <a:chOff x="1200999" y="1528549"/>
            <a:chExt cx="3002510" cy="3478380"/>
          </a:xfrm>
        </p:grpSpPr>
        <p:sp>
          <p:nvSpPr>
            <p:cNvPr id="2" name="Rectangle 1">
              <a:extLst>
                <a:ext uri="{FF2B5EF4-FFF2-40B4-BE49-F238E27FC236}">
                  <a16:creationId xmlns:a16="http://schemas.microsoft.com/office/drawing/2014/main" id="{65805E55-5D0C-B045-B2E7-8B15C9434A9E}"/>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tationary, envelope&#10;&#10;Description automatically generated">
              <a:extLst>
                <a:ext uri="{FF2B5EF4-FFF2-40B4-BE49-F238E27FC236}">
                  <a16:creationId xmlns:a16="http://schemas.microsoft.com/office/drawing/2014/main" id="{59CB7EAB-C649-9549-B9E4-F05CCD9E3B57}"/>
                </a:ext>
              </a:extLst>
            </p:cNvPr>
            <p:cNvPicPr>
              <a:picLocks noChangeAspect="1"/>
            </p:cNvPicPr>
            <p:nvPr/>
          </p:nvPicPr>
          <p:blipFill>
            <a:blip r:embed="rId2"/>
            <a:stretch>
              <a:fillRect/>
            </a:stretch>
          </p:blipFill>
          <p:spPr>
            <a:xfrm>
              <a:off x="1290457" y="1604388"/>
              <a:ext cx="2831135" cy="2831135"/>
            </a:xfrm>
            <a:prstGeom prst="rect">
              <a:avLst/>
            </a:prstGeom>
          </p:spPr>
        </p:pic>
        <p:sp>
          <p:nvSpPr>
            <p:cNvPr id="13" name="TextBox 12">
              <a:extLst>
                <a:ext uri="{FF2B5EF4-FFF2-40B4-BE49-F238E27FC236}">
                  <a16:creationId xmlns:a16="http://schemas.microsoft.com/office/drawing/2014/main" id="{ED1675AD-1D93-384B-8646-6DAB9C10F334}"/>
                </a:ext>
              </a:extLst>
            </p:cNvPr>
            <p:cNvSpPr txBox="1"/>
            <p:nvPr/>
          </p:nvSpPr>
          <p:spPr>
            <a:xfrm>
              <a:off x="1200999" y="4299043"/>
              <a:ext cx="3002507" cy="707886"/>
            </a:xfrm>
            <a:prstGeom prst="rect">
              <a:avLst/>
            </a:prstGeom>
            <a:noFill/>
          </p:spPr>
          <p:txBody>
            <a:bodyPr wrap="square" rtlCol="0">
              <a:spAutoFit/>
            </a:bodyPr>
            <a:lstStyle/>
            <a:p>
              <a:pPr algn="ctr"/>
              <a:r>
                <a:rPr lang="en-US" sz="4000" dirty="0"/>
                <a:t>Perspective</a:t>
              </a:r>
            </a:p>
          </p:txBody>
        </p:sp>
      </p:grpSp>
      <p:grpSp>
        <p:nvGrpSpPr>
          <p:cNvPr id="25" name="Group 24">
            <a:extLst>
              <a:ext uri="{FF2B5EF4-FFF2-40B4-BE49-F238E27FC236}">
                <a16:creationId xmlns:a16="http://schemas.microsoft.com/office/drawing/2014/main" id="{BFC41EB6-C2FA-AC4F-936B-18093E98E59F}"/>
              </a:ext>
            </a:extLst>
          </p:cNvPr>
          <p:cNvGrpSpPr/>
          <p:nvPr/>
        </p:nvGrpSpPr>
        <p:grpSpPr>
          <a:xfrm rot="194091">
            <a:off x="4563024" y="2442616"/>
            <a:ext cx="3004044" cy="3505634"/>
            <a:chOff x="4751544" y="1604388"/>
            <a:chExt cx="3004044" cy="3505634"/>
          </a:xfrm>
        </p:grpSpPr>
        <p:grpSp>
          <p:nvGrpSpPr>
            <p:cNvPr id="15" name="Group 14">
              <a:extLst>
                <a:ext uri="{FF2B5EF4-FFF2-40B4-BE49-F238E27FC236}">
                  <a16:creationId xmlns:a16="http://schemas.microsoft.com/office/drawing/2014/main" id="{D5BF8B69-5DCC-3043-A841-55A284EB4BED}"/>
                </a:ext>
              </a:extLst>
            </p:cNvPr>
            <p:cNvGrpSpPr/>
            <p:nvPr/>
          </p:nvGrpSpPr>
          <p:grpSpPr>
            <a:xfrm>
              <a:off x="4751544" y="1604388"/>
              <a:ext cx="3004044" cy="3505634"/>
              <a:chOff x="1201002" y="1528549"/>
              <a:chExt cx="3004044" cy="3505634"/>
            </a:xfrm>
          </p:grpSpPr>
          <p:sp>
            <p:nvSpPr>
              <p:cNvPr id="16" name="Rectangle 15">
                <a:extLst>
                  <a:ext uri="{FF2B5EF4-FFF2-40B4-BE49-F238E27FC236}">
                    <a16:creationId xmlns:a16="http://schemas.microsoft.com/office/drawing/2014/main" id="{77216515-81BE-5148-BF9E-EC99464F977F}"/>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4453678-36A7-584E-8A5C-283B5437CC60}"/>
                  </a:ext>
                </a:extLst>
              </p:cNvPr>
              <p:cNvSpPr txBox="1"/>
              <p:nvPr/>
            </p:nvSpPr>
            <p:spPr>
              <a:xfrm>
                <a:off x="1202539" y="4326297"/>
                <a:ext cx="3002507" cy="707886"/>
              </a:xfrm>
              <a:prstGeom prst="rect">
                <a:avLst/>
              </a:prstGeom>
              <a:noFill/>
            </p:spPr>
            <p:txBody>
              <a:bodyPr wrap="square" rtlCol="0">
                <a:spAutoFit/>
              </a:bodyPr>
              <a:lstStyle/>
              <a:p>
                <a:pPr algn="ctr"/>
                <a:r>
                  <a:rPr lang="en-US" sz="4000" spc="-150" dirty="0"/>
                  <a:t>Greek/Roman</a:t>
                </a:r>
              </a:p>
            </p:txBody>
          </p:sp>
        </p:grpSp>
        <p:pic>
          <p:nvPicPr>
            <p:cNvPr id="24" name="Picture 23">
              <a:extLst>
                <a:ext uri="{FF2B5EF4-FFF2-40B4-BE49-F238E27FC236}">
                  <a16:creationId xmlns:a16="http://schemas.microsoft.com/office/drawing/2014/main" id="{57788ED8-F29E-A946-87F4-9EA098BE016F}"/>
                </a:ext>
              </a:extLst>
            </p:cNvPr>
            <p:cNvPicPr>
              <a:picLocks noChangeAspect="1"/>
            </p:cNvPicPr>
            <p:nvPr/>
          </p:nvPicPr>
          <p:blipFill rotWithShape="1">
            <a:blip r:embed="rId3"/>
            <a:srcRect l="26708"/>
            <a:stretch/>
          </p:blipFill>
          <p:spPr>
            <a:xfrm>
              <a:off x="4855593" y="1675039"/>
              <a:ext cx="2825904" cy="2831135"/>
            </a:xfrm>
            <a:prstGeom prst="rect">
              <a:avLst/>
            </a:prstGeom>
          </p:spPr>
        </p:pic>
      </p:grpSp>
      <p:grpSp>
        <p:nvGrpSpPr>
          <p:cNvPr id="28" name="Group 27">
            <a:extLst>
              <a:ext uri="{FF2B5EF4-FFF2-40B4-BE49-F238E27FC236}">
                <a16:creationId xmlns:a16="http://schemas.microsoft.com/office/drawing/2014/main" id="{60FE757C-FA45-9649-9236-19168C555A55}"/>
              </a:ext>
            </a:extLst>
          </p:cNvPr>
          <p:cNvGrpSpPr/>
          <p:nvPr/>
        </p:nvGrpSpPr>
        <p:grpSpPr>
          <a:xfrm rot="605706">
            <a:off x="8455952" y="1082231"/>
            <a:ext cx="3002510" cy="3478380"/>
            <a:chOff x="8671810" y="1756788"/>
            <a:chExt cx="3002510" cy="3478380"/>
          </a:xfrm>
        </p:grpSpPr>
        <p:grpSp>
          <p:nvGrpSpPr>
            <p:cNvPr id="19" name="Group 18">
              <a:extLst>
                <a:ext uri="{FF2B5EF4-FFF2-40B4-BE49-F238E27FC236}">
                  <a16:creationId xmlns:a16="http://schemas.microsoft.com/office/drawing/2014/main" id="{EB5D77F4-79D4-8D4B-96F5-6082D0B99006}"/>
                </a:ext>
              </a:extLst>
            </p:cNvPr>
            <p:cNvGrpSpPr/>
            <p:nvPr/>
          </p:nvGrpSpPr>
          <p:grpSpPr>
            <a:xfrm>
              <a:off x="8671810" y="1756788"/>
              <a:ext cx="3002510" cy="3478380"/>
              <a:chOff x="1200999" y="1528549"/>
              <a:chExt cx="3002510" cy="3478380"/>
            </a:xfrm>
          </p:grpSpPr>
          <p:sp>
            <p:nvSpPr>
              <p:cNvPr id="20" name="Rectangle 19">
                <a:extLst>
                  <a:ext uri="{FF2B5EF4-FFF2-40B4-BE49-F238E27FC236}">
                    <a16:creationId xmlns:a16="http://schemas.microsoft.com/office/drawing/2014/main" id="{A8BEC818-D0E2-844F-AE7D-7C8A96D1D37D}"/>
                  </a:ext>
                </a:extLst>
              </p:cNvPr>
              <p:cNvSpPr/>
              <p:nvPr/>
            </p:nvSpPr>
            <p:spPr>
              <a:xfrm>
                <a:off x="1201002" y="1528549"/>
                <a:ext cx="3002507" cy="3411941"/>
              </a:xfrm>
              <a:prstGeom prst="rect">
                <a:avLst/>
              </a:prstGeom>
              <a:solidFill>
                <a:schemeClr val="bg1"/>
              </a:solidFill>
              <a:ln>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A075696-8E2B-734D-8AED-61F2DC6B67EA}"/>
                  </a:ext>
                </a:extLst>
              </p:cNvPr>
              <p:cNvSpPr txBox="1"/>
              <p:nvPr/>
            </p:nvSpPr>
            <p:spPr>
              <a:xfrm>
                <a:off x="1200999" y="4299043"/>
                <a:ext cx="3002507" cy="707886"/>
              </a:xfrm>
              <a:prstGeom prst="rect">
                <a:avLst/>
              </a:prstGeom>
              <a:noFill/>
            </p:spPr>
            <p:txBody>
              <a:bodyPr wrap="square" rtlCol="0">
                <a:spAutoFit/>
              </a:bodyPr>
              <a:lstStyle/>
              <a:p>
                <a:pPr algn="ctr"/>
                <a:r>
                  <a:rPr lang="en-US" sz="4000" dirty="0"/>
                  <a:t>Biblical</a:t>
                </a:r>
              </a:p>
            </p:txBody>
          </p:sp>
        </p:grpSp>
        <p:pic>
          <p:nvPicPr>
            <p:cNvPr id="27" name="Picture 26" descr="A picture containing green, stone&#10;&#10;Description automatically generated">
              <a:extLst>
                <a:ext uri="{FF2B5EF4-FFF2-40B4-BE49-F238E27FC236}">
                  <a16:creationId xmlns:a16="http://schemas.microsoft.com/office/drawing/2014/main" id="{10EB92DD-662C-0A49-9CFC-DF192530B8DE}"/>
                </a:ext>
              </a:extLst>
            </p:cNvPr>
            <p:cNvPicPr>
              <a:picLocks noChangeAspect="1"/>
            </p:cNvPicPr>
            <p:nvPr/>
          </p:nvPicPr>
          <p:blipFill rotWithShape="1">
            <a:blip r:embed="rId4"/>
            <a:srcRect l="14967" r="12708"/>
            <a:stretch/>
          </p:blipFill>
          <p:spPr>
            <a:xfrm>
              <a:off x="8768761" y="1843614"/>
              <a:ext cx="2831138" cy="2754975"/>
            </a:xfrm>
            <a:prstGeom prst="rect">
              <a:avLst/>
            </a:prstGeom>
          </p:spPr>
        </p:pic>
      </p:grpSp>
      <p:sp>
        <p:nvSpPr>
          <p:cNvPr id="11" name="TextBox 10">
            <a:extLst>
              <a:ext uri="{FF2B5EF4-FFF2-40B4-BE49-F238E27FC236}">
                <a16:creationId xmlns:a16="http://schemas.microsoft.com/office/drawing/2014/main" id="{4DFAF3D1-56F4-844B-87B5-59E12B2CC626}"/>
              </a:ext>
            </a:extLst>
          </p:cNvPr>
          <p:cNvSpPr txBox="1"/>
          <p:nvPr/>
        </p:nvSpPr>
        <p:spPr>
          <a:xfrm>
            <a:off x="1547826" y="4675627"/>
            <a:ext cx="1733265" cy="1754326"/>
          </a:xfrm>
          <a:prstGeom prst="rect">
            <a:avLst/>
          </a:prstGeom>
          <a:noFill/>
        </p:spPr>
        <p:txBody>
          <a:bodyPr wrap="square" rtlCol="0">
            <a:spAutoFit/>
          </a:bodyPr>
          <a:lstStyle/>
          <a:p>
            <a:pPr algn="ctr"/>
            <a:r>
              <a:rPr lang="en-US" sz="3600" dirty="0">
                <a:solidFill>
                  <a:schemeClr val="bg1"/>
                </a:solidFill>
              </a:rPr>
              <a:t>God seeks you out</a:t>
            </a:r>
          </a:p>
        </p:txBody>
      </p:sp>
      <p:sp>
        <p:nvSpPr>
          <p:cNvPr id="26" name="Donut 25">
            <a:extLst>
              <a:ext uri="{FF2B5EF4-FFF2-40B4-BE49-F238E27FC236}">
                <a16:creationId xmlns:a16="http://schemas.microsoft.com/office/drawing/2014/main" id="{31898196-2C4E-7348-8263-018B87FD125A}"/>
              </a:ext>
            </a:extLst>
          </p:cNvPr>
          <p:cNvSpPr>
            <a:spLocks noChangeAspect="1"/>
          </p:cNvSpPr>
          <p:nvPr/>
        </p:nvSpPr>
        <p:spPr>
          <a:xfrm>
            <a:off x="1204220" y="4463632"/>
            <a:ext cx="2448487" cy="2327658"/>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TextBox 28">
            <a:extLst>
              <a:ext uri="{FF2B5EF4-FFF2-40B4-BE49-F238E27FC236}">
                <a16:creationId xmlns:a16="http://schemas.microsoft.com/office/drawing/2014/main" id="{14A4653F-568E-0440-B181-2E3EC2012262}"/>
              </a:ext>
            </a:extLst>
          </p:cNvPr>
          <p:cNvSpPr txBox="1"/>
          <p:nvPr/>
        </p:nvSpPr>
        <p:spPr>
          <a:xfrm>
            <a:off x="5014481" y="682735"/>
            <a:ext cx="2104881" cy="1754326"/>
          </a:xfrm>
          <a:prstGeom prst="rect">
            <a:avLst/>
          </a:prstGeom>
          <a:noFill/>
        </p:spPr>
        <p:txBody>
          <a:bodyPr wrap="square" rtlCol="0">
            <a:spAutoFit/>
          </a:bodyPr>
          <a:lstStyle/>
          <a:p>
            <a:pPr algn="ctr"/>
            <a:r>
              <a:rPr lang="en-US" sz="3600" dirty="0">
                <a:solidFill>
                  <a:schemeClr val="bg1"/>
                </a:solidFill>
              </a:rPr>
              <a:t>This is the biggest news</a:t>
            </a:r>
          </a:p>
        </p:txBody>
      </p:sp>
      <p:sp>
        <p:nvSpPr>
          <p:cNvPr id="31" name="Donut 30">
            <a:extLst>
              <a:ext uri="{FF2B5EF4-FFF2-40B4-BE49-F238E27FC236}">
                <a16:creationId xmlns:a16="http://schemas.microsoft.com/office/drawing/2014/main" id="{039B7146-FB3B-6F45-A5A6-1E470BE6F06E}"/>
              </a:ext>
            </a:extLst>
          </p:cNvPr>
          <p:cNvSpPr>
            <a:spLocks noChangeAspect="1"/>
          </p:cNvSpPr>
          <p:nvPr/>
        </p:nvSpPr>
        <p:spPr>
          <a:xfrm>
            <a:off x="4803626" y="291716"/>
            <a:ext cx="2448487" cy="2327658"/>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TextBox 31">
            <a:extLst>
              <a:ext uri="{FF2B5EF4-FFF2-40B4-BE49-F238E27FC236}">
                <a16:creationId xmlns:a16="http://schemas.microsoft.com/office/drawing/2014/main" id="{49F4F50E-8091-2F4F-9A64-359B5DAA42A0}"/>
              </a:ext>
            </a:extLst>
          </p:cNvPr>
          <p:cNvSpPr txBox="1"/>
          <p:nvPr/>
        </p:nvSpPr>
        <p:spPr>
          <a:xfrm>
            <a:off x="8747556" y="4830986"/>
            <a:ext cx="2104881" cy="1754326"/>
          </a:xfrm>
          <a:prstGeom prst="rect">
            <a:avLst/>
          </a:prstGeom>
          <a:noFill/>
        </p:spPr>
        <p:txBody>
          <a:bodyPr wrap="square" rtlCol="0">
            <a:spAutoFit/>
          </a:bodyPr>
          <a:lstStyle/>
          <a:p>
            <a:pPr algn="ctr"/>
            <a:r>
              <a:rPr lang="en-US" sz="3600" dirty="0">
                <a:solidFill>
                  <a:schemeClr val="bg1"/>
                </a:solidFill>
              </a:rPr>
              <a:t>Embrace the good news!</a:t>
            </a:r>
          </a:p>
        </p:txBody>
      </p:sp>
      <p:sp>
        <p:nvSpPr>
          <p:cNvPr id="34" name="Donut 33">
            <a:extLst>
              <a:ext uri="{FF2B5EF4-FFF2-40B4-BE49-F238E27FC236}">
                <a16:creationId xmlns:a16="http://schemas.microsoft.com/office/drawing/2014/main" id="{2031E700-AB41-2246-8ACB-84107A7172B5}"/>
              </a:ext>
            </a:extLst>
          </p:cNvPr>
          <p:cNvSpPr>
            <a:spLocks noChangeAspect="1"/>
          </p:cNvSpPr>
          <p:nvPr/>
        </p:nvSpPr>
        <p:spPr>
          <a:xfrm>
            <a:off x="8536701" y="4439967"/>
            <a:ext cx="2448487" cy="2327658"/>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5759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animBg="1"/>
      <p:bldP spid="29" grpId="0"/>
      <p:bldP spid="31" grpId="0" animBg="1"/>
      <p:bldP spid="32" grpId="0"/>
      <p:bldP spid="3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8F2C4E-6BDC-E849-9621-4E57AA5C31E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stationary, envelope&#10;&#10;Description automatically generated">
            <a:extLst>
              <a:ext uri="{FF2B5EF4-FFF2-40B4-BE49-F238E27FC236}">
                <a16:creationId xmlns:a16="http://schemas.microsoft.com/office/drawing/2014/main" id="{433DBCC0-03D1-D24E-9CBC-81086E92EAD9}"/>
              </a:ext>
            </a:extLst>
          </p:cNvPr>
          <p:cNvPicPr>
            <a:picLocks noChangeAspect="1"/>
          </p:cNvPicPr>
          <p:nvPr/>
        </p:nvPicPr>
        <p:blipFill>
          <a:blip r:embed="rId2"/>
          <a:stretch>
            <a:fillRect/>
          </a:stretch>
        </p:blipFill>
        <p:spPr>
          <a:xfrm>
            <a:off x="2046491" y="-566691"/>
            <a:ext cx="8092440" cy="8011323"/>
          </a:xfrm>
          <a:prstGeom prst="ellipse">
            <a:avLst/>
          </a:prstGeom>
        </p:spPr>
      </p:pic>
      <p:sp>
        <p:nvSpPr>
          <p:cNvPr id="5" name="Donut 4">
            <a:extLst>
              <a:ext uri="{FF2B5EF4-FFF2-40B4-BE49-F238E27FC236}">
                <a16:creationId xmlns:a16="http://schemas.microsoft.com/office/drawing/2014/main" id="{BC3ECF4B-B57C-F14E-B1CF-4562E1AF7EE3}"/>
              </a:ext>
            </a:extLst>
          </p:cNvPr>
          <p:cNvSpPr>
            <a:spLocks/>
          </p:cNvSpPr>
          <p:nvPr/>
        </p:nvSpPr>
        <p:spPr>
          <a:xfrm>
            <a:off x="1967417" y="-553043"/>
            <a:ext cx="8284464" cy="7956731"/>
          </a:xfrm>
          <a:prstGeom prst="donut">
            <a:avLst>
              <a:gd name="adj" fmla="val 139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3" name="Group 12">
            <a:extLst>
              <a:ext uri="{FF2B5EF4-FFF2-40B4-BE49-F238E27FC236}">
                <a16:creationId xmlns:a16="http://schemas.microsoft.com/office/drawing/2014/main" id="{E70FDC18-C0D3-CF4E-9987-7B474EF58388}"/>
              </a:ext>
            </a:extLst>
          </p:cNvPr>
          <p:cNvGrpSpPr/>
          <p:nvPr/>
        </p:nvGrpSpPr>
        <p:grpSpPr>
          <a:xfrm>
            <a:off x="4269870" y="1879725"/>
            <a:ext cx="3679556" cy="1215571"/>
            <a:chOff x="3021496" y="2835068"/>
            <a:chExt cx="3679556" cy="1215571"/>
          </a:xfrm>
        </p:grpSpPr>
        <p:sp>
          <p:nvSpPr>
            <p:cNvPr id="6" name="Rectangle 5">
              <a:extLst>
                <a:ext uri="{FF2B5EF4-FFF2-40B4-BE49-F238E27FC236}">
                  <a16:creationId xmlns:a16="http://schemas.microsoft.com/office/drawing/2014/main" id="{29DA52E1-C19E-3649-B748-C0C1BA7B7249}"/>
                </a:ext>
              </a:extLst>
            </p:cNvPr>
            <p:cNvSpPr/>
            <p:nvPr/>
          </p:nvSpPr>
          <p:spPr>
            <a:xfrm>
              <a:off x="3021501" y="2835068"/>
              <a:ext cx="3679550" cy="1215571"/>
            </a:xfrm>
            <a:prstGeom prst="rect">
              <a:avLst/>
            </a:prstGeom>
            <a:solidFill>
              <a:srgbClr val="011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1EB3542B-5D88-BD43-BAAB-94966EE1E324}"/>
                </a:ext>
              </a:extLst>
            </p:cNvPr>
            <p:cNvSpPr txBox="1">
              <a:spLocks/>
            </p:cNvSpPr>
            <p:nvPr/>
          </p:nvSpPr>
          <p:spPr>
            <a:xfrm>
              <a:off x="3463951" y="3084552"/>
              <a:ext cx="2841315" cy="677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rPr>
                <a:t>Perspective</a:t>
              </a:r>
            </a:p>
          </p:txBody>
        </p:sp>
        <p:cxnSp>
          <p:nvCxnSpPr>
            <p:cNvPr id="8" name="Straight Connector 7">
              <a:extLst>
                <a:ext uri="{FF2B5EF4-FFF2-40B4-BE49-F238E27FC236}">
                  <a16:creationId xmlns:a16="http://schemas.microsoft.com/office/drawing/2014/main" id="{A2A829CF-4419-9F41-9D69-8B1DE12AA271}"/>
                </a:ext>
              </a:extLst>
            </p:cNvPr>
            <p:cNvCxnSpPr>
              <a:cxnSpLocks/>
            </p:cNvCxnSpPr>
            <p:nvPr/>
          </p:nvCxnSpPr>
          <p:spPr>
            <a:xfrm>
              <a:off x="3021501" y="2956156"/>
              <a:ext cx="3679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F888678-EBE4-104E-A6E8-83AF2BCDBBEF}"/>
                </a:ext>
              </a:extLst>
            </p:cNvPr>
            <p:cNvCxnSpPr>
              <a:cxnSpLocks/>
            </p:cNvCxnSpPr>
            <p:nvPr/>
          </p:nvCxnSpPr>
          <p:spPr>
            <a:xfrm>
              <a:off x="3021496" y="3914801"/>
              <a:ext cx="3679556" cy="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5812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3E6D45-E4A6-E34E-9197-AFEE7D00BEC6}"/>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flowers&#10;&#10;Description automatically generated with low confidence">
            <a:extLst>
              <a:ext uri="{FF2B5EF4-FFF2-40B4-BE49-F238E27FC236}">
                <a16:creationId xmlns:a16="http://schemas.microsoft.com/office/drawing/2014/main" id="{341ED1BB-84B4-634F-B15F-1A15BD4A87A7}"/>
              </a:ext>
            </a:extLst>
          </p:cNvPr>
          <p:cNvPicPr>
            <a:picLocks noChangeAspect="1"/>
          </p:cNvPicPr>
          <p:nvPr/>
        </p:nvPicPr>
        <p:blipFill rotWithShape="1">
          <a:blip r:embed="rId2"/>
          <a:srcRect l="2956" r="3597" b="1"/>
          <a:stretch/>
        </p:blipFill>
        <p:spPr>
          <a:xfrm>
            <a:off x="1" y="432486"/>
            <a:ext cx="12192000" cy="6425514"/>
          </a:xfrm>
          <a:prstGeom prst="rect">
            <a:avLst/>
          </a:prstGeom>
        </p:spPr>
      </p:pic>
      <p:sp>
        <p:nvSpPr>
          <p:cNvPr id="4" name="TextBox 3">
            <a:extLst>
              <a:ext uri="{FF2B5EF4-FFF2-40B4-BE49-F238E27FC236}">
                <a16:creationId xmlns:a16="http://schemas.microsoft.com/office/drawing/2014/main" id="{37EA61DA-89A8-8845-8B78-95AFF834FF69}"/>
              </a:ext>
            </a:extLst>
          </p:cNvPr>
          <p:cNvSpPr txBox="1"/>
          <p:nvPr/>
        </p:nvSpPr>
        <p:spPr>
          <a:xfrm>
            <a:off x="2442947" y="136477"/>
            <a:ext cx="7328848" cy="1323439"/>
          </a:xfrm>
          <a:prstGeom prst="rect">
            <a:avLst/>
          </a:prstGeom>
          <a:noFill/>
        </p:spPr>
        <p:txBody>
          <a:bodyPr wrap="square" rtlCol="0">
            <a:spAutoFit/>
          </a:bodyPr>
          <a:lstStyle/>
          <a:p>
            <a:pPr algn="ctr"/>
            <a:r>
              <a:rPr lang="en-US" sz="4000" dirty="0">
                <a:solidFill>
                  <a:schemeClr val="bg1"/>
                </a:solidFill>
              </a:rPr>
              <a:t>Mark is a floral arrangement of stories to be heard in the Greek</a:t>
            </a:r>
          </a:p>
        </p:txBody>
      </p:sp>
      <p:sp>
        <p:nvSpPr>
          <p:cNvPr id="5" name="TextBox 4">
            <a:extLst>
              <a:ext uri="{FF2B5EF4-FFF2-40B4-BE49-F238E27FC236}">
                <a16:creationId xmlns:a16="http://schemas.microsoft.com/office/drawing/2014/main" id="{23ABB7E8-E75D-7F4E-9470-47F7F2A15AFC}"/>
              </a:ext>
            </a:extLst>
          </p:cNvPr>
          <p:cNvSpPr txBox="1"/>
          <p:nvPr/>
        </p:nvSpPr>
        <p:spPr>
          <a:xfrm>
            <a:off x="3507475" y="3805015"/>
            <a:ext cx="2238233" cy="707886"/>
          </a:xfrm>
          <a:prstGeom prst="rect">
            <a:avLst/>
          </a:prstGeom>
          <a:solidFill>
            <a:srgbClr val="F7DB28">
              <a:alpha val="65098"/>
            </a:srgbClr>
          </a:solidFill>
        </p:spPr>
        <p:txBody>
          <a:bodyPr wrap="square" rtlCol="0">
            <a:spAutoFit/>
          </a:bodyPr>
          <a:lstStyle/>
          <a:p>
            <a:pPr algn="ctr"/>
            <a:r>
              <a:rPr lang="en-US" sz="4000" spc="-150" dirty="0"/>
              <a:t>wilderness</a:t>
            </a:r>
            <a:endParaRPr lang="en-US" spc="-150" dirty="0"/>
          </a:p>
        </p:txBody>
      </p:sp>
      <p:sp>
        <p:nvSpPr>
          <p:cNvPr id="7" name="TextBox 6">
            <a:extLst>
              <a:ext uri="{FF2B5EF4-FFF2-40B4-BE49-F238E27FC236}">
                <a16:creationId xmlns:a16="http://schemas.microsoft.com/office/drawing/2014/main" id="{9048E8F9-B810-4B4A-84DA-DA297F34B59C}"/>
              </a:ext>
            </a:extLst>
          </p:cNvPr>
          <p:cNvSpPr txBox="1"/>
          <p:nvPr/>
        </p:nvSpPr>
        <p:spPr>
          <a:xfrm>
            <a:off x="5857164" y="2551695"/>
            <a:ext cx="2238233" cy="707886"/>
          </a:xfrm>
          <a:prstGeom prst="rect">
            <a:avLst/>
          </a:prstGeom>
          <a:solidFill>
            <a:srgbClr val="F7DB28">
              <a:alpha val="65098"/>
            </a:srgbClr>
          </a:solidFill>
        </p:spPr>
        <p:txBody>
          <a:bodyPr wrap="square" rtlCol="0">
            <a:spAutoFit/>
          </a:bodyPr>
          <a:lstStyle/>
          <a:p>
            <a:pPr algn="ctr"/>
            <a:r>
              <a:rPr lang="en-US" sz="4000" spc="-150" dirty="0"/>
              <a:t>wilderness</a:t>
            </a:r>
            <a:endParaRPr lang="en-US" spc="-150" dirty="0"/>
          </a:p>
        </p:txBody>
      </p:sp>
      <p:sp>
        <p:nvSpPr>
          <p:cNvPr id="8" name="TextBox 7">
            <a:extLst>
              <a:ext uri="{FF2B5EF4-FFF2-40B4-BE49-F238E27FC236}">
                <a16:creationId xmlns:a16="http://schemas.microsoft.com/office/drawing/2014/main" id="{E677E686-AAC2-8A47-B110-3E39A8754C3A}"/>
              </a:ext>
            </a:extLst>
          </p:cNvPr>
          <p:cNvSpPr txBox="1"/>
          <p:nvPr/>
        </p:nvSpPr>
        <p:spPr>
          <a:xfrm>
            <a:off x="9325970" y="6150114"/>
            <a:ext cx="2238233" cy="707886"/>
          </a:xfrm>
          <a:prstGeom prst="rect">
            <a:avLst/>
          </a:prstGeom>
          <a:solidFill>
            <a:srgbClr val="F7DB28">
              <a:alpha val="65098"/>
            </a:srgbClr>
          </a:solidFill>
        </p:spPr>
        <p:txBody>
          <a:bodyPr wrap="square" rtlCol="0">
            <a:spAutoFit/>
          </a:bodyPr>
          <a:lstStyle/>
          <a:p>
            <a:pPr algn="ctr"/>
            <a:r>
              <a:rPr lang="en-US" sz="4000" spc="-150" dirty="0"/>
              <a:t>wilderness</a:t>
            </a:r>
            <a:endParaRPr lang="en-US" spc="-150" dirty="0"/>
          </a:p>
        </p:txBody>
      </p:sp>
      <p:sp>
        <p:nvSpPr>
          <p:cNvPr id="9" name="TextBox 8">
            <a:extLst>
              <a:ext uri="{FF2B5EF4-FFF2-40B4-BE49-F238E27FC236}">
                <a16:creationId xmlns:a16="http://schemas.microsoft.com/office/drawing/2014/main" id="{639D998F-E5B8-8F42-9A01-E918D176CA5D}"/>
              </a:ext>
            </a:extLst>
          </p:cNvPr>
          <p:cNvSpPr txBox="1"/>
          <p:nvPr/>
        </p:nvSpPr>
        <p:spPr>
          <a:xfrm>
            <a:off x="1869744" y="3655618"/>
            <a:ext cx="1337477" cy="1200329"/>
          </a:xfrm>
          <a:prstGeom prst="rect">
            <a:avLst/>
          </a:prstGeom>
          <a:solidFill>
            <a:srgbClr val="F2F5F4">
              <a:alpha val="65098"/>
            </a:srgbClr>
          </a:solidFill>
        </p:spPr>
        <p:txBody>
          <a:bodyPr wrap="square" rtlCol="0">
            <a:spAutoFit/>
          </a:bodyPr>
          <a:lstStyle/>
          <a:p>
            <a:pPr algn="ctr"/>
            <a:r>
              <a:rPr lang="en-US" sz="3600" spc="-150" dirty="0"/>
              <a:t>By the sea</a:t>
            </a:r>
            <a:endParaRPr lang="en-US" sz="1600" spc="-150" dirty="0"/>
          </a:p>
        </p:txBody>
      </p:sp>
      <p:sp>
        <p:nvSpPr>
          <p:cNvPr id="10" name="TextBox 9">
            <a:extLst>
              <a:ext uri="{FF2B5EF4-FFF2-40B4-BE49-F238E27FC236}">
                <a16:creationId xmlns:a16="http://schemas.microsoft.com/office/drawing/2014/main" id="{F9893AC4-3A19-2A44-9E8F-A40F81473059}"/>
              </a:ext>
            </a:extLst>
          </p:cNvPr>
          <p:cNvSpPr txBox="1"/>
          <p:nvPr/>
        </p:nvSpPr>
        <p:spPr>
          <a:xfrm>
            <a:off x="4408231" y="1892402"/>
            <a:ext cx="1337477" cy="1200329"/>
          </a:xfrm>
          <a:prstGeom prst="rect">
            <a:avLst/>
          </a:prstGeom>
          <a:solidFill>
            <a:srgbClr val="F2F5F4">
              <a:alpha val="65098"/>
            </a:srgbClr>
          </a:solidFill>
        </p:spPr>
        <p:txBody>
          <a:bodyPr wrap="square" rtlCol="0">
            <a:spAutoFit/>
          </a:bodyPr>
          <a:lstStyle/>
          <a:p>
            <a:pPr algn="ctr"/>
            <a:r>
              <a:rPr lang="en-US" sz="3600" spc="-150" dirty="0"/>
              <a:t>By the sea</a:t>
            </a:r>
            <a:endParaRPr lang="en-US" sz="1600" spc="-150" dirty="0"/>
          </a:p>
        </p:txBody>
      </p:sp>
      <p:sp>
        <p:nvSpPr>
          <p:cNvPr id="11" name="TextBox 10">
            <a:extLst>
              <a:ext uri="{FF2B5EF4-FFF2-40B4-BE49-F238E27FC236}">
                <a16:creationId xmlns:a16="http://schemas.microsoft.com/office/drawing/2014/main" id="{395342D2-0582-1748-9C66-9CB6A04E064D}"/>
              </a:ext>
            </a:extLst>
          </p:cNvPr>
          <p:cNvSpPr txBox="1"/>
          <p:nvPr/>
        </p:nvSpPr>
        <p:spPr>
          <a:xfrm>
            <a:off x="10633885" y="4801780"/>
            <a:ext cx="1337477" cy="1200329"/>
          </a:xfrm>
          <a:prstGeom prst="rect">
            <a:avLst/>
          </a:prstGeom>
          <a:solidFill>
            <a:srgbClr val="F2F5F4">
              <a:alpha val="65098"/>
            </a:srgbClr>
          </a:solidFill>
        </p:spPr>
        <p:txBody>
          <a:bodyPr wrap="square" rtlCol="0">
            <a:spAutoFit/>
          </a:bodyPr>
          <a:lstStyle/>
          <a:p>
            <a:pPr algn="ctr"/>
            <a:r>
              <a:rPr lang="en-US" sz="3600" spc="-150" dirty="0"/>
              <a:t>By the sea</a:t>
            </a:r>
            <a:endParaRPr lang="en-US" sz="1600" spc="-150" dirty="0"/>
          </a:p>
        </p:txBody>
      </p:sp>
      <p:sp>
        <p:nvSpPr>
          <p:cNvPr id="12" name="TextBox 11">
            <a:extLst>
              <a:ext uri="{FF2B5EF4-FFF2-40B4-BE49-F238E27FC236}">
                <a16:creationId xmlns:a16="http://schemas.microsoft.com/office/drawing/2014/main" id="{3C3C8F83-CC73-7B4B-B481-6417EE8D2E4B}"/>
              </a:ext>
            </a:extLst>
          </p:cNvPr>
          <p:cNvSpPr txBox="1"/>
          <p:nvPr/>
        </p:nvSpPr>
        <p:spPr>
          <a:xfrm>
            <a:off x="6514531" y="4512901"/>
            <a:ext cx="1337477" cy="1200329"/>
          </a:xfrm>
          <a:prstGeom prst="rect">
            <a:avLst/>
          </a:prstGeom>
          <a:solidFill>
            <a:srgbClr val="F2F5F4">
              <a:alpha val="65098"/>
            </a:srgbClr>
          </a:solidFill>
        </p:spPr>
        <p:txBody>
          <a:bodyPr wrap="square" rtlCol="0">
            <a:spAutoFit/>
          </a:bodyPr>
          <a:lstStyle/>
          <a:p>
            <a:pPr algn="ctr"/>
            <a:r>
              <a:rPr lang="en-US" sz="3600" spc="-150" dirty="0"/>
              <a:t>On the sea</a:t>
            </a:r>
            <a:endParaRPr lang="en-US" sz="1600" spc="-150" dirty="0"/>
          </a:p>
        </p:txBody>
      </p:sp>
      <p:sp>
        <p:nvSpPr>
          <p:cNvPr id="13" name="TextBox 12">
            <a:extLst>
              <a:ext uri="{FF2B5EF4-FFF2-40B4-BE49-F238E27FC236}">
                <a16:creationId xmlns:a16="http://schemas.microsoft.com/office/drawing/2014/main" id="{48213859-5B4A-F34E-A87C-08E6138B8C60}"/>
              </a:ext>
            </a:extLst>
          </p:cNvPr>
          <p:cNvSpPr txBox="1"/>
          <p:nvPr/>
        </p:nvSpPr>
        <p:spPr>
          <a:xfrm>
            <a:off x="780200" y="4855947"/>
            <a:ext cx="1216920" cy="1200329"/>
          </a:xfrm>
          <a:prstGeom prst="rect">
            <a:avLst/>
          </a:prstGeom>
          <a:solidFill>
            <a:srgbClr val="374C13">
              <a:alpha val="65098"/>
            </a:srgbClr>
          </a:solidFill>
        </p:spPr>
        <p:txBody>
          <a:bodyPr wrap="square" rtlCol="0">
            <a:spAutoFit/>
          </a:bodyPr>
          <a:lstStyle/>
          <a:p>
            <a:pPr algn="ctr"/>
            <a:r>
              <a:rPr lang="en-US" sz="3600" spc="-150" dirty="0">
                <a:solidFill>
                  <a:schemeClr val="bg1"/>
                </a:solidFill>
              </a:rPr>
              <a:t>In a house</a:t>
            </a:r>
            <a:endParaRPr lang="en-US" sz="1600" spc="-150" dirty="0">
              <a:solidFill>
                <a:schemeClr val="bg1"/>
              </a:solidFill>
            </a:endParaRPr>
          </a:p>
        </p:txBody>
      </p:sp>
      <p:sp>
        <p:nvSpPr>
          <p:cNvPr id="14" name="TextBox 13">
            <a:extLst>
              <a:ext uri="{FF2B5EF4-FFF2-40B4-BE49-F238E27FC236}">
                <a16:creationId xmlns:a16="http://schemas.microsoft.com/office/drawing/2014/main" id="{23C883FA-273A-AA4F-842E-E9EB1AD7A11D}"/>
              </a:ext>
            </a:extLst>
          </p:cNvPr>
          <p:cNvSpPr txBox="1"/>
          <p:nvPr/>
        </p:nvSpPr>
        <p:spPr>
          <a:xfrm>
            <a:off x="9713796" y="3385208"/>
            <a:ext cx="1216920" cy="1200329"/>
          </a:xfrm>
          <a:prstGeom prst="rect">
            <a:avLst/>
          </a:prstGeom>
          <a:solidFill>
            <a:srgbClr val="374C13">
              <a:alpha val="65098"/>
            </a:srgbClr>
          </a:solidFill>
        </p:spPr>
        <p:txBody>
          <a:bodyPr wrap="square" rtlCol="0">
            <a:spAutoFit/>
          </a:bodyPr>
          <a:lstStyle/>
          <a:p>
            <a:pPr algn="ctr"/>
            <a:r>
              <a:rPr lang="en-US" sz="3600" spc="-150" dirty="0">
                <a:solidFill>
                  <a:schemeClr val="bg1"/>
                </a:solidFill>
              </a:rPr>
              <a:t>In a house</a:t>
            </a:r>
            <a:endParaRPr lang="en-US" sz="1600" spc="-150" dirty="0">
              <a:solidFill>
                <a:schemeClr val="bg1"/>
              </a:solidFill>
            </a:endParaRPr>
          </a:p>
        </p:txBody>
      </p:sp>
    </p:spTree>
    <p:extLst>
      <p:ext uri="{BB962C8B-B14F-4D97-AF65-F5344CB8AC3E}">
        <p14:creationId xmlns:p14="http://schemas.microsoft.com/office/powerpoint/2010/main" val="3997269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500"/>
                                        <p:tgtEl>
                                          <p:spTgt spid="7"/>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outVertical)">
                                      <p:cBhvr>
                                        <p:cTn id="20" dur="500"/>
                                        <p:tgtEl>
                                          <p:spTgt spid="9"/>
                                        </p:tgtEl>
                                      </p:cBhvr>
                                    </p:animEffect>
                                  </p:childTnLst>
                                </p:cTn>
                              </p:par>
                            </p:childTnLst>
                          </p:cTn>
                        </p:par>
                        <p:par>
                          <p:cTn id="21" fill="hold">
                            <p:stCondLst>
                              <p:cond delay="500"/>
                            </p:stCondLst>
                            <p:childTnLst>
                              <p:par>
                                <p:cTn id="22" presetID="16" presetClass="entr" presetSubtype="37"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childTnLst>
                          </p:cTn>
                        </p:par>
                        <p:par>
                          <p:cTn id="25" fill="hold">
                            <p:stCondLst>
                              <p:cond delay="1000"/>
                            </p:stCondLst>
                            <p:childTnLst>
                              <p:par>
                                <p:cTn id="26" presetID="16" presetClass="entr" presetSubtype="37"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out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out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outVertical)">
                                      <p:cBhvr>
                                        <p:cTn id="38" dur="500"/>
                                        <p:tgtEl>
                                          <p:spTgt spid="13"/>
                                        </p:tgtEl>
                                      </p:cBhvr>
                                    </p:animEffect>
                                  </p:childTnLst>
                                </p:cTn>
                              </p:par>
                            </p:childTnLst>
                          </p:cTn>
                        </p:par>
                        <p:par>
                          <p:cTn id="39" fill="hold">
                            <p:stCondLst>
                              <p:cond delay="500"/>
                            </p:stCondLst>
                            <p:childTnLst>
                              <p:par>
                                <p:cTn id="40" presetID="16" presetClass="entr" presetSubtype="37"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outVertic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e Text of the Gospels: Mark 1:2 - In Isaiah, or In the Prophets?">
            <a:extLst>
              <a:ext uri="{FF2B5EF4-FFF2-40B4-BE49-F238E27FC236}">
                <a16:creationId xmlns:a16="http://schemas.microsoft.com/office/drawing/2014/main" id="{81F2616C-1C3C-474A-8032-2BAB938B39C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8" r="12232"/>
          <a:stretch/>
        </p:blipFill>
        <p:spPr bwMode="auto">
          <a:xfrm>
            <a:off x="16" y="5"/>
            <a:ext cx="12191984" cy="685799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he Text of the Gospels: Mark 1:2 - In Isaiah, or In the Prophets?">
            <a:extLst>
              <a:ext uri="{FF2B5EF4-FFF2-40B4-BE49-F238E27FC236}">
                <a16:creationId xmlns:a16="http://schemas.microsoft.com/office/drawing/2014/main" id="{B439E88F-BE40-A84E-A834-A3BD16E3118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8619" b="87312"/>
          <a:stretch/>
        </p:blipFill>
        <p:spPr bwMode="auto">
          <a:xfrm>
            <a:off x="-40944" y="0"/>
            <a:ext cx="7474542" cy="887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5223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8" name="Picture 4" descr="3 Reasons to Preach through the Gospel of Mark : 9Marks">
            <a:extLst>
              <a:ext uri="{FF2B5EF4-FFF2-40B4-BE49-F238E27FC236}">
                <a16:creationId xmlns:a16="http://schemas.microsoft.com/office/drawing/2014/main" id="{1BBCDD4D-A441-994F-9F2E-57E42F820D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16" r="-1"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33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21B0E0-CCAF-3442-AC0E-D0DC0CBB645A}"/>
              </a:ext>
            </a:extLst>
          </p:cNvPr>
          <p:cNvSpPr/>
          <p:nvPr/>
        </p:nvSpPr>
        <p:spPr>
          <a:xfrm>
            <a:off x="0" y="0"/>
            <a:ext cx="12192000" cy="6858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flowers&#10;&#10;Description automatically generated with low confidence">
            <a:extLst>
              <a:ext uri="{FF2B5EF4-FFF2-40B4-BE49-F238E27FC236}">
                <a16:creationId xmlns:a16="http://schemas.microsoft.com/office/drawing/2014/main" id="{1E6418F2-813C-0A40-9A09-B4FE607E02C3}"/>
              </a:ext>
            </a:extLst>
          </p:cNvPr>
          <p:cNvPicPr>
            <a:picLocks noChangeAspect="1"/>
          </p:cNvPicPr>
          <p:nvPr/>
        </p:nvPicPr>
        <p:blipFill rotWithShape="1">
          <a:blip r:embed="rId2"/>
          <a:srcRect l="2956" r="3597" b="1"/>
          <a:stretch/>
        </p:blipFill>
        <p:spPr>
          <a:xfrm>
            <a:off x="1" y="432486"/>
            <a:ext cx="12192000" cy="6425514"/>
          </a:xfrm>
          <a:prstGeom prst="rect">
            <a:avLst/>
          </a:prstGeom>
        </p:spPr>
      </p:pic>
      <p:pic>
        <p:nvPicPr>
          <p:cNvPr id="4" name="Picture 3" descr="A camera next to a camera&#10;&#10;Description automatically generated with low confidence">
            <a:extLst>
              <a:ext uri="{FF2B5EF4-FFF2-40B4-BE49-F238E27FC236}">
                <a16:creationId xmlns:a16="http://schemas.microsoft.com/office/drawing/2014/main" id="{FEC0B93E-5D5D-0744-AAD9-738C3520174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1557" b="93261" l="5826" r="99846">
                        <a14:foregroundMark x1="41088" y1="48484" x2="45968" y2="48619"/>
                        <a14:foregroundMark x1="45968" y1="48619" x2="51447" y2="48282"/>
                        <a14:foregroundMark x1="51447" y1="48282" x2="56289" y2="48854"/>
                        <a14:foregroundMark x1="56289" y1="48854" x2="61169" y2="52358"/>
                        <a14:foregroundMark x1="61169" y1="52358" x2="77546" y2="55526"/>
                        <a14:foregroundMark x1="77546" y1="55526" x2="76871" y2="63208"/>
                        <a14:foregroundMark x1="76871" y1="63208" x2="72338" y2="76685"/>
                        <a14:foregroundMark x1="72338" y1="76685" x2="69097" y2="81873"/>
                        <a14:foregroundMark x1="69097" y1="81873" x2="65258" y2="84232"/>
                        <a14:foregroundMark x1="65258" y1="84232" x2="51698" y2="81199"/>
                        <a14:foregroundMark x1="51698" y1="81199" x2="47820" y2="78976"/>
                        <a14:foregroundMark x1="47820" y1="78976" x2="39159" y2="81873"/>
                        <a14:foregroundMark x1="39159" y1="81873" x2="35513" y2="77325"/>
                        <a14:foregroundMark x1="35513" y1="77325" x2="36979" y2="70822"/>
                        <a14:foregroundMark x1="36979" y1="70822" x2="37616" y2="69980"/>
                        <a14:foregroundMark x1="45775" y1="35377" x2="49595" y2="33120"/>
                        <a14:foregroundMark x1="49595" y1="33120" x2="53549" y2="33592"/>
                        <a14:foregroundMark x1="53549" y1="33592" x2="56076" y2="38309"/>
                        <a14:foregroundMark x1="57658" y1="41644" x2="56443" y2="34872"/>
                        <a14:foregroundMark x1="56443" y1="34872" x2="53009" y2="31267"/>
                        <a14:foregroundMark x1="53009" y1="31267" x2="47569" y2="29919"/>
                        <a14:foregroundMark x1="59433" y1="42823" x2="62789" y2="40667"/>
                        <a14:foregroundMark x1="37384" y1="91307" x2="41397" y2="91375"/>
                        <a14:foregroundMark x1="41397" y1="91375" x2="45409" y2="89926"/>
                        <a14:foregroundMark x1="45409" y1="89926" x2="49383" y2="91880"/>
                        <a14:foregroundMark x1="49383" y1="91880" x2="53588" y2="91577"/>
                        <a14:foregroundMark x1="53588" y1="91577" x2="61593" y2="94239"/>
                        <a14:foregroundMark x1="61593" y1="94239" x2="69232" y2="91038"/>
                        <a14:foregroundMark x1="69232" y1="91038" x2="72743" y2="87028"/>
                        <a14:foregroundMark x1="72743" y1="87028" x2="81752" y2="85748"/>
                        <a14:foregroundMark x1="81752" y1="85748" x2="85725" y2="87567"/>
                        <a14:foregroundMark x1="85725" y1="87567" x2="89718" y2="86557"/>
                        <a14:foregroundMark x1="89718" y1="86557" x2="91339" y2="84063"/>
                        <a14:foregroundMark x1="77353" y1="46900" x2="80941" y2="50303"/>
                        <a14:foregroundMark x1="80941" y1="50303" x2="88465" y2="54683"/>
                        <a14:foregroundMark x1="88465" y1="54683" x2="95737" y2="61456"/>
                        <a14:foregroundMark x1="95737" y1="61456" x2="99672" y2="63140"/>
                        <a14:foregroundMark x1="99672" y1="63140" x2="99846" y2="63342"/>
                        <a14:foregroundMark x1="96721" y1="60007" x2="95158" y2="59030"/>
                        <a14:foregroundMark x1="63927" y1="91880" x2="58102" y2="91678"/>
                        <a14:foregroundMark x1="7504" y1="58255" x2="5478" y2="64420"/>
                        <a14:foregroundMark x1="5478" y1="64420" x2="5826" y2="85580"/>
                        <a14:foregroundMark x1="5826" y1="85580" x2="10069" y2="86792"/>
                        <a14:foregroundMark x1="98843" y1="88376" x2="94541" y2="88747"/>
                        <a14:foregroundMark x1="94541" y1="88747" x2="91262" y2="92487"/>
                        <a14:foregroundMark x1="91262" y1="92487" x2="89660" y2="93261"/>
                        <a14:backgroundMark x1="22840" y1="47102" x2="35860" y2="30559"/>
                        <a14:backgroundMark x1="35860" y1="30559" x2="47531" y2="25404"/>
                        <a14:backgroundMark x1="47531" y1="25404" x2="48013" y2="25404"/>
                      </a14:backgroundRemoval>
                    </a14:imgEffect>
                  </a14:imgLayer>
                </a14:imgProps>
              </a:ext>
            </a:extLst>
          </a:blip>
          <a:srcRect t="1765" b="6178"/>
          <a:stretch/>
        </p:blipFill>
        <p:spPr>
          <a:xfrm>
            <a:off x="20" y="432486"/>
            <a:ext cx="12191980" cy="6425514"/>
          </a:xfrm>
          <a:prstGeom prst="rect">
            <a:avLst/>
          </a:prstGeom>
        </p:spPr>
      </p:pic>
      <p:sp>
        <p:nvSpPr>
          <p:cNvPr id="10" name="Rectangle 9">
            <a:extLst>
              <a:ext uri="{FF2B5EF4-FFF2-40B4-BE49-F238E27FC236}">
                <a16:creationId xmlns:a16="http://schemas.microsoft.com/office/drawing/2014/main" id="{B024BDFD-F001-444F-A112-BF869BD0AE59}"/>
              </a:ext>
            </a:extLst>
          </p:cNvPr>
          <p:cNvSpPr/>
          <p:nvPr/>
        </p:nvSpPr>
        <p:spPr>
          <a:xfrm>
            <a:off x="887101" y="4393358"/>
            <a:ext cx="2738651" cy="157696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close up of a pink rose&#10;&#10;Description automatically generated">
            <a:extLst>
              <a:ext uri="{FF2B5EF4-FFF2-40B4-BE49-F238E27FC236}">
                <a16:creationId xmlns:a16="http://schemas.microsoft.com/office/drawing/2014/main" id="{4E22F171-3B91-FC46-8FCA-C252A58101BF}"/>
              </a:ext>
            </a:extLst>
          </p:cNvPr>
          <p:cNvPicPr>
            <a:picLocks noChangeAspect="1"/>
          </p:cNvPicPr>
          <p:nvPr/>
        </p:nvPicPr>
        <p:blipFill>
          <a:blip r:embed="rId5"/>
          <a:stretch>
            <a:fillRect/>
          </a:stretch>
        </p:blipFill>
        <p:spPr>
          <a:xfrm>
            <a:off x="1348850" y="4393358"/>
            <a:ext cx="1815151" cy="1576960"/>
          </a:xfrm>
          <a:prstGeom prst="rect">
            <a:avLst/>
          </a:prstGeom>
        </p:spPr>
      </p:pic>
      <p:sp>
        <p:nvSpPr>
          <p:cNvPr id="13" name="Rectangle 12">
            <a:extLst>
              <a:ext uri="{FF2B5EF4-FFF2-40B4-BE49-F238E27FC236}">
                <a16:creationId xmlns:a16="http://schemas.microsoft.com/office/drawing/2014/main" id="{6BB317A5-282A-E34A-B824-DFE8A0DAC580}"/>
              </a:ext>
            </a:extLst>
          </p:cNvPr>
          <p:cNvSpPr/>
          <p:nvPr/>
        </p:nvSpPr>
        <p:spPr>
          <a:xfrm>
            <a:off x="4628863" y="4231860"/>
            <a:ext cx="3232247" cy="229177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close up of a pink rose&#10;&#10;Description automatically generated">
            <a:extLst>
              <a:ext uri="{FF2B5EF4-FFF2-40B4-BE49-F238E27FC236}">
                <a16:creationId xmlns:a16="http://schemas.microsoft.com/office/drawing/2014/main" id="{3C33A8FC-725D-894B-8A73-DD9B5EABA744}"/>
              </a:ext>
            </a:extLst>
          </p:cNvPr>
          <p:cNvPicPr>
            <a:picLocks noChangeAspect="1"/>
          </p:cNvPicPr>
          <p:nvPr/>
        </p:nvPicPr>
        <p:blipFill>
          <a:blip r:embed="rId5"/>
          <a:stretch>
            <a:fillRect/>
          </a:stretch>
        </p:blipFill>
        <p:spPr>
          <a:xfrm>
            <a:off x="4941623" y="4258968"/>
            <a:ext cx="2606726" cy="2264662"/>
          </a:xfrm>
          <a:prstGeom prst="rect">
            <a:avLst/>
          </a:prstGeom>
        </p:spPr>
      </p:pic>
    </p:spTree>
    <p:extLst>
      <p:ext uri="{BB962C8B-B14F-4D97-AF65-F5344CB8AC3E}">
        <p14:creationId xmlns:p14="http://schemas.microsoft.com/office/powerpoint/2010/main" val="1185587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3 Reasons to Preach through the Gospel of Mark : 9Marks">
            <a:extLst>
              <a:ext uri="{FF2B5EF4-FFF2-40B4-BE49-F238E27FC236}">
                <a16:creationId xmlns:a16="http://schemas.microsoft.com/office/drawing/2014/main" id="{1BBCDD4D-A441-994F-9F2E-57E42F820D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16" r="-1"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706A8A5-E1CB-B24B-92FD-31B7DF223B4D}"/>
              </a:ext>
            </a:extLst>
          </p:cNvPr>
          <p:cNvSpPr/>
          <p:nvPr/>
        </p:nvSpPr>
        <p:spPr>
          <a:xfrm>
            <a:off x="4271750" y="286603"/>
            <a:ext cx="7574508" cy="6250675"/>
          </a:xfrm>
          <a:prstGeom prst="rect">
            <a:avLst/>
          </a:prstGeom>
          <a:solidFill>
            <a:srgbClr val="374C1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502115-7C2F-2840-BFBD-4D9F64738AE3}"/>
              </a:ext>
            </a:extLst>
          </p:cNvPr>
          <p:cNvSpPr txBox="1"/>
          <p:nvPr/>
        </p:nvSpPr>
        <p:spPr>
          <a:xfrm>
            <a:off x="6115336" y="545911"/>
            <a:ext cx="3887337" cy="1446550"/>
          </a:xfrm>
          <a:prstGeom prst="rect">
            <a:avLst/>
          </a:prstGeom>
          <a:noFill/>
        </p:spPr>
        <p:txBody>
          <a:bodyPr wrap="square" rtlCol="0">
            <a:spAutoFit/>
          </a:bodyPr>
          <a:lstStyle/>
          <a:p>
            <a:pPr algn="ctr"/>
            <a:r>
              <a:rPr lang="en-US" sz="4400" dirty="0">
                <a:solidFill>
                  <a:schemeClr val="bg1"/>
                </a:solidFill>
              </a:rPr>
              <a:t>Gospel of Mark</a:t>
            </a:r>
          </a:p>
          <a:p>
            <a:pPr algn="ctr"/>
            <a:r>
              <a:rPr lang="en-US" sz="4400" dirty="0">
                <a:solidFill>
                  <a:schemeClr val="bg1"/>
                </a:solidFill>
              </a:rPr>
              <a:t>(16 chapters)</a:t>
            </a:r>
            <a:endParaRPr lang="en-US" sz="3600" dirty="0">
              <a:solidFill>
                <a:schemeClr val="bg1"/>
              </a:solidFill>
            </a:endParaRPr>
          </a:p>
        </p:txBody>
      </p:sp>
      <p:grpSp>
        <p:nvGrpSpPr>
          <p:cNvPr id="12" name="Group 11">
            <a:extLst>
              <a:ext uri="{FF2B5EF4-FFF2-40B4-BE49-F238E27FC236}">
                <a16:creationId xmlns:a16="http://schemas.microsoft.com/office/drawing/2014/main" id="{34388F7A-746E-AA42-A0AF-1D123CD031E3}"/>
              </a:ext>
            </a:extLst>
          </p:cNvPr>
          <p:cNvGrpSpPr/>
          <p:nvPr/>
        </p:nvGrpSpPr>
        <p:grpSpPr>
          <a:xfrm>
            <a:off x="7303828" y="3978322"/>
            <a:ext cx="1498978" cy="2333767"/>
            <a:chOff x="7303828" y="3978322"/>
            <a:chExt cx="1498978" cy="2333767"/>
          </a:xfrm>
        </p:grpSpPr>
        <p:sp>
          <p:nvSpPr>
            <p:cNvPr id="10" name="Rectangle 9">
              <a:extLst>
                <a:ext uri="{FF2B5EF4-FFF2-40B4-BE49-F238E27FC236}">
                  <a16:creationId xmlns:a16="http://schemas.microsoft.com/office/drawing/2014/main" id="{0DED249E-311E-C34B-B0F7-8EB404B0AE7F}"/>
                </a:ext>
              </a:extLst>
            </p:cNvPr>
            <p:cNvSpPr/>
            <p:nvPr/>
          </p:nvSpPr>
          <p:spPr>
            <a:xfrm>
              <a:off x="7925939" y="3978322"/>
              <a:ext cx="266130" cy="2333767"/>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AB5BD82-B1B9-534F-A46D-70A01DBE7672}"/>
                </a:ext>
              </a:extLst>
            </p:cNvPr>
            <p:cNvSpPr/>
            <p:nvPr/>
          </p:nvSpPr>
          <p:spPr>
            <a:xfrm rot="5400000">
              <a:off x="7933329" y="3825357"/>
              <a:ext cx="239975" cy="1498978"/>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a:extLst>
              <a:ext uri="{FF2B5EF4-FFF2-40B4-BE49-F238E27FC236}">
                <a16:creationId xmlns:a16="http://schemas.microsoft.com/office/drawing/2014/main" id="{D8889F9D-2D5B-3E4D-8D70-B3F7B87E86DF}"/>
              </a:ext>
            </a:extLst>
          </p:cNvPr>
          <p:cNvGrpSpPr/>
          <p:nvPr/>
        </p:nvGrpSpPr>
        <p:grpSpPr>
          <a:xfrm>
            <a:off x="395786" y="286603"/>
            <a:ext cx="3630304" cy="2620372"/>
            <a:chOff x="655093" y="423080"/>
            <a:chExt cx="3630304" cy="2620372"/>
          </a:xfrm>
        </p:grpSpPr>
        <p:sp>
          <p:nvSpPr>
            <p:cNvPr id="3" name="Rectangle 2">
              <a:extLst>
                <a:ext uri="{FF2B5EF4-FFF2-40B4-BE49-F238E27FC236}">
                  <a16:creationId xmlns:a16="http://schemas.microsoft.com/office/drawing/2014/main" id="{489D0C41-8667-DA4E-B31B-C94D20F0E70E}"/>
                </a:ext>
              </a:extLst>
            </p:cNvPr>
            <p:cNvSpPr/>
            <p:nvPr/>
          </p:nvSpPr>
          <p:spPr>
            <a:xfrm>
              <a:off x="655093" y="423080"/>
              <a:ext cx="3630304" cy="2620372"/>
            </a:xfrm>
            <a:prstGeom prst="rect">
              <a:avLst/>
            </a:prstGeom>
            <a:solidFill>
              <a:srgbClr val="374C1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B77BC2A-7CC3-1E42-971F-DCBC85986A09}"/>
                </a:ext>
              </a:extLst>
            </p:cNvPr>
            <p:cNvSpPr txBox="1"/>
            <p:nvPr/>
          </p:nvSpPr>
          <p:spPr>
            <a:xfrm>
              <a:off x="996287" y="682388"/>
              <a:ext cx="2988859" cy="2000548"/>
            </a:xfrm>
            <a:prstGeom prst="rect">
              <a:avLst/>
            </a:prstGeom>
            <a:noFill/>
          </p:spPr>
          <p:txBody>
            <a:bodyPr wrap="square" rtlCol="0">
              <a:spAutoFit/>
            </a:bodyPr>
            <a:lstStyle/>
            <a:p>
              <a:pPr algn="ctr"/>
              <a:r>
                <a:rPr lang="en-US" sz="4400" dirty="0">
                  <a:solidFill>
                    <a:schemeClr val="bg1"/>
                  </a:solidFill>
                </a:rPr>
                <a:t>Reading Guide</a:t>
              </a:r>
            </a:p>
            <a:p>
              <a:pPr algn="ctr"/>
              <a:r>
                <a:rPr lang="en-US" sz="3600" dirty="0">
                  <a:solidFill>
                    <a:schemeClr val="bg1"/>
                  </a:solidFill>
                </a:rPr>
                <a:t>(verses 1:1-13)</a:t>
              </a:r>
            </a:p>
          </p:txBody>
        </p:sp>
      </p:grpSp>
    </p:spTree>
    <p:extLst>
      <p:ext uri="{BB962C8B-B14F-4D97-AF65-F5344CB8AC3E}">
        <p14:creationId xmlns:p14="http://schemas.microsoft.com/office/powerpoint/2010/main" val="3638169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0" presetClass="path" presetSubtype="0" accel="50000" decel="50000" fill="hold" nodeType="withEffect">
                                  <p:stCondLst>
                                    <p:cond delay="0"/>
                                  </p:stCondLst>
                                  <p:childTnLst>
                                    <p:animMotion origin="layout" path="M 0.47253 0.13727 L 2.70833E-6 -3.7037E-7 " pathEditMode="relative" rAng="0" ptsTypes="AA">
                                      <p:cBhvr>
                                        <p:cTn id="24" dur="1000" fill="hold"/>
                                        <p:tgtEl>
                                          <p:spTgt spid="4"/>
                                        </p:tgtEl>
                                        <p:attrNameLst>
                                          <p:attrName>ppt_x</p:attrName>
                                          <p:attrName>ppt_y</p:attrName>
                                        </p:attrNameLst>
                                      </p:cBhvr>
                                      <p:rCtr x="-23711" y="-6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1143</TotalTime>
  <Words>855</Words>
  <Application>Microsoft Macintosh PowerPoint</Application>
  <PresentationFormat>Widescreen</PresentationFormat>
  <Paragraphs>117</Paragraphs>
  <Slides>34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-webkit-standard</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lanier</dc:creator>
  <cp:lastModifiedBy>mark lanier</cp:lastModifiedBy>
  <cp:revision>14</cp:revision>
  <dcterms:created xsi:type="dcterms:W3CDTF">2022-01-08T20:16:36Z</dcterms:created>
  <dcterms:modified xsi:type="dcterms:W3CDTF">2022-01-09T15:20:21Z</dcterms:modified>
</cp:coreProperties>
</file>