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7"/>
  </p:notesMasterIdLst>
  <p:sldIdLst>
    <p:sldId id="261" r:id="rId2"/>
    <p:sldId id="1075" r:id="rId3"/>
    <p:sldId id="983" r:id="rId4"/>
    <p:sldId id="1076" r:id="rId5"/>
    <p:sldId id="984" r:id="rId6"/>
    <p:sldId id="1082" r:id="rId7"/>
    <p:sldId id="1081" r:id="rId8"/>
    <p:sldId id="1080" r:id="rId9"/>
    <p:sldId id="1079" r:id="rId10"/>
    <p:sldId id="1078" r:id="rId11"/>
    <p:sldId id="1077" r:id="rId12"/>
    <p:sldId id="1084" r:id="rId13"/>
    <p:sldId id="1085" r:id="rId14"/>
    <p:sldId id="1086" r:id="rId15"/>
    <p:sldId id="1087" r:id="rId16"/>
    <p:sldId id="1088" r:id="rId17"/>
    <p:sldId id="1089" r:id="rId18"/>
    <p:sldId id="1090" r:id="rId19"/>
    <p:sldId id="1091" r:id="rId20"/>
    <p:sldId id="1092" r:id="rId21"/>
    <p:sldId id="857" r:id="rId22"/>
    <p:sldId id="950" r:id="rId23"/>
    <p:sldId id="1095" r:id="rId24"/>
    <p:sldId id="1094" r:id="rId25"/>
    <p:sldId id="1093" r:id="rId26"/>
    <p:sldId id="988" r:id="rId27"/>
    <p:sldId id="989" r:id="rId28"/>
    <p:sldId id="990" r:id="rId29"/>
    <p:sldId id="991" r:id="rId30"/>
    <p:sldId id="1096" r:id="rId31"/>
    <p:sldId id="992" r:id="rId32"/>
    <p:sldId id="1128" r:id="rId33"/>
    <p:sldId id="993" r:id="rId34"/>
    <p:sldId id="995" r:id="rId35"/>
    <p:sldId id="1098" r:id="rId36"/>
    <p:sldId id="994" r:id="rId37"/>
    <p:sldId id="996" r:id="rId38"/>
    <p:sldId id="998" r:id="rId39"/>
    <p:sldId id="999" r:id="rId40"/>
    <p:sldId id="1001" r:id="rId41"/>
    <p:sldId id="1000" r:id="rId42"/>
    <p:sldId id="1106" r:id="rId43"/>
    <p:sldId id="1105" r:id="rId44"/>
    <p:sldId id="1104" r:id="rId45"/>
    <p:sldId id="1103" r:id="rId46"/>
    <p:sldId id="1102" r:id="rId47"/>
    <p:sldId id="1101" r:id="rId48"/>
    <p:sldId id="1100" r:id="rId49"/>
    <p:sldId id="1099" r:id="rId50"/>
    <p:sldId id="1002" r:id="rId51"/>
    <p:sldId id="1107" r:id="rId52"/>
    <p:sldId id="1109" r:id="rId53"/>
    <p:sldId id="1003" r:id="rId54"/>
    <p:sldId id="1108" r:id="rId55"/>
    <p:sldId id="1004" r:id="rId56"/>
    <p:sldId id="1005" r:id="rId57"/>
    <p:sldId id="1006" r:id="rId58"/>
    <p:sldId id="1110" r:id="rId59"/>
    <p:sldId id="1008" r:id="rId60"/>
    <p:sldId id="1111" r:id="rId61"/>
    <p:sldId id="1007" r:id="rId62"/>
    <p:sldId id="1112" r:id="rId63"/>
    <p:sldId id="1009" r:id="rId64"/>
    <p:sldId id="1113" r:id="rId65"/>
    <p:sldId id="1010" r:id="rId66"/>
    <p:sldId id="1015" r:id="rId67"/>
    <p:sldId id="1114" r:id="rId68"/>
    <p:sldId id="1115" r:id="rId69"/>
    <p:sldId id="1116" r:id="rId70"/>
    <p:sldId id="1011" r:id="rId71"/>
    <p:sldId id="1014" r:id="rId72"/>
    <p:sldId id="1016" r:id="rId73"/>
    <p:sldId id="1117" r:id="rId74"/>
    <p:sldId id="1118" r:id="rId75"/>
    <p:sldId id="1013" r:id="rId76"/>
    <p:sldId id="1017" r:id="rId77"/>
    <p:sldId id="1019" r:id="rId78"/>
    <p:sldId id="1119" r:id="rId79"/>
    <p:sldId id="1020" r:id="rId80"/>
    <p:sldId id="1021" r:id="rId81"/>
    <p:sldId id="1120" r:id="rId82"/>
    <p:sldId id="1022" r:id="rId83"/>
    <p:sldId id="1023" r:id="rId84"/>
    <p:sldId id="1122" r:id="rId85"/>
    <p:sldId id="1024" r:id="rId86"/>
    <p:sldId id="1123" r:id="rId87"/>
    <p:sldId id="1025" r:id="rId88"/>
    <p:sldId id="1124" r:id="rId89"/>
    <p:sldId id="1125" r:id="rId90"/>
    <p:sldId id="817" r:id="rId91"/>
    <p:sldId id="946" r:id="rId92"/>
    <p:sldId id="1126" r:id="rId93"/>
    <p:sldId id="947" r:id="rId94"/>
    <p:sldId id="1127" r:id="rId95"/>
    <p:sldId id="582"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494"/>
    <a:srgbClr val="F2F2F2"/>
    <a:srgbClr val="015CFE"/>
    <a:srgbClr val="04BC01"/>
    <a:srgbClr val="00B5E0"/>
    <a:srgbClr val="FFFFFF"/>
    <a:srgbClr val="325191"/>
    <a:srgbClr val="0432FF"/>
    <a:srgbClr val="71362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63"/>
    <p:restoredTop sz="88451"/>
  </p:normalViewPr>
  <p:slideViewPr>
    <p:cSldViewPr snapToGrid="0" snapToObjects="1" showGuides="1">
      <p:cViewPr varScale="1">
        <p:scale>
          <a:sx n="46" d="100"/>
          <a:sy n="46" d="100"/>
        </p:scale>
        <p:origin x="552"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7ECA16-403D-8341-8E99-A53E52CB4308}" type="datetimeFigureOut">
              <a:rPr lang="en-US" smtClean="0"/>
              <a:t>5/28/2021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1F0986-7400-2F41-86B1-79DF2B99014E}" type="slidenum">
              <a:rPr lang="en-US" smtClean="0"/>
              <a:t>‹#›</a:t>
            </a:fld>
            <a:endParaRPr lang="en-US"/>
          </a:p>
        </p:txBody>
      </p:sp>
    </p:spTree>
    <p:extLst>
      <p:ext uri="{BB962C8B-B14F-4D97-AF65-F5344CB8AC3E}">
        <p14:creationId xmlns:p14="http://schemas.microsoft.com/office/powerpoint/2010/main" val="2577176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Luke 15:20</a:t>
            </a:r>
          </a:p>
        </p:txBody>
      </p:sp>
      <p:sp>
        <p:nvSpPr>
          <p:cNvPr id="4" name="Slide Number Placeholder 3"/>
          <p:cNvSpPr>
            <a:spLocks noGrp="1"/>
          </p:cNvSpPr>
          <p:nvPr>
            <p:ph type="sldNum" sz="quarter" idx="5"/>
          </p:nvPr>
        </p:nvSpPr>
        <p:spPr/>
        <p:txBody>
          <a:bodyPr/>
          <a:lstStyle/>
          <a:p>
            <a:fld id="{E81F0986-7400-2F41-86B1-79DF2B99014E}" type="slidenum">
              <a:rPr lang="en-US" smtClean="0"/>
              <a:t>29</a:t>
            </a:fld>
            <a:endParaRPr lang="en-US"/>
          </a:p>
        </p:txBody>
      </p:sp>
    </p:spTree>
    <p:extLst>
      <p:ext uri="{BB962C8B-B14F-4D97-AF65-F5344CB8AC3E}">
        <p14:creationId xmlns:p14="http://schemas.microsoft.com/office/powerpoint/2010/main" val="2327305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Luke 15:20</a:t>
            </a:r>
          </a:p>
        </p:txBody>
      </p:sp>
      <p:sp>
        <p:nvSpPr>
          <p:cNvPr id="4" name="Slide Number Placeholder 3"/>
          <p:cNvSpPr>
            <a:spLocks noGrp="1"/>
          </p:cNvSpPr>
          <p:nvPr>
            <p:ph type="sldNum" sz="quarter" idx="5"/>
          </p:nvPr>
        </p:nvSpPr>
        <p:spPr/>
        <p:txBody>
          <a:bodyPr/>
          <a:lstStyle/>
          <a:p>
            <a:fld id="{E81F0986-7400-2F41-86B1-79DF2B99014E}" type="slidenum">
              <a:rPr lang="en-US" smtClean="0"/>
              <a:t>30</a:t>
            </a:fld>
            <a:endParaRPr lang="en-US"/>
          </a:p>
        </p:txBody>
      </p:sp>
    </p:spTree>
    <p:extLst>
      <p:ext uri="{BB962C8B-B14F-4D97-AF65-F5344CB8AC3E}">
        <p14:creationId xmlns:p14="http://schemas.microsoft.com/office/powerpoint/2010/main" val="2250598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Thess. 2:18</a:t>
            </a:r>
          </a:p>
        </p:txBody>
      </p:sp>
      <p:sp>
        <p:nvSpPr>
          <p:cNvPr id="4" name="Slide Number Placeholder 3"/>
          <p:cNvSpPr>
            <a:spLocks noGrp="1"/>
          </p:cNvSpPr>
          <p:nvPr>
            <p:ph type="sldNum" sz="quarter" idx="5"/>
          </p:nvPr>
        </p:nvSpPr>
        <p:spPr/>
        <p:txBody>
          <a:bodyPr/>
          <a:lstStyle/>
          <a:p>
            <a:fld id="{E81F0986-7400-2F41-86B1-79DF2B99014E}" type="slidenum">
              <a:rPr lang="en-US" smtClean="0"/>
              <a:t>31</a:t>
            </a:fld>
            <a:endParaRPr lang="en-US"/>
          </a:p>
        </p:txBody>
      </p:sp>
    </p:spTree>
    <p:extLst>
      <p:ext uri="{BB962C8B-B14F-4D97-AF65-F5344CB8AC3E}">
        <p14:creationId xmlns:p14="http://schemas.microsoft.com/office/powerpoint/2010/main" val="3125710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Thess. 2:18</a:t>
            </a:r>
          </a:p>
        </p:txBody>
      </p:sp>
      <p:sp>
        <p:nvSpPr>
          <p:cNvPr id="4" name="Slide Number Placeholder 3"/>
          <p:cNvSpPr>
            <a:spLocks noGrp="1"/>
          </p:cNvSpPr>
          <p:nvPr>
            <p:ph type="sldNum" sz="quarter" idx="5"/>
          </p:nvPr>
        </p:nvSpPr>
        <p:spPr/>
        <p:txBody>
          <a:bodyPr/>
          <a:lstStyle/>
          <a:p>
            <a:fld id="{E81F0986-7400-2F41-86B1-79DF2B99014E}" type="slidenum">
              <a:rPr lang="en-US" smtClean="0"/>
              <a:t>34</a:t>
            </a:fld>
            <a:endParaRPr lang="en-US"/>
          </a:p>
        </p:txBody>
      </p:sp>
    </p:spTree>
    <p:extLst>
      <p:ext uri="{BB962C8B-B14F-4D97-AF65-F5344CB8AC3E}">
        <p14:creationId xmlns:p14="http://schemas.microsoft.com/office/powerpoint/2010/main" val="270178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5F5D50-95A9-164C-A2F7-1F742BC3E0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EC5FF9E-1F11-3C48-8FBD-C69E309EEF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E5F74C1C-FB83-7E45-BFF7-3009970E2938}"/>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5" name="Footer Placeholder 4">
            <a:extLst>
              <a:ext uri="{FF2B5EF4-FFF2-40B4-BE49-F238E27FC236}">
                <a16:creationId xmlns:a16="http://schemas.microsoft.com/office/drawing/2014/main" xmlns="" id="{94320E11-2DCD-304D-AB4D-FBD72A8373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7FFD8F1-9B3F-1346-B735-F17B954559B1}"/>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838697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037633-2098-2C40-A89E-0F62282F29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9E1461AE-9892-E54E-98A0-2E195407A32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2A445FD-09A6-EA4D-AD2C-08A82AF103E9}"/>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5" name="Footer Placeholder 4">
            <a:extLst>
              <a:ext uri="{FF2B5EF4-FFF2-40B4-BE49-F238E27FC236}">
                <a16:creationId xmlns:a16="http://schemas.microsoft.com/office/drawing/2014/main" xmlns="" id="{D162396F-4BD6-D843-8630-9359A1448F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427A95E-8904-6A47-A450-ECC061C82293}"/>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2344898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27DD2CE-DA5E-6F49-A3FF-34B4597C7B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478DB79B-E518-6945-A317-AE80BC9B7D1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6CC5C16-9CE2-624A-8A2A-ADF51CD77307}"/>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5" name="Footer Placeholder 4">
            <a:extLst>
              <a:ext uri="{FF2B5EF4-FFF2-40B4-BE49-F238E27FC236}">
                <a16:creationId xmlns:a16="http://schemas.microsoft.com/office/drawing/2014/main" xmlns="" id="{6C54C6A8-5BDC-694B-A7D5-450025D1F2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5DA89D2-21DF-7448-9636-C83AD2B820FF}"/>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3127716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6FCF4A-DA5F-624A-8DEA-E187A850FF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FA0DFA4-23D9-BB45-9219-BD567DB0AE1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EDF3186-0A81-0543-97D0-C06F4BEEC9BF}"/>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5" name="Footer Placeholder 4">
            <a:extLst>
              <a:ext uri="{FF2B5EF4-FFF2-40B4-BE49-F238E27FC236}">
                <a16:creationId xmlns:a16="http://schemas.microsoft.com/office/drawing/2014/main" xmlns="" id="{E6A1C18F-40D6-CD4E-974D-E130C702BC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EBCD96B-3D94-FC40-8C8F-DDEC4AF808C5}"/>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38381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DC92A9-C637-D842-873A-EEDEFFCFD4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2A693299-20F9-5A4C-8036-4BEC046115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5C0C4A0-FB38-C14B-AEFE-99E86F2CFC83}"/>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5" name="Footer Placeholder 4">
            <a:extLst>
              <a:ext uri="{FF2B5EF4-FFF2-40B4-BE49-F238E27FC236}">
                <a16:creationId xmlns:a16="http://schemas.microsoft.com/office/drawing/2014/main" xmlns="" id="{66CADDC9-6313-0E4E-BC85-7E0B4B3A3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B5D07AB-19C6-4F49-92E5-F049F8659460}"/>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1290026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A24E0C-F55F-4644-B1EE-64F56559D3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27C3771-5249-894B-B439-CB33894C10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85398206-DE77-E74C-B8CA-FE8221BAB1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3C0A1A4-9A82-5C45-8736-58C83AB16859}"/>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6" name="Footer Placeholder 5">
            <a:extLst>
              <a:ext uri="{FF2B5EF4-FFF2-40B4-BE49-F238E27FC236}">
                <a16:creationId xmlns:a16="http://schemas.microsoft.com/office/drawing/2014/main" xmlns="" id="{74BEC7C3-215E-6143-B728-523BC36D16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3AE18D8B-BDB0-B04D-B5B6-958BDFB1AF4A}"/>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3330199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568379-7B86-8945-B7CE-7A8598E753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7B3AEA83-CFF9-2642-8DBE-B089A6B669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8AE80CF0-F19D-1644-A949-E6480B1A87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2C1E8B8-C875-B943-AF9D-DD604FB73B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410B7EB1-DA0E-1241-AB3F-05B3F6F807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CE23C506-66EF-C646-9AA6-FD05E34FF158}"/>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8" name="Footer Placeholder 7">
            <a:extLst>
              <a:ext uri="{FF2B5EF4-FFF2-40B4-BE49-F238E27FC236}">
                <a16:creationId xmlns:a16="http://schemas.microsoft.com/office/drawing/2014/main" xmlns="" id="{9E5B206C-3122-B74F-9D62-FA107D2BFE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BE8076BC-A375-B942-9EB4-2ACC85627F76}"/>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4120891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17A81F-6AC3-3E46-89FF-E73BA0FBE8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0D83019-4F01-CF49-B9E4-401F49812165}"/>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4" name="Footer Placeholder 3">
            <a:extLst>
              <a:ext uri="{FF2B5EF4-FFF2-40B4-BE49-F238E27FC236}">
                <a16:creationId xmlns:a16="http://schemas.microsoft.com/office/drawing/2014/main" xmlns="" id="{4B466E8A-AA9E-6741-B083-78994E4E99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94D18EC0-508F-F547-BB11-E03A22180BAD}"/>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2429376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CFB581C9-C5B8-2E45-9E76-CEFF77B3A512}"/>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3" name="Footer Placeholder 2">
            <a:extLst>
              <a:ext uri="{FF2B5EF4-FFF2-40B4-BE49-F238E27FC236}">
                <a16:creationId xmlns:a16="http://schemas.microsoft.com/office/drawing/2014/main" xmlns="" id="{46F0FFF5-1F76-8041-8A91-DE97E0FD290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0A98542A-9E4E-4244-BBF4-CE94EBD22346}"/>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1133715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4909A6-955B-5246-8E1B-853AE6A309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92782D98-F5C6-2F46-BDF3-AF4FF4A4C5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740DE075-64C9-1C49-A869-7D6BCDF58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311E45EE-60CB-9C49-9AE8-C91ADB2A86F7}"/>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6" name="Footer Placeholder 5">
            <a:extLst>
              <a:ext uri="{FF2B5EF4-FFF2-40B4-BE49-F238E27FC236}">
                <a16:creationId xmlns:a16="http://schemas.microsoft.com/office/drawing/2014/main" xmlns="" id="{E87623F6-98AC-BD42-A455-0EE213D7B9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8FB7B21-4757-C64C-A106-D24AD1FE78B7}"/>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1178454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608FB1-AF7F-6E4D-AF70-3488803186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4FD811E2-A569-5B46-93D5-6DDD89D1E8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631BCD6E-2732-AA46-8D81-A50193A9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28C87A5-EF63-F440-92CB-00A1CE1BAC2C}"/>
              </a:ext>
            </a:extLst>
          </p:cNvPr>
          <p:cNvSpPr>
            <a:spLocks noGrp="1"/>
          </p:cNvSpPr>
          <p:nvPr>
            <p:ph type="dt" sz="half" idx="10"/>
          </p:nvPr>
        </p:nvSpPr>
        <p:spPr/>
        <p:txBody>
          <a:bodyPr/>
          <a:lstStyle/>
          <a:p>
            <a:fld id="{AFC066B6-4A91-8A43-8123-59B252447E8B}" type="datetimeFigureOut">
              <a:rPr lang="en-US" smtClean="0"/>
              <a:t>5/28/2021</a:t>
            </a:fld>
            <a:endParaRPr lang="en-US"/>
          </a:p>
        </p:txBody>
      </p:sp>
      <p:sp>
        <p:nvSpPr>
          <p:cNvPr id="6" name="Footer Placeholder 5">
            <a:extLst>
              <a:ext uri="{FF2B5EF4-FFF2-40B4-BE49-F238E27FC236}">
                <a16:creationId xmlns:a16="http://schemas.microsoft.com/office/drawing/2014/main" xmlns="" id="{CDC680D8-CB51-C445-BDF9-2D079DAE0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8E69854-ED22-AE40-82FD-7964DD52E688}"/>
              </a:ext>
            </a:extLst>
          </p:cNvPr>
          <p:cNvSpPr>
            <a:spLocks noGrp="1"/>
          </p:cNvSpPr>
          <p:nvPr>
            <p:ph type="sldNum" sz="quarter" idx="12"/>
          </p:nvPr>
        </p:nvSpPr>
        <p:spPr/>
        <p:txBody>
          <a:bodyPr/>
          <a:lstStyle/>
          <a:p>
            <a:fld id="{965E1CB9-9690-CB41-9897-1BBD09EAC4CA}" type="slidenum">
              <a:rPr lang="en-US" smtClean="0"/>
              <a:t>‹#›</a:t>
            </a:fld>
            <a:endParaRPr lang="en-US"/>
          </a:p>
        </p:txBody>
      </p:sp>
    </p:spTree>
    <p:extLst>
      <p:ext uri="{BB962C8B-B14F-4D97-AF65-F5344CB8AC3E}">
        <p14:creationId xmlns:p14="http://schemas.microsoft.com/office/powerpoint/2010/main" val="3861010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EE70E26-F8A2-A849-B3A4-AEAAD6B39A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96D7B59-E23F-CE43-ACA8-D991684248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AB1B371-2E4E-D944-BE7B-E747A6B020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C066B6-4A91-8A43-8123-59B252447E8B}" type="datetimeFigureOut">
              <a:rPr lang="en-US" smtClean="0"/>
              <a:t>5/28/2021</a:t>
            </a:fld>
            <a:endParaRPr lang="en-US"/>
          </a:p>
        </p:txBody>
      </p:sp>
      <p:sp>
        <p:nvSpPr>
          <p:cNvPr id="5" name="Footer Placeholder 4">
            <a:extLst>
              <a:ext uri="{FF2B5EF4-FFF2-40B4-BE49-F238E27FC236}">
                <a16:creationId xmlns:a16="http://schemas.microsoft.com/office/drawing/2014/main" xmlns="" id="{E5944395-9C1D-3A42-992F-2C050D76F5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1DF319DB-90CF-D847-B8A4-92910FBF33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5E1CB9-9690-CB41-9897-1BBD09EAC4CA}" type="slidenum">
              <a:rPr lang="en-US" smtClean="0"/>
              <a:t>‹#›</a:t>
            </a:fld>
            <a:endParaRPr lang="en-US"/>
          </a:p>
        </p:txBody>
      </p:sp>
    </p:spTree>
    <p:extLst>
      <p:ext uri="{BB962C8B-B14F-4D97-AF65-F5344CB8AC3E}">
        <p14:creationId xmlns:p14="http://schemas.microsoft.com/office/powerpoint/2010/main" val="517794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nMlxxNRQRro?feature=oembed"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C57EAD1-29B1-D84C-9213-EBAB7C31E9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199" b="18763"/>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xmlns="" id="{65B1FA39-1960-2348-B4FC-7C4D358CCE7F}"/>
              </a:ext>
            </a:extLst>
          </p:cNvPr>
          <p:cNvGrpSpPr/>
          <p:nvPr/>
        </p:nvGrpSpPr>
        <p:grpSpPr>
          <a:xfrm rot="20002963">
            <a:off x="1027700" y="1963057"/>
            <a:ext cx="4170997" cy="2931885"/>
            <a:chOff x="1045028" y="928913"/>
            <a:chExt cx="4170997" cy="2931885"/>
          </a:xfrm>
        </p:grpSpPr>
        <p:pic>
          <p:nvPicPr>
            <p:cNvPr id="5" name="Picture 4" descr="Text, letter&#10;&#10;Description automatically generated">
              <a:extLst>
                <a:ext uri="{FF2B5EF4-FFF2-40B4-BE49-F238E27FC236}">
                  <a16:creationId xmlns:a16="http://schemas.microsoft.com/office/drawing/2014/main" xmlns="" id="{799849F0-4607-0047-95C6-49FD83167E12}"/>
                </a:ext>
              </a:extLst>
            </p:cNvPr>
            <p:cNvPicPr>
              <a:picLocks noChangeAspect="1"/>
            </p:cNvPicPr>
            <p:nvPr/>
          </p:nvPicPr>
          <p:blipFill rotWithShape="1">
            <a:blip r:embed="rId3"/>
            <a:srcRect l="3870" t="4233" r="3870" b="4127"/>
            <a:stretch/>
          </p:blipFill>
          <p:spPr>
            <a:xfrm>
              <a:off x="1045028" y="928913"/>
              <a:ext cx="4170997" cy="2931885"/>
            </a:xfrm>
            <a:prstGeom prst="rect">
              <a:avLst/>
            </a:prstGeom>
          </p:spPr>
        </p:pic>
        <p:sp>
          <p:nvSpPr>
            <p:cNvPr id="6" name="TextBox 5">
              <a:extLst>
                <a:ext uri="{FF2B5EF4-FFF2-40B4-BE49-F238E27FC236}">
                  <a16:creationId xmlns:a16="http://schemas.microsoft.com/office/drawing/2014/main" xmlns="" id="{D4436541-5169-3F41-ADDB-6891DC8A898D}"/>
                </a:ext>
              </a:extLst>
            </p:cNvPr>
            <p:cNvSpPr txBox="1"/>
            <p:nvPr/>
          </p:nvSpPr>
          <p:spPr>
            <a:xfrm>
              <a:off x="3251200" y="2048829"/>
              <a:ext cx="1863225" cy="923330"/>
            </a:xfrm>
            <a:prstGeom prst="rect">
              <a:avLst/>
            </a:prstGeom>
            <a:noFill/>
          </p:spPr>
          <p:txBody>
            <a:bodyPr wrap="square" rtlCol="0">
              <a:spAutoFit/>
            </a:bodyPr>
            <a:lstStyle/>
            <a:p>
              <a:r>
                <a:rPr lang="en-US" dirty="0">
                  <a:solidFill>
                    <a:srgbClr val="002060"/>
                  </a:solidFill>
                  <a:latin typeface="Chalkboard" panose="03050602040202020205" pitchFamily="66" charset="77"/>
                </a:rPr>
                <a:t>To:</a:t>
              </a:r>
            </a:p>
            <a:p>
              <a:r>
                <a:rPr lang="en-US" dirty="0">
                  <a:solidFill>
                    <a:srgbClr val="002060"/>
                  </a:solidFill>
                  <a:latin typeface="Chalkboard" panose="03050602040202020205" pitchFamily="66" charset="77"/>
                </a:rPr>
                <a:t>The Churches of Galatia</a:t>
              </a:r>
            </a:p>
          </p:txBody>
        </p:sp>
        <p:sp>
          <p:nvSpPr>
            <p:cNvPr id="7" name="TextBox 6">
              <a:extLst>
                <a:ext uri="{FF2B5EF4-FFF2-40B4-BE49-F238E27FC236}">
                  <a16:creationId xmlns:a16="http://schemas.microsoft.com/office/drawing/2014/main" xmlns="" id="{FDDBF23D-FA91-684C-AA2E-A1D4064DE102}"/>
                </a:ext>
              </a:extLst>
            </p:cNvPr>
            <p:cNvSpPr txBox="1"/>
            <p:nvPr/>
          </p:nvSpPr>
          <p:spPr>
            <a:xfrm>
              <a:off x="1216502" y="1125499"/>
              <a:ext cx="1863225" cy="923330"/>
            </a:xfrm>
            <a:prstGeom prst="rect">
              <a:avLst/>
            </a:prstGeom>
            <a:noFill/>
          </p:spPr>
          <p:txBody>
            <a:bodyPr wrap="square" rtlCol="0">
              <a:spAutoFit/>
            </a:bodyPr>
            <a:lstStyle/>
            <a:p>
              <a:r>
                <a:rPr lang="en-US" dirty="0">
                  <a:solidFill>
                    <a:srgbClr val="002060"/>
                  </a:solidFill>
                  <a:latin typeface="Chalkboard" panose="03050602040202020205" pitchFamily="66" charset="77"/>
                </a:rPr>
                <a:t>From:</a:t>
              </a:r>
            </a:p>
            <a:p>
              <a:r>
                <a:rPr lang="en-US" dirty="0">
                  <a:solidFill>
                    <a:srgbClr val="002060"/>
                  </a:solidFill>
                  <a:latin typeface="Chalkboard" panose="03050602040202020205" pitchFamily="66" charset="77"/>
                </a:rPr>
                <a:t>Paul the Apostle</a:t>
              </a:r>
            </a:p>
          </p:txBody>
        </p:sp>
        <p:pic>
          <p:nvPicPr>
            <p:cNvPr id="8" name="Picture 7" descr="A statue of a person holding a book&#10;&#10;Description automatically generated with low confidence">
              <a:extLst>
                <a:ext uri="{FF2B5EF4-FFF2-40B4-BE49-F238E27FC236}">
                  <a16:creationId xmlns:a16="http://schemas.microsoft.com/office/drawing/2014/main" xmlns="" id="{7D2CF13C-CC7B-3848-80AB-F515F0F1512D}"/>
                </a:ext>
              </a:extLst>
            </p:cNvPr>
            <p:cNvPicPr>
              <a:picLocks noChangeAspect="1"/>
            </p:cNvPicPr>
            <p:nvPr/>
          </p:nvPicPr>
          <p:blipFill rotWithShape="1">
            <a:blip r:embed="rId4"/>
            <a:srcRect r="10596" b="27174"/>
            <a:stretch/>
          </p:blipFill>
          <p:spPr>
            <a:xfrm>
              <a:off x="4361741" y="1214834"/>
              <a:ext cx="486191" cy="594360"/>
            </a:xfrm>
            <a:prstGeom prst="rect">
              <a:avLst/>
            </a:prstGeom>
          </p:spPr>
        </p:pic>
      </p:grpSp>
      <p:sp>
        <p:nvSpPr>
          <p:cNvPr id="9" name="TextBox 8">
            <a:extLst>
              <a:ext uri="{FF2B5EF4-FFF2-40B4-BE49-F238E27FC236}">
                <a16:creationId xmlns:a16="http://schemas.microsoft.com/office/drawing/2014/main" xmlns="" id="{E184816D-F8E3-0D42-A71C-FC0958714C79}"/>
              </a:ext>
            </a:extLst>
          </p:cNvPr>
          <p:cNvSpPr txBox="1"/>
          <p:nvPr/>
        </p:nvSpPr>
        <p:spPr>
          <a:xfrm>
            <a:off x="6224873" y="1023399"/>
            <a:ext cx="5530953" cy="1446550"/>
          </a:xfrm>
          <a:prstGeom prst="rect">
            <a:avLst/>
          </a:prstGeom>
          <a:noFill/>
        </p:spPr>
        <p:txBody>
          <a:bodyPr wrap="square" rtlCol="0">
            <a:spAutoFit/>
          </a:bodyPr>
          <a:lstStyle/>
          <a:p>
            <a:pPr algn="ctr"/>
            <a:r>
              <a:rPr lang="en-US" sz="8800" dirty="0">
                <a:solidFill>
                  <a:schemeClr val="bg1"/>
                </a:solidFill>
              </a:rPr>
              <a:t>GALATIANS</a:t>
            </a:r>
          </a:p>
        </p:txBody>
      </p:sp>
      <p:sp>
        <p:nvSpPr>
          <p:cNvPr id="10" name="TextBox 9">
            <a:extLst>
              <a:ext uri="{FF2B5EF4-FFF2-40B4-BE49-F238E27FC236}">
                <a16:creationId xmlns:a16="http://schemas.microsoft.com/office/drawing/2014/main" xmlns="" id="{1BD7309D-20A4-C642-8BB0-4F3EE070543F}"/>
              </a:ext>
            </a:extLst>
          </p:cNvPr>
          <p:cNvSpPr txBox="1"/>
          <p:nvPr/>
        </p:nvSpPr>
        <p:spPr>
          <a:xfrm>
            <a:off x="6096000" y="2291487"/>
            <a:ext cx="5530953" cy="769441"/>
          </a:xfrm>
          <a:prstGeom prst="rect">
            <a:avLst/>
          </a:prstGeom>
          <a:noFill/>
        </p:spPr>
        <p:txBody>
          <a:bodyPr wrap="square" rtlCol="0">
            <a:spAutoFit/>
          </a:bodyPr>
          <a:lstStyle/>
          <a:p>
            <a:pPr algn="ctr"/>
            <a:r>
              <a:rPr lang="en-US" sz="4400" dirty="0">
                <a:solidFill>
                  <a:schemeClr val="bg1"/>
                </a:solidFill>
              </a:rPr>
              <a:t>A Letter of Grace</a:t>
            </a:r>
          </a:p>
        </p:txBody>
      </p:sp>
    </p:spTree>
    <p:extLst>
      <p:ext uri="{BB962C8B-B14F-4D97-AF65-F5344CB8AC3E}">
        <p14:creationId xmlns:p14="http://schemas.microsoft.com/office/powerpoint/2010/main" val="6512289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CAF93C8A-959E-0B48-88F4-5E45C01A6CE4}"/>
              </a:ext>
            </a:extLst>
          </p:cNvPr>
          <p:cNvCxnSpPr>
            <a:cxnSpLocks/>
          </p:cNvCxnSpPr>
          <p:nvPr/>
        </p:nvCxnSpPr>
        <p:spPr>
          <a:xfrm>
            <a:off x="4973988" y="3776386"/>
            <a:ext cx="6528391"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ECF20798-BCAC-CC48-9509-04D86D3E505C}"/>
              </a:ext>
            </a:extLst>
          </p:cNvPr>
          <p:cNvSpPr txBox="1"/>
          <p:nvPr/>
        </p:nvSpPr>
        <p:spPr>
          <a:xfrm>
            <a:off x="8403692" y="2480255"/>
            <a:ext cx="1620881" cy="923330"/>
          </a:xfrm>
          <a:prstGeom prst="rect">
            <a:avLst/>
          </a:prstGeom>
          <a:noFill/>
        </p:spPr>
        <p:txBody>
          <a:bodyPr wrap="square" rtlCol="0">
            <a:spAutoFit/>
          </a:bodyPr>
          <a:lstStyle/>
          <a:p>
            <a:pPr algn="ctr"/>
            <a:r>
              <a:rPr lang="en-US" sz="5400" b="1" dirty="0">
                <a:solidFill>
                  <a:srgbClr val="FF0000"/>
                </a:solidFill>
              </a:rPr>
              <a:t>4</a:t>
            </a:r>
          </a:p>
        </p:txBody>
      </p:sp>
      <p:sp>
        <p:nvSpPr>
          <p:cNvPr id="10" name="TextBox 9">
            <a:extLst>
              <a:ext uri="{FF2B5EF4-FFF2-40B4-BE49-F238E27FC236}">
                <a16:creationId xmlns:a16="http://schemas.microsoft.com/office/drawing/2014/main" xmlns="" id="{33A5CC62-1804-504A-A7F6-C475658CA5C0}"/>
              </a:ext>
            </a:extLst>
          </p:cNvPr>
          <p:cNvSpPr txBox="1"/>
          <p:nvPr/>
        </p:nvSpPr>
        <p:spPr>
          <a:xfrm>
            <a:off x="6291095" y="2436811"/>
            <a:ext cx="1620881" cy="923330"/>
          </a:xfrm>
          <a:prstGeom prst="rect">
            <a:avLst/>
          </a:prstGeom>
          <a:noFill/>
        </p:spPr>
        <p:txBody>
          <a:bodyPr wrap="square" rtlCol="0">
            <a:spAutoFit/>
          </a:bodyPr>
          <a:lstStyle/>
          <a:p>
            <a:pPr algn="ctr"/>
            <a:r>
              <a:rPr lang="en-US" sz="5400" b="1" dirty="0">
                <a:solidFill>
                  <a:srgbClr val="FF0000"/>
                </a:solidFill>
              </a:rPr>
              <a:t>20</a:t>
            </a:r>
          </a:p>
        </p:txBody>
      </p:sp>
      <p:sp>
        <p:nvSpPr>
          <p:cNvPr id="11" name="TextBox 10">
            <a:extLst>
              <a:ext uri="{FF2B5EF4-FFF2-40B4-BE49-F238E27FC236}">
                <a16:creationId xmlns:a16="http://schemas.microsoft.com/office/drawing/2014/main" xmlns="" id="{5C0EF074-946D-BC44-BD77-AC6170C963DA}"/>
              </a:ext>
            </a:extLst>
          </p:cNvPr>
          <p:cNvSpPr txBox="1"/>
          <p:nvPr/>
        </p:nvSpPr>
        <p:spPr>
          <a:xfrm>
            <a:off x="6291095" y="4415905"/>
            <a:ext cx="1620881" cy="923330"/>
          </a:xfrm>
          <a:prstGeom prst="rect">
            <a:avLst/>
          </a:prstGeom>
          <a:noFill/>
        </p:spPr>
        <p:txBody>
          <a:bodyPr wrap="square" rtlCol="0">
            <a:spAutoFit/>
          </a:bodyPr>
          <a:lstStyle/>
          <a:p>
            <a:pPr algn="ctr"/>
            <a:r>
              <a:rPr lang="en-US" sz="5400" b="1" dirty="0">
                <a:solidFill>
                  <a:srgbClr val="FF0000"/>
                </a:solidFill>
              </a:rPr>
              <a:t>12</a:t>
            </a:r>
          </a:p>
        </p:txBody>
      </p:sp>
    </p:spTree>
    <p:extLst>
      <p:ext uri="{BB962C8B-B14F-4D97-AF65-F5344CB8AC3E}">
        <p14:creationId xmlns:p14="http://schemas.microsoft.com/office/powerpoint/2010/main" val="3593214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CAF93C8A-959E-0B48-88F4-5E45C01A6CE4}"/>
              </a:ext>
            </a:extLst>
          </p:cNvPr>
          <p:cNvCxnSpPr>
            <a:cxnSpLocks/>
          </p:cNvCxnSpPr>
          <p:nvPr/>
        </p:nvCxnSpPr>
        <p:spPr>
          <a:xfrm>
            <a:off x="4973988" y="3776386"/>
            <a:ext cx="6528391"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ECF20798-BCAC-CC48-9509-04D86D3E505C}"/>
              </a:ext>
            </a:extLst>
          </p:cNvPr>
          <p:cNvSpPr txBox="1"/>
          <p:nvPr/>
        </p:nvSpPr>
        <p:spPr>
          <a:xfrm>
            <a:off x="8403692" y="2480255"/>
            <a:ext cx="1620881" cy="923330"/>
          </a:xfrm>
          <a:prstGeom prst="rect">
            <a:avLst/>
          </a:prstGeom>
          <a:noFill/>
        </p:spPr>
        <p:txBody>
          <a:bodyPr wrap="square" rtlCol="0">
            <a:spAutoFit/>
          </a:bodyPr>
          <a:lstStyle/>
          <a:p>
            <a:pPr algn="ctr"/>
            <a:r>
              <a:rPr lang="en-US" sz="5400" b="1" dirty="0">
                <a:solidFill>
                  <a:srgbClr val="FF0000"/>
                </a:solidFill>
              </a:rPr>
              <a:t>4</a:t>
            </a:r>
          </a:p>
        </p:txBody>
      </p:sp>
      <p:sp>
        <p:nvSpPr>
          <p:cNvPr id="10" name="TextBox 9">
            <a:extLst>
              <a:ext uri="{FF2B5EF4-FFF2-40B4-BE49-F238E27FC236}">
                <a16:creationId xmlns:a16="http://schemas.microsoft.com/office/drawing/2014/main" xmlns="" id="{33A5CC62-1804-504A-A7F6-C475658CA5C0}"/>
              </a:ext>
            </a:extLst>
          </p:cNvPr>
          <p:cNvSpPr txBox="1"/>
          <p:nvPr/>
        </p:nvSpPr>
        <p:spPr>
          <a:xfrm>
            <a:off x="6291095" y="2436811"/>
            <a:ext cx="1620881" cy="923330"/>
          </a:xfrm>
          <a:prstGeom prst="rect">
            <a:avLst/>
          </a:prstGeom>
          <a:noFill/>
        </p:spPr>
        <p:txBody>
          <a:bodyPr wrap="square" rtlCol="0">
            <a:spAutoFit/>
          </a:bodyPr>
          <a:lstStyle/>
          <a:p>
            <a:pPr algn="ctr"/>
            <a:r>
              <a:rPr lang="en-US" sz="5400" b="1" dirty="0">
                <a:solidFill>
                  <a:srgbClr val="FF0000"/>
                </a:solidFill>
              </a:rPr>
              <a:t>20</a:t>
            </a:r>
          </a:p>
        </p:txBody>
      </p:sp>
      <p:sp>
        <p:nvSpPr>
          <p:cNvPr id="11" name="TextBox 10">
            <a:extLst>
              <a:ext uri="{FF2B5EF4-FFF2-40B4-BE49-F238E27FC236}">
                <a16:creationId xmlns:a16="http://schemas.microsoft.com/office/drawing/2014/main" xmlns="" id="{5C0EF074-946D-BC44-BD77-AC6170C963DA}"/>
              </a:ext>
            </a:extLst>
          </p:cNvPr>
          <p:cNvSpPr txBox="1"/>
          <p:nvPr/>
        </p:nvSpPr>
        <p:spPr>
          <a:xfrm>
            <a:off x="6291095" y="4415905"/>
            <a:ext cx="1620881" cy="923330"/>
          </a:xfrm>
          <a:prstGeom prst="rect">
            <a:avLst/>
          </a:prstGeom>
          <a:noFill/>
        </p:spPr>
        <p:txBody>
          <a:bodyPr wrap="square" rtlCol="0">
            <a:spAutoFit/>
          </a:bodyPr>
          <a:lstStyle/>
          <a:p>
            <a:pPr algn="ctr"/>
            <a:r>
              <a:rPr lang="en-US" sz="5400" b="1" dirty="0">
                <a:solidFill>
                  <a:srgbClr val="FF0000"/>
                </a:solidFill>
              </a:rPr>
              <a:t>12</a:t>
            </a:r>
          </a:p>
        </p:txBody>
      </p:sp>
      <p:sp>
        <p:nvSpPr>
          <p:cNvPr id="12" name="TextBox 11">
            <a:extLst>
              <a:ext uri="{FF2B5EF4-FFF2-40B4-BE49-F238E27FC236}">
                <a16:creationId xmlns:a16="http://schemas.microsoft.com/office/drawing/2014/main" xmlns="" id="{6C66FB70-A15C-E149-A8DC-FE640E864924}"/>
              </a:ext>
            </a:extLst>
          </p:cNvPr>
          <p:cNvSpPr txBox="1"/>
          <p:nvPr/>
        </p:nvSpPr>
        <p:spPr>
          <a:xfrm>
            <a:off x="8425542" y="4349785"/>
            <a:ext cx="1620881" cy="923330"/>
          </a:xfrm>
          <a:prstGeom prst="rect">
            <a:avLst/>
          </a:prstGeom>
          <a:noFill/>
        </p:spPr>
        <p:txBody>
          <a:bodyPr wrap="square" rtlCol="0">
            <a:spAutoFit/>
          </a:bodyPr>
          <a:lstStyle/>
          <a:p>
            <a:pPr algn="ctr"/>
            <a:r>
              <a:rPr lang="en-US" sz="5400" b="1" dirty="0">
                <a:solidFill>
                  <a:srgbClr val="FF0000"/>
                </a:solidFill>
              </a:rPr>
              <a:t>31</a:t>
            </a:r>
          </a:p>
        </p:txBody>
      </p:sp>
    </p:spTree>
    <p:extLst>
      <p:ext uri="{BB962C8B-B14F-4D97-AF65-F5344CB8AC3E}">
        <p14:creationId xmlns:p14="http://schemas.microsoft.com/office/powerpoint/2010/main" val="14583381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CAF93C8A-959E-0B48-88F4-5E45C01A6CE4}"/>
              </a:ext>
            </a:extLst>
          </p:cNvPr>
          <p:cNvCxnSpPr>
            <a:cxnSpLocks/>
          </p:cNvCxnSpPr>
          <p:nvPr/>
        </p:nvCxnSpPr>
        <p:spPr>
          <a:xfrm>
            <a:off x="4973988" y="3776386"/>
            <a:ext cx="6528391"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25091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68907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spTree>
    <p:extLst>
      <p:ext uri="{BB962C8B-B14F-4D97-AF65-F5344CB8AC3E}">
        <p14:creationId xmlns:p14="http://schemas.microsoft.com/office/powerpoint/2010/main" val="3456264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A659C4EB-0D2F-0241-8A74-D56AF81BE5CA}"/>
              </a:ext>
            </a:extLst>
          </p:cNvPr>
          <p:cNvCxnSpPr>
            <a:cxnSpLocks/>
          </p:cNvCxnSpPr>
          <p:nvPr/>
        </p:nvCxnSpPr>
        <p:spPr>
          <a:xfrm flipH="1">
            <a:off x="4948828" y="1363370"/>
            <a:ext cx="6571140" cy="4747894"/>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0934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A659C4EB-0D2F-0241-8A74-D56AF81BE5CA}"/>
              </a:ext>
            </a:extLst>
          </p:cNvPr>
          <p:cNvCxnSpPr>
            <a:cxnSpLocks/>
          </p:cNvCxnSpPr>
          <p:nvPr/>
        </p:nvCxnSpPr>
        <p:spPr>
          <a:xfrm flipH="1">
            <a:off x="4948828" y="1363370"/>
            <a:ext cx="6571140" cy="4747894"/>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24EA5E5-4853-1D43-977D-62BAD176D9F4}"/>
              </a:ext>
            </a:extLst>
          </p:cNvPr>
          <p:cNvCxnSpPr>
            <a:cxnSpLocks/>
          </p:cNvCxnSpPr>
          <p:nvPr/>
        </p:nvCxnSpPr>
        <p:spPr>
          <a:xfrm>
            <a:off x="4948828" y="1473026"/>
            <a:ext cx="6571140" cy="456098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3481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A659C4EB-0D2F-0241-8A74-D56AF81BE5CA}"/>
              </a:ext>
            </a:extLst>
          </p:cNvPr>
          <p:cNvCxnSpPr>
            <a:cxnSpLocks/>
          </p:cNvCxnSpPr>
          <p:nvPr/>
        </p:nvCxnSpPr>
        <p:spPr>
          <a:xfrm flipH="1">
            <a:off x="4948828" y="1363370"/>
            <a:ext cx="6571140" cy="4747894"/>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24EA5E5-4853-1D43-977D-62BAD176D9F4}"/>
              </a:ext>
            </a:extLst>
          </p:cNvPr>
          <p:cNvCxnSpPr>
            <a:cxnSpLocks/>
          </p:cNvCxnSpPr>
          <p:nvPr/>
        </p:nvCxnSpPr>
        <p:spPr>
          <a:xfrm>
            <a:off x="4948828" y="1473026"/>
            <a:ext cx="6571140" cy="456098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C770458E-E43D-CF49-BBE5-A821893A41A1}"/>
              </a:ext>
            </a:extLst>
          </p:cNvPr>
          <p:cNvSpPr txBox="1"/>
          <p:nvPr/>
        </p:nvSpPr>
        <p:spPr>
          <a:xfrm>
            <a:off x="8627292" y="3291855"/>
            <a:ext cx="1620881" cy="923330"/>
          </a:xfrm>
          <a:prstGeom prst="rect">
            <a:avLst/>
          </a:prstGeom>
          <a:noFill/>
        </p:spPr>
        <p:txBody>
          <a:bodyPr wrap="square" rtlCol="0">
            <a:spAutoFit/>
          </a:bodyPr>
          <a:lstStyle/>
          <a:p>
            <a:pPr algn="ctr"/>
            <a:r>
              <a:rPr lang="en-US" sz="5400" b="1" dirty="0">
                <a:solidFill>
                  <a:srgbClr val="FF0000"/>
                </a:solidFill>
              </a:rPr>
              <a:t>18</a:t>
            </a:r>
          </a:p>
        </p:txBody>
      </p:sp>
    </p:spTree>
    <p:extLst>
      <p:ext uri="{BB962C8B-B14F-4D97-AF65-F5344CB8AC3E}">
        <p14:creationId xmlns:p14="http://schemas.microsoft.com/office/powerpoint/2010/main" val="2301250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A659C4EB-0D2F-0241-8A74-D56AF81BE5CA}"/>
              </a:ext>
            </a:extLst>
          </p:cNvPr>
          <p:cNvCxnSpPr>
            <a:cxnSpLocks/>
          </p:cNvCxnSpPr>
          <p:nvPr/>
        </p:nvCxnSpPr>
        <p:spPr>
          <a:xfrm flipH="1">
            <a:off x="4948828" y="1363370"/>
            <a:ext cx="6571140" cy="4747894"/>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24EA5E5-4853-1D43-977D-62BAD176D9F4}"/>
              </a:ext>
            </a:extLst>
          </p:cNvPr>
          <p:cNvCxnSpPr>
            <a:cxnSpLocks/>
          </p:cNvCxnSpPr>
          <p:nvPr/>
        </p:nvCxnSpPr>
        <p:spPr>
          <a:xfrm>
            <a:off x="4948828" y="1473026"/>
            <a:ext cx="6571140" cy="456098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C770458E-E43D-CF49-BBE5-A821893A41A1}"/>
              </a:ext>
            </a:extLst>
          </p:cNvPr>
          <p:cNvSpPr txBox="1"/>
          <p:nvPr/>
        </p:nvSpPr>
        <p:spPr>
          <a:xfrm>
            <a:off x="8627292" y="3291855"/>
            <a:ext cx="1620881" cy="923330"/>
          </a:xfrm>
          <a:prstGeom prst="rect">
            <a:avLst/>
          </a:prstGeom>
          <a:noFill/>
        </p:spPr>
        <p:txBody>
          <a:bodyPr wrap="square" rtlCol="0">
            <a:spAutoFit/>
          </a:bodyPr>
          <a:lstStyle/>
          <a:p>
            <a:pPr algn="ctr"/>
            <a:r>
              <a:rPr lang="en-US" sz="5400" b="1" dirty="0">
                <a:solidFill>
                  <a:srgbClr val="FF0000"/>
                </a:solidFill>
              </a:rPr>
              <a:t>18</a:t>
            </a:r>
          </a:p>
        </p:txBody>
      </p:sp>
      <p:sp>
        <p:nvSpPr>
          <p:cNvPr id="10" name="TextBox 9">
            <a:extLst>
              <a:ext uri="{FF2B5EF4-FFF2-40B4-BE49-F238E27FC236}">
                <a16:creationId xmlns:a16="http://schemas.microsoft.com/office/drawing/2014/main" xmlns="" id="{B18BE738-8CC8-2C4B-87D1-F39E96ACF0B0}"/>
              </a:ext>
            </a:extLst>
          </p:cNvPr>
          <p:cNvSpPr txBox="1"/>
          <p:nvPr/>
        </p:nvSpPr>
        <p:spPr>
          <a:xfrm>
            <a:off x="7355499" y="2462670"/>
            <a:ext cx="1620881" cy="923330"/>
          </a:xfrm>
          <a:prstGeom prst="rect">
            <a:avLst/>
          </a:prstGeom>
          <a:noFill/>
        </p:spPr>
        <p:txBody>
          <a:bodyPr wrap="square" rtlCol="0">
            <a:spAutoFit/>
          </a:bodyPr>
          <a:lstStyle/>
          <a:p>
            <a:pPr algn="ctr"/>
            <a:r>
              <a:rPr lang="en-US" sz="5400" b="1" dirty="0">
                <a:solidFill>
                  <a:srgbClr val="FF0000"/>
                </a:solidFill>
              </a:rPr>
              <a:t>10</a:t>
            </a:r>
          </a:p>
        </p:txBody>
      </p:sp>
    </p:spTree>
    <p:extLst>
      <p:ext uri="{BB962C8B-B14F-4D97-AF65-F5344CB8AC3E}">
        <p14:creationId xmlns:p14="http://schemas.microsoft.com/office/powerpoint/2010/main" val="1606130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A659C4EB-0D2F-0241-8A74-D56AF81BE5CA}"/>
              </a:ext>
            </a:extLst>
          </p:cNvPr>
          <p:cNvCxnSpPr>
            <a:cxnSpLocks/>
          </p:cNvCxnSpPr>
          <p:nvPr/>
        </p:nvCxnSpPr>
        <p:spPr>
          <a:xfrm flipH="1">
            <a:off x="4948828" y="1363370"/>
            <a:ext cx="6571140" cy="4747894"/>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24EA5E5-4853-1D43-977D-62BAD176D9F4}"/>
              </a:ext>
            </a:extLst>
          </p:cNvPr>
          <p:cNvCxnSpPr>
            <a:cxnSpLocks/>
          </p:cNvCxnSpPr>
          <p:nvPr/>
        </p:nvCxnSpPr>
        <p:spPr>
          <a:xfrm>
            <a:off x="4948828" y="1473026"/>
            <a:ext cx="6571140" cy="456098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C770458E-E43D-CF49-BBE5-A821893A41A1}"/>
              </a:ext>
            </a:extLst>
          </p:cNvPr>
          <p:cNvSpPr txBox="1"/>
          <p:nvPr/>
        </p:nvSpPr>
        <p:spPr>
          <a:xfrm>
            <a:off x="8627292" y="3291855"/>
            <a:ext cx="1620881" cy="923330"/>
          </a:xfrm>
          <a:prstGeom prst="rect">
            <a:avLst/>
          </a:prstGeom>
          <a:noFill/>
        </p:spPr>
        <p:txBody>
          <a:bodyPr wrap="square" rtlCol="0">
            <a:spAutoFit/>
          </a:bodyPr>
          <a:lstStyle/>
          <a:p>
            <a:pPr algn="ctr"/>
            <a:r>
              <a:rPr lang="en-US" sz="5400" b="1" dirty="0">
                <a:solidFill>
                  <a:srgbClr val="FF0000"/>
                </a:solidFill>
              </a:rPr>
              <a:t>18</a:t>
            </a:r>
          </a:p>
        </p:txBody>
      </p:sp>
      <p:sp>
        <p:nvSpPr>
          <p:cNvPr id="10" name="TextBox 9">
            <a:extLst>
              <a:ext uri="{FF2B5EF4-FFF2-40B4-BE49-F238E27FC236}">
                <a16:creationId xmlns:a16="http://schemas.microsoft.com/office/drawing/2014/main" xmlns="" id="{B18BE738-8CC8-2C4B-87D1-F39E96ACF0B0}"/>
              </a:ext>
            </a:extLst>
          </p:cNvPr>
          <p:cNvSpPr txBox="1"/>
          <p:nvPr/>
        </p:nvSpPr>
        <p:spPr>
          <a:xfrm>
            <a:off x="7355499" y="2462670"/>
            <a:ext cx="1620881" cy="923330"/>
          </a:xfrm>
          <a:prstGeom prst="rect">
            <a:avLst/>
          </a:prstGeom>
          <a:noFill/>
        </p:spPr>
        <p:txBody>
          <a:bodyPr wrap="square" rtlCol="0">
            <a:spAutoFit/>
          </a:bodyPr>
          <a:lstStyle/>
          <a:p>
            <a:pPr algn="ctr"/>
            <a:r>
              <a:rPr lang="en-US" sz="5400" b="1" dirty="0">
                <a:solidFill>
                  <a:srgbClr val="FF0000"/>
                </a:solidFill>
              </a:rPr>
              <a:t>10</a:t>
            </a:r>
          </a:p>
        </p:txBody>
      </p:sp>
      <p:sp>
        <p:nvSpPr>
          <p:cNvPr id="11" name="TextBox 10">
            <a:extLst>
              <a:ext uri="{FF2B5EF4-FFF2-40B4-BE49-F238E27FC236}">
                <a16:creationId xmlns:a16="http://schemas.microsoft.com/office/drawing/2014/main" xmlns="" id="{6AD380B4-9122-3044-A96B-54BF83074D96}"/>
              </a:ext>
            </a:extLst>
          </p:cNvPr>
          <p:cNvSpPr txBox="1"/>
          <p:nvPr/>
        </p:nvSpPr>
        <p:spPr>
          <a:xfrm>
            <a:off x="5977620" y="3274545"/>
            <a:ext cx="1620881" cy="923330"/>
          </a:xfrm>
          <a:prstGeom prst="rect">
            <a:avLst/>
          </a:prstGeom>
          <a:noFill/>
        </p:spPr>
        <p:txBody>
          <a:bodyPr wrap="square" rtlCol="0">
            <a:spAutoFit/>
          </a:bodyPr>
          <a:lstStyle/>
          <a:p>
            <a:pPr algn="ctr"/>
            <a:r>
              <a:rPr lang="en-US" sz="5400" b="1" dirty="0">
                <a:solidFill>
                  <a:srgbClr val="FF0000"/>
                </a:solidFill>
              </a:rPr>
              <a:t>16</a:t>
            </a:r>
          </a:p>
        </p:txBody>
      </p:sp>
    </p:spTree>
    <p:extLst>
      <p:ext uri="{BB962C8B-B14F-4D97-AF65-F5344CB8AC3E}">
        <p14:creationId xmlns:p14="http://schemas.microsoft.com/office/powerpoint/2010/main" val="9992066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C57EAD1-29B1-D84C-9213-EBAB7C31E9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199" b="18763"/>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xmlns="" id="{65B1FA39-1960-2348-B4FC-7C4D358CCE7F}"/>
              </a:ext>
            </a:extLst>
          </p:cNvPr>
          <p:cNvGrpSpPr/>
          <p:nvPr/>
        </p:nvGrpSpPr>
        <p:grpSpPr>
          <a:xfrm rot="20002963">
            <a:off x="1027700" y="1963057"/>
            <a:ext cx="4170997" cy="2931885"/>
            <a:chOff x="1045028" y="928913"/>
            <a:chExt cx="4170997" cy="2931885"/>
          </a:xfrm>
        </p:grpSpPr>
        <p:pic>
          <p:nvPicPr>
            <p:cNvPr id="5" name="Picture 4" descr="Text, letter&#10;&#10;Description automatically generated">
              <a:extLst>
                <a:ext uri="{FF2B5EF4-FFF2-40B4-BE49-F238E27FC236}">
                  <a16:creationId xmlns:a16="http://schemas.microsoft.com/office/drawing/2014/main" xmlns="" id="{799849F0-4607-0047-95C6-49FD83167E12}"/>
                </a:ext>
              </a:extLst>
            </p:cNvPr>
            <p:cNvPicPr>
              <a:picLocks noChangeAspect="1"/>
            </p:cNvPicPr>
            <p:nvPr/>
          </p:nvPicPr>
          <p:blipFill rotWithShape="1">
            <a:blip r:embed="rId3"/>
            <a:srcRect l="3870" t="4233" r="3870" b="4127"/>
            <a:stretch/>
          </p:blipFill>
          <p:spPr>
            <a:xfrm>
              <a:off x="1045028" y="928913"/>
              <a:ext cx="4170997" cy="2931885"/>
            </a:xfrm>
            <a:prstGeom prst="rect">
              <a:avLst/>
            </a:prstGeom>
          </p:spPr>
        </p:pic>
        <p:sp>
          <p:nvSpPr>
            <p:cNvPr id="6" name="TextBox 5">
              <a:extLst>
                <a:ext uri="{FF2B5EF4-FFF2-40B4-BE49-F238E27FC236}">
                  <a16:creationId xmlns:a16="http://schemas.microsoft.com/office/drawing/2014/main" xmlns="" id="{D4436541-5169-3F41-ADDB-6891DC8A898D}"/>
                </a:ext>
              </a:extLst>
            </p:cNvPr>
            <p:cNvSpPr txBox="1"/>
            <p:nvPr/>
          </p:nvSpPr>
          <p:spPr>
            <a:xfrm>
              <a:off x="3251200" y="2048829"/>
              <a:ext cx="1863225" cy="923330"/>
            </a:xfrm>
            <a:prstGeom prst="rect">
              <a:avLst/>
            </a:prstGeom>
            <a:noFill/>
          </p:spPr>
          <p:txBody>
            <a:bodyPr wrap="square" rtlCol="0">
              <a:spAutoFit/>
            </a:bodyPr>
            <a:lstStyle/>
            <a:p>
              <a:r>
                <a:rPr lang="en-US" dirty="0">
                  <a:solidFill>
                    <a:srgbClr val="002060"/>
                  </a:solidFill>
                  <a:latin typeface="Chalkboard" panose="03050602040202020205" pitchFamily="66" charset="77"/>
                </a:rPr>
                <a:t>To:</a:t>
              </a:r>
            </a:p>
            <a:p>
              <a:r>
                <a:rPr lang="en-US" dirty="0">
                  <a:solidFill>
                    <a:srgbClr val="002060"/>
                  </a:solidFill>
                  <a:latin typeface="Chalkboard" panose="03050602040202020205" pitchFamily="66" charset="77"/>
                </a:rPr>
                <a:t>The Churches of Galatia</a:t>
              </a:r>
            </a:p>
          </p:txBody>
        </p:sp>
        <p:sp>
          <p:nvSpPr>
            <p:cNvPr id="7" name="TextBox 6">
              <a:extLst>
                <a:ext uri="{FF2B5EF4-FFF2-40B4-BE49-F238E27FC236}">
                  <a16:creationId xmlns:a16="http://schemas.microsoft.com/office/drawing/2014/main" xmlns="" id="{FDDBF23D-FA91-684C-AA2E-A1D4064DE102}"/>
                </a:ext>
              </a:extLst>
            </p:cNvPr>
            <p:cNvSpPr txBox="1"/>
            <p:nvPr/>
          </p:nvSpPr>
          <p:spPr>
            <a:xfrm>
              <a:off x="1216502" y="1125499"/>
              <a:ext cx="1863225" cy="923330"/>
            </a:xfrm>
            <a:prstGeom prst="rect">
              <a:avLst/>
            </a:prstGeom>
            <a:noFill/>
          </p:spPr>
          <p:txBody>
            <a:bodyPr wrap="square" rtlCol="0">
              <a:spAutoFit/>
            </a:bodyPr>
            <a:lstStyle/>
            <a:p>
              <a:r>
                <a:rPr lang="en-US" dirty="0">
                  <a:solidFill>
                    <a:srgbClr val="002060"/>
                  </a:solidFill>
                  <a:latin typeface="Chalkboard" panose="03050602040202020205" pitchFamily="66" charset="77"/>
                </a:rPr>
                <a:t>From:</a:t>
              </a:r>
            </a:p>
            <a:p>
              <a:r>
                <a:rPr lang="en-US" dirty="0">
                  <a:solidFill>
                    <a:srgbClr val="002060"/>
                  </a:solidFill>
                  <a:latin typeface="Chalkboard" panose="03050602040202020205" pitchFamily="66" charset="77"/>
                </a:rPr>
                <a:t>Paul the Apostle</a:t>
              </a:r>
            </a:p>
          </p:txBody>
        </p:sp>
        <p:pic>
          <p:nvPicPr>
            <p:cNvPr id="8" name="Picture 7" descr="A statue of a person holding a book&#10;&#10;Description automatically generated with low confidence">
              <a:extLst>
                <a:ext uri="{FF2B5EF4-FFF2-40B4-BE49-F238E27FC236}">
                  <a16:creationId xmlns:a16="http://schemas.microsoft.com/office/drawing/2014/main" xmlns="" id="{7D2CF13C-CC7B-3848-80AB-F515F0F1512D}"/>
                </a:ext>
              </a:extLst>
            </p:cNvPr>
            <p:cNvPicPr>
              <a:picLocks noChangeAspect="1"/>
            </p:cNvPicPr>
            <p:nvPr/>
          </p:nvPicPr>
          <p:blipFill rotWithShape="1">
            <a:blip r:embed="rId4"/>
            <a:srcRect r="10596" b="27174"/>
            <a:stretch/>
          </p:blipFill>
          <p:spPr>
            <a:xfrm>
              <a:off x="4361741" y="1214834"/>
              <a:ext cx="486191" cy="594360"/>
            </a:xfrm>
            <a:prstGeom prst="rect">
              <a:avLst/>
            </a:prstGeom>
          </p:spPr>
        </p:pic>
      </p:grpSp>
      <p:sp>
        <p:nvSpPr>
          <p:cNvPr id="9" name="TextBox 8">
            <a:extLst>
              <a:ext uri="{FF2B5EF4-FFF2-40B4-BE49-F238E27FC236}">
                <a16:creationId xmlns:a16="http://schemas.microsoft.com/office/drawing/2014/main" xmlns="" id="{E184816D-F8E3-0D42-A71C-FC0958714C79}"/>
              </a:ext>
            </a:extLst>
          </p:cNvPr>
          <p:cNvSpPr txBox="1"/>
          <p:nvPr/>
        </p:nvSpPr>
        <p:spPr>
          <a:xfrm>
            <a:off x="6224873" y="1023399"/>
            <a:ext cx="5530953" cy="1446550"/>
          </a:xfrm>
          <a:prstGeom prst="rect">
            <a:avLst/>
          </a:prstGeom>
          <a:noFill/>
        </p:spPr>
        <p:txBody>
          <a:bodyPr wrap="square" rtlCol="0">
            <a:spAutoFit/>
          </a:bodyPr>
          <a:lstStyle/>
          <a:p>
            <a:pPr algn="ctr"/>
            <a:r>
              <a:rPr lang="en-US" sz="8800" dirty="0">
                <a:solidFill>
                  <a:schemeClr val="bg1"/>
                </a:solidFill>
              </a:rPr>
              <a:t>GALATIANS</a:t>
            </a:r>
          </a:p>
        </p:txBody>
      </p:sp>
      <p:sp>
        <p:nvSpPr>
          <p:cNvPr id="10" name="TextBox 9">
            <a:extLst>
              <a:ext uri="{FF2B5EF4-FFF2-40B4-BE49-F238E27FC236}">
                <a16:creationId xmlns:a16="http://schemas.microsoft.com/office/drawing/2014/main" xmlns="" id="{1BD7309D-20A4-C642-8BB0-4F3EE070543F}"/>
              </a:ext>
            </a:extLst>
          </p:cNvPr>
          <p:cNvSpPr txBox="1"/>
          <p:nvPr/>
        </p:nvSpPr>
        <p:spPr>
          <a:xfrm>
            <a:off x="6096000" y="2291487"/>
            <a:ext cx="5530953" cy="769441"/>
          </a:xfrm>
          <a:prstGeom prst="rect">
            <a:avLst/>
          </a:prstGeom>
          <a:noFill/>
        </p:spPr>
        <p:txBody>
          <a:bodyPr wrap="square" rtlCol="0">
            <a:spAutoFit/>
          </a:bodyPr>
          <a:lstStyle/>
          <a:p>
            <a:pPr algn="ctr"/>
            <a:r>
              <a:rPr lang="en-US" sz="4400" dirty="0">
                <a:solidFill>
                  <a:schemeClr val="bg1"/>
                </a:solidFill>
              </a:rPr>
              <a:t>A Letter of Grace</a:t>
            </a:r>
          </a:p>
        </p:txBody>
      </p:sp>
      <p:grpSp>
        <p:nvGrpSpPr>
          <p:cNvPr id="11" name="Group 10">
            <a:extLst>
              <a:ext uri="{FF2B5EF4-FFF2-40B4-BE49-F238E27FC236}">
                <a16:creationId xmlns:a16="http://schemas.microsoft.com/office/drawing/2014/main" xmlns="" id="{8D48DA21-2F2B-C44B-A5B4-8CE37CE2900B}"/>
              </a:ext>
            </a:extLst>
          </p:cNvPr>
          <p:cNvGrpSpPr/>
          <p:nvPr/>
        </p:nvGrpSpPr>
        <p:grpSpPr>
          <a:xfrm>
            <a:off x="1363098" y="3516694"/>
            <a:ext cx="9492342" cy="2157249"/>
            <a:chOff x="1363098" y="3516694"/>
            <a:chExt cx="9492342" cy="2157249"/>
          </a:xfrm>
        </p:grpSpPr>
        <p:sp>
          <p:nvSpPr>
            <p:cNvPr id="12" name="Rounded Rectangle 11">
              <a:extLst>
                <a:ext uri="{FF2B5EF4-FFF2-40B4-BE49-F238E27FC236}">
                  <a16:creationId xmlns:a16="http://schemas.microsoft.com/office/drawing/2014/main" xmlns="" id="{8716E099-5C13-8548-A006-47BF8EFA2A23}"/>
                </a:ext>
              </a:extLst>
            </p:cNvPr>
            <p:cNvSpPr/>
            <p:nvPr/>
          </p:nvSpPr>
          <p:spPr>
            <a:xfrm>
              <a:off x="1363099" y="3516694"/>
              <a:ext cx="9465804" cy="2157249"/>
            </a:xfrm>
            <a:prstGeom prst="roundRect">
              <a:avLst>
                <a:gd name="adj" fmla="val 44606"/>
              </a:avLst>
            </a:prstGeom>
            <a:solidFill>
              <a:srgbClr val="005493"/>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5FBFFF37-D297-8C46-98EF-D130A26CE9DC}"/>
                </a:ext>
              </a:extLst>
            </p:cNvPr>
            <p:cNvSpPr txBox="1"/>
            <p:nvPr/>
          </p:nvSpPr>
          <p:spPr>
            <a:xfrm>
              <a:off x="1363098" y="3628658"/>
              <a:ext cx="9492342" cy="1877437"/>
            </a:xfrm>
            <a:prstGeom prst="rect">
              <a:avLst/>
            </a:prstGeom>
            <a:noFill/>
          </p:spPr>
          <p:txBody>
            <a:bodyPr wrap="square" rtlCol="0">
              <a:spAutoFit/>
            </a:bodyPr>
            <a:lstStyle/>
            <a:p>
              <a:pPr algn="ctr"/>
              <a:r>
                <a:rPr lang="en-US" sz="7200" dirty="0">
                  <a:solidFill>
                    <a:schemeClr val="bg1"/>
                  </a:solidFill>
                </a:rPr>
                <a:t>Freedom!!!</a:t>
              </a:r>
            </a:p>
            <a:p>
              <a:pPr algn="ctr"/>
              <a:r>
                <a:rPr lang="en-US" sz="4400" dirty="0">
                  <a:solidFill>
                    <a:schemeClr val="bg1"/>
                  </a:solidFill>
                </a:rPr>
                <a:t>(5:7-5:15)</a:t>
              </a:r>
            </a:p>
          </p:txBody>
        </p:sp>
      </p:grpSp>
    </p:spTree>
    <p:extLst>
      <p:ext uri="{BB962C8B-B14F-4D97-AF65-F5344CB8AC3E}">
        <p14:creationId xmlns:p14="http://schemas.microsoft.com/office/powerpoint/2010/main" val="27146244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A659C4EB-0D2F-0241-8A74-D56AF81BE5CA}"/>
              </a:ext>
            </a:extLst>
          </p:cNvPr>
          <p:cNvCxnSpPr>
            <a:cxnSpLocks/>
          </p:cNvCxnSpPr>
          <p:nvPr/>
        </p:nvCxnSpPr>
        <p:spPr>
          <a:xfrm flipH="1">
            <a:off x="4948828" y="1363370"/>
            <a:ext cx="6571140" cy="4747894"/>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24EA5E5-4853-1D43-977D-62BAD176D9F4}"/>
              </a:ext>
            </a:extLst>
          </p:cNvPr>
          <p:cNvCxnSpPr>
            <a:cxnSpLocks/>
          </p:cNvCxnSpPr>
          <p:nvPr/>
        </p:nvCxnSpPr>
        <p:spPr>
          <a:xfrm>
            <a:off x="4948828" y="1473026"/>
            <a:ext cx="6571140" cy="456098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C770458E-E43D-CF49-BBE5-A821893A41A1}"/>
              </a:ext>
            </a:extLst>
          </p:cNvPr>
          <p:cNvSpPr txBox="1"/>
          <p:nvPr/>
        </p:nvSpPr>
        <p:spPr>
          <a:xfrm>
            <a:off x="8627292" y="3291855"/>
            <a:ext cx="1620881" cy="923330"/>
          </a:xfrm>
          <a:prstGeom prst="rect">
            <a:avLst/>
          </a:prstGeom>
          <a:noFill/>
        </p:spPr>
        <p:txBody>
          <a:bodyPr wrap="square" rtlCol="0">
            <a:spAutoFit/>
          </a:bodyPr>
          <a:lstStyle/>
          <a:p>
            <a:pPr algn="ctr"/>
            <a:r>
              <a:rPr lang="en-US" sz="5400" b="1" dirty="0">
                <a:solidFill>
                  <a:srgbClr val="FF0000"/>
                </a:solidFill>
              </a:rPr>
              <a:t>18</a:t>
            </a:r>
          </a:p>
        </p:txBody>
      </p:sp>
      <p:sp>
        <p:nvSpPr>
          <p:cNvPr id="10" name="TextBox 9">
            <a:extLst>
              <a:ext uri="{FF2B5EF4-FFF2-40B4-BE49-F238E27FC236}">
                <a16:creationId xmlns:a16="http://schemas.microsoft.com/office/drawing/2014/main" xmlns="" id="{B18BE738-8CC8-2C4B-87D1-F39E96ACF0B0}"/>
              </a:ext>
            </a:extLst>
          </p:cNvPr>
          <p:cNvSpPr txBox="1"/>
          <p:nvPr/>
        </p:nvSpPr>
        <p:spPr>
          <a:xfrm>
            <a:off x="7355499" y="2462670"/>
            <a:ext cx="1620881" cy="923330"/>
          </a:xfrm>
          <a:prstGeom prst="rect">
            <a:avLst/>
          </a:prstGeom>
          <a:noFill/>
        </p:spPr>
        <p:txBody>
          <a:bodyPr wrap="square" rtlCol="0">
            <a:spAutoFit/>
          </a:bodyPr>
          <a:lstStyle/>
          <a:p>
            <a:pPr algn="ctr"/>
            <a:r>
              <a:rPr lang="en-US" sz="5400" b="1" dirty="0">
                <a:solidFill>
                  <a:srgbClr val="FF0000"/>
                </a:solidFill>
              </a:rPr>
              <a:t>10</a:t>
            </a:r>
          </a:p>
        </p:txBody>
      </p:sp>
      <p:sp>
        <p:nvSpPr>
          <p:cNvPr id="11" name="TextBox 10">
            <a:extLst>
              <a:ext uri="{FF2B5EF4-FFF2-40B4-BE49-F238E27FC236}">
                <a16:creationId xmlns:a16="http://schemas.microsoft.com/office/drawing/2014/main" xmlns="" id="{6AD380B4-9122-3044-A96B-54BF83074D96}"/>
              </a:ext>
            </a:extLst>
          </p:cNvPr>
          <p:cNvSpPr txBox="1"/>
          <p:nvPr/>
        </p:nvSpPr>
        <p:spPr>
          <a:xfrm>
            <a:off x="5977620" y="3274545"/>
            <a:ext cx="1620881" cy="923330"/>
          </a:xfrm>
          <a:prstGeom prst="rect">
            <a:avLst/>
          </a:prstGeom>
          <a:noFill/>
        </p:spPr>
        <p:txBody>
          <a:bodyPr wrap="square" rtlCol="0">
            <a:spAutoFit/>
          </a:bodyPr>
          <a:lstStyle/>
          <a:p>
            <a:pPr algn="ctr"/>
            <a:r>
              <a:rPr lang="en-US" sz="5400" b="1" dirty="0">
                <a:solidFill>
                  <a:srgbClr val="FF0000"/>
                </a:solidFill>
              </a:rPr>
              <a:t>16</a:t>
            </a:r>
          </a:p>
        </p:txBody>
      </p:sp>
      <p:sp>
        <p:nvSpPr>
          <p:cNvPr id="12" name="TextBox 11">
            <a:extLst>
              <a:ext uri="{FF2B5EF4-FFF2-40B4-BE49-F238E27FC236}">
                <a16:creationId xmlns:a16="http://schemas.microsoft.com/office/drawing/2014/main" xmlns="" id="{906099AF-37BE-4D4D-A900-302256369678}"/>
              </a:ext>
            </a:extLst>
          </p:cNvPr>
          <p:cNvSpPr txBox="1"/>
          <p:nvPr/>
        </p:nvSpPr>
        <p:spPr>
          <a:xfrm>
            <a:off x="7423957" y="4324841"/>
            <a:ext cx="1620881" cy="923330"/>
          </a:xfrm>
          <a:prstGeom prst="rect">
            <a:avLst/>
          </a:prstGeom>
          <a:noFill/>
        </p:spPr>
        <p:txBody>
          <a:bodyPr wrap="square" rtlCol="0">
            <a:spAutoFit/>
          </a:bodyPr>
          <a:lstStyle/>
          <a:p>
            <a:pPr algn="ctr"/>
            <a:r>
              <a:rPr lang="en-US" sz="5400" b="1" dirty="0">
                <a:solidFill>
                  <a:srgbClr val="FF0000"/>
                </a:solidFill>
              </a:rPr>
              <a:t>23</a:t>
            </a:r>
          </a:p>
        </p:txBody>
      </p:sp>
    </p:spTree>
    <p:extLst>
      <p:ext uri="{BB962C8B-B14F-4D97-AF65-F5344CB8AC3E}">
        <p14:creationId xmlns:p14="http://schemas.microsoft.com/office/powerpoint/2010/main" val="28434670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ky, outdoor, light&#10;&#10;Description automatically generated">
            <a:extLst>
              <a:ext uri="{FF2B5EF4-FFF2-40B4-BE49-F238E27FC236}">
                <a16:creationId xmlns:a16="http://schemas.microsoft.com/office/drawing/2014/main" xmlns="" id="{41D11D35-9710-924C-8E1D-1A387CAB8810}"/>
              </a:ext>
            </a:extLst>
          </p:cNvPr>
          <p:cNvPicPr>
            <a:picLocks noChangeAspect="1"/>
          </p:cNvPicPr>
          <p:nvPr/>
        </p:nvPicPr>
        <p:blipFill rotWithShape="1">
          <a:blip r:embed="rId2"/>
          <a:srcRect t="20023" b="23727"/>
          <a:stretch/>
        </p:blipFill>
        <p:spPr>
          <a:xfrm>
            <a:off x="20" y="10"/>
            <a:ext cx="12191980" cy="6857990"/>
          </a:xfrm>
          <a:prstGeom prst="rect">
            <a:avLst/>
          </a:prstGeom>
        </p:spPr>
      </p:pic>
      <p:sp>
        <p:nvSpPr>
          <p:cNvPr id="4" name="TextBox 3">
            <a:extLst>
              <a:ext uri="{FF2B5EF4-FFF2-40B4-BE49-F238E27FC236}">
                <a16:creationId xmlns:a16="http://schemas.microsoft.com/office/drawing/2014/main" xmlns="" id="{8C05B994-87F3-6C4B-9D44-F1DB4624C053}"/>
              </a:ext>
            </a:extLst>
          </p:cNvPr>
          <p:cNvSpPr txBox="1"/>
          <p:nvPr/>
        </p:nvSpPr>
        <p:spPr>
          <a:xfrm>
            <a:off x="7712950" y="3552103"/>
            <a:ext cx="4796386" cy="3442532"/>
          </a:xfrm>
          <a:prstGeom prst="ellipse">
            <a:avLst/>
          </a:prstGeom>
          <a:solidFill>
            <a:srgbClr val="FFFFFF"/>
          </a:solidFill>
          <a:ln w="174625" cmpd="thinThick">
            <a:solidFill>
              <a:srgbClr val="FFFFFF"/>
            </a:solidFill>
          </a:ln>
        </p:spPr>
        <p:txBody>
          <a:bodyPr vert="horz" lIns="91440" tIns="45720" rIns="91440" bIns="45720" rtlCol="0" anchor="ctr">
            <a:noAutofit/>
          </a:bodyPr>
          <a:lstStyle/>
          <a:p>
            <a:pPr algn="ctr">
              <a:lnSpc>
                <a:spcPct val="90000"/>
              </a:lnSpc>
              <a:spcBef>
                <a:spcPct val="0"/>
              </a:spcBef>
              <a:spcAft>
                <a:spcPts val="600"/>
              </a:spcAft>
            </a:pPr>
            <a:r>
              <a:rPr lang="en-US" sz="3600" dirty="0">
                <a:solidFill>
                  <a:srgbClr val="002060"/>
                </a:solidFill>
                <a:latin typeface="+mj-lt"/>
                <a:ea typeface="+mj-ea"/>
                <a:cs typeface="+mj-cs"/>
              </a:rPr>
              <a:t>Patterns and word repetition make things more learnable</a:t>
            </a:r>
          </a:p>
        </p:txBody>
      </p:sp>
    </p:spTree>
    <p:extLst>
      <p:ext uri="{BB962C8B-B14F-4D97-AF65-F5344CB8AC3E}">
        <p14:creationId xmlns:p14="http://schemas.microsoft.com/office/powerpoint/2010/main" val="1964314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Tree>
    <p:extLst>
      <p:ext uri="{BB962C8B-B14F-4D97-AF65-F5344CB8AC3E}">
        <p14:creationId xmlns:p14="http://schemas.microsoft.com/office/powerpoint/2010/main" val="37110647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Tree>
    <p:extLst>
      <p:ext uri="{BB962C8B-B14F-4D97-AF65-F5344CB8AC3E}">
        <p14:creationId xmlns:p14="http://schemas.microsoft.com/office/powerpoint/2010/main" val="33197882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Tree>
    <p:extLst>
      <p:ext uri="{BB962C8B-B14F-4D97-AF65-F5344CB8AC3E}">
        <p14:creationId xmlns:p14="http://schemas.microsoft.com/office/powerpoint/2010/main" val="26347706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
        <p:nvSpPr>
          <p:cNvPr id="8" name="TextBox 7">
            <a:extLst>
              <a:ext uri="{FF2B5EF4-FFF2-40B4-BE49-F238E27FC236}">
                <a16:creationId xmlns:a16="http://schemas.microsoft.com/office/drawing/2014/main" xmlns="" id="{25CCD7D9-7EE7-A644-92CF-AD31AA85AD0E}"/>
              </a:ext>
            </a:extLst>
          </p:cNvPr>
          <p:cNvSpPr txBox="1"/>
          <p:nvPr/>
        </p:nvSpPr>
        <p:spPr>
          <a:xfrm>
            <a:off x="4821116" y="31897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spTree>
    <p:extLst>
      <p:ext uri="{BB962C8B-B14F-4D97-AF65-F5344CB8AC3E}">
        <p14:creationId xmlns:p14="http://schemas.microsoft.com/office/powerpoint/2010/main" val="23785689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
        <p:nvSpPr>
          <p:cNvPr id="8" name="TextBox 7">
            <a:extLst>
              <a:ext uri="{FF2B5EF4-FFF2-40B4-BE49-F238E27FC236}">
                <a16:creationId xmlns:a16="http://schemas.microsoft.com/office/drawing/2014/main" xmlns="" id="{25CCD7D9-7EE7-A644-92CF-AD31AA85AD0E}"/>
              </a:ext>
            </a:extLst>
          </p:cNvPr>
          <p:cNvSpPr txBox="1"/>
          <p:nvPr/>
        </p:nvSpPr>
        <p:spPr>
          <a:xfrm>
            <a:off x="4821116" y="31897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sp>
        <p:nvSpPr>
          <p:cNvPr id="9" name="Rectangle 8">
            <a:extLst>
              <a:ext uri="{FF2B5EF4-FFF2-40B4-BE49-F238E27FC236}">
                <a16:creationId xmlns:a16="http://schemas.microsoft.com/office/drawing/2014/main" xmlns="" id="{2C27768F-90B9-E144-963A-104F65985D27}"/>
              </a:ext>
            </a:extLst>
          </p:cNvPr>
          <p:cNvSpPr/>
          <p:nvPr/>
        </p:nvSpPr>
        <p:spPr>
          <a:xfrm>
            <a:off x="2250831" y="1512277"/>
            <a:ext cx="9941169" cy="5345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58552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running&#10;&#10;Description automatically generated with medium confidence">
            <a:extLst>
              <a:ext uri="{FF2B5EF4-FFF2-40B4-BE49-F238E27FC236}">
                <a16:creationId xmlns:a16="http://schemas.microsoft.com/office/drawing/2014/main" xmlns="" id="{A2002314-E9AB-824B-942A-3050EA3B9FDE}"/>
              </a:ext>
            </a:extLst>
          </p:cNvPr>
          <p:cNvPicPr>
            <a:picLocks noChangeAspect="1"/>
          </p:cNvPicPr>
          <p:nvPr/>
        </p:nvPicPr>
        <p:blipFill rotWithShape="1">
          <a:blip r:embed="rId2"/>
          <a:srcRect t="1180" b="14566"/>
          <a:stretch/>
        </p:blipFill>
        <p:spPr>
          <a:xfrm>
            <a:off x="20" y="1282"/>
            <a:ext cx="12191980" cy="6856718"/>
          </a:xfrm>
          <a:prstGeom prst="rect">
            <a:avLst/>
          </a:prstGeom>
        </p:spPr>
      </p:pic>
      <p:sp>
        <p:nvSpPr>
          <p:cNvPr id="5" name="TextBox 4">
            <a:extLst>
              <a:ext uri="{FF2B5EF4-FFF2-40B4-BE49-F238E27FC236}">
                <a16:creationId xmlns:a16="http://schemas.microsoft.com/office/drawing/2014/main" xmlns="" id="{BB27BF52-FAA8-C844-B27D-6F54539926EC}"/>
              </a:ext>
            </a:extLst>
          </p:cNvPr>
          <p:cNvSpPr txBox="1"/>
          <p:nvPr/>
        </p:nvSpPr>
        <p:spPr>
          <a:xfrm>
            <a:off x="2625969" y="288023"/>
            <a:ext cx="6975232" cy="769441"/>
          </a:xfrm>
          <a:prstGeom prst="rect">
            <a:avLst/>
          </a:prstGeom>
          <a:solidFill>
            <a:srgbClr val="FFFFFF">
              <a:alpha val="74902"/>
            </a:srgbClr>
          </a:solidFill>
        </p:spPr>
        <p:txBody>
          <a:bodyPr wrap="square" rtlCol="0">
            <a:spAutoFit/>
          </a:bodyPr>
          <a:lstStyle/>
          <a:p>
            <a:pPr algn="ctr"/>
            <a:r>
              <a:rPr lang="en-US" sz="4400" dirty="0">
                <a:solidFill>
                  <a:srgbClr val="002060"/>
                </a:solidFill>
              </a:rPr>
              <a:t>What happened to your run?</a:t>
            </a:r>
          </a:p>
        </p:txBody>
      </p:sp>
    </p:spTree>
    <p:extLst>
      <p:ext uri="{BB962C8B-B14F-4D97-AF65-F5344CB8AC3E}">
        <p14:creationId xmlns:p14="http://schemas.microsoft.com/office/powerpoint/2010/main" val="19504343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hindered you from obeying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663326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a:t>
              </a:r>
              <a:r>
                <a:rPr lang="en-US" sz="3200" dirty="0">
                  <a:solidFill>
                    <a:srgbClr val="002060"/>
                  </a:solidFill>
                  <a:highlight>
                    <a:srgbClr val="FFFF00"/>
                  </a:highlight>
                </a:rPr>
                <a:t>You were running </a:t>
              </a:r>
              <a:r>
                <a:rPr lang="en-US" sz="3200" dirty="0">
                  <a:solidFill>
                    <a:srgbClr val="002060"/>
                  </a:solidFill>
                </a:rPr>
                <a:t>well. Who hindered you from obeying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415F9E8A-A845-8E48-A9E5-0981BC275458}"/>
              </a:ext>
            </a:extLst>
          </p:cNvPr>
          <p:cNvSpPr/>
          <p:nvPr/>
        </p:nvSpPr>
        <p:spPr>
          <a:xfrm>
            <a:off x="813641" y="4540332"/>
            <a:ext cx="10566400" cy="1524000"/>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i="1" dirty="0" err="1"/>
              <a:t>Trech</a:t>
            </a:r>
            <a:r>
              <a:rPr lang="en-US" sz="4800" i="1" dirty="0"/>
              <a:t>-o</a:t>
            </a:r>
            <a:r>
              <a:rPr lang="en-US" sz="4800" dirty="0"/>
              <a:t> (</a:t>
            </a:r>
            <a:r>
              <a:rPr lang="el-GR" sz="4800" dirty="0" err="1">
                <a:latin typeface="Times New Roman" panose="02020603050405020304" pitchFamily="18" charset="0"/>
                <a:cs typeface="Times New Roman" panose="02020603050405020304" pitchFamily="18" charset="0"/>
              </a:rPr>
              <a:t>τρέχω</a:t>
            </a:r>
            <a:r>
              <a:rPr lang="en-US" sz="4800" dirty="0"/>
              <a:t>): run (trek!)</a:t>
            </a:r>
          </a:p>
        </p:txBody>
      </p:sp>
    </p:spTree>
    <p:extLst>
      <p:ext uri="{BB962C8B-B14F-4D97-AF65-F5344CB8AC3E}">
        <p14:creationId xmlns:p14="http://schemas.microsoft.com/office/powerpoint/2010/main" val="126248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4A55467-ACD5-F14D-8E06-F149B1A1ED9A}"/>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xmlns="" id="{CE5E92F5-4571-2A4A-943B-B8890969DC12}"/>
              </a:ext>
            </a:extLst>
          </p:cNvPr>
          <p:cNvPicPr>
            <a:picLocks noChangeAspect="1"/>
          </p:cNvPicPr>
          <p:nvPr/>
        </p:nvPicPr>
        <p:blipFill>
          <a:blip r:embed="rId2"/>
          <a:stretch>
            <a:fillRect/>
          </a:stretch>
        </p:blipFill>
        <p:spPr>
          <a:xfrm>
            <a:off x="2875956" y="283782"/>
            <a:ext cx="6455234" cy="3622103"/>
          </a:xfrm>
          <a:prstGeom prst="rect">
            <a:avLst/>
          </a:prstGeom>
        </p:spPr>
      </p:pic>
    </p:spTree>
    <p:extLst>
      <p:ext uri="{BB962C8B-B14F-4D97-AF65-F5344CB8AC3E}">
        <p14:creationId xmlns:p14="http://schemas.microsoft.com/office/powerpoint/2010/main" val="26781739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a:t>
              </a:r>
              <a:r>
                <a:rPr lang="en-US" sz="3200" dirty="0">
                  <a:solidFill>
                    <a:srgbClr val="002060"/>
                  </a:solidFill>
                  <a:highlight>
                    <a:srgbClr val="FFFF00"/>
                  </a:highlight>
                </a:rPr>
                <a:t>You were running </a:t>
              </a:r>
              <a:r>
                <a:rPr lang="en-US" sz="3200" dirty="0">
                  <a:solidFill>
                    <a:srgbClr val="002060"/>
                  </a:solidFill>
                </a:rPr>
                <a:t>well. Who hindered you from obeying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067185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a:t>
              </a:r>
              <a:r>
                <a:rPr lang="en-US" sz="3200" dirty="0">
                  <a:solidFill>
                    <a:srgbClr val="002060"/>
                  </a:solidFill>
                  <a:highlight>
                    <a:srgbClr val="FFFF00"/>
                  </a:highlight>
                </a:rPr>
                <a:t>hindered</a:t>
              </a:r>
              <a:r>
                <a:rPr lang="en-US" sz="3200" dirty="0">
                  <a:solidFill>
                    <a:srgbClr val="002060"/>
                  </a:solidFill>
                </a:rPr>
                <a:t> you from obeying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415F9E8A-A845-8E48-A9E5-0981BC275458}"/>
              </a:ext>
            </a:extLst>
          </p:cNvPr>
          <p:cNvSpPr/>
          <p:nvPr/>
        </p:nvSpPr>
        <p:spPr>
          <a:xfrm>
            <a:off x="813641" y="4540332"/>
            <a:ext cx="10566400"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Engkopt</a:t>
            </a:r>
            <a:r>
              <a:rPr lang="en-US" sz="4400" i="1" dirty="0"/>
              <a:t>-o</a:t>
            </a:r>
            <a:r>
              <a:rPr lang="en-US" sz="4400" dirty="0"/>
              <a:t> (</a:t>
            </a:r>
            <a:r>
              <a:rPr lang="el-GR" sz="4400" dirty="0" err="1">
                <a:latin typeface="Times New Roman" panose="02020603050405020304" pitchFamily="18" charset="0"/>
                <a:cs typeface="Times New Roman" panose="02020603050405020304" pitchFamily="18" charset="0"/>
              </a:rPr>
              <a:t>ἐγκόπτω</a:t>
            </a:r>
            <a:r>
              <a:rPr lang="en-US" sz="4400" dirty="0"/>
              <a:t>): hinder, thwart, cut-off</a:t>
            </a:r>
          </a:p>
        </p:txBody>
      </p:sp>
    </p:spTree>
    <p:extLst>
      <p:ext uri="{BB962C8B-B14F-4D97-AF65-F5344CB8AC3E}">
        <p14:creationId xmlns:p14="http://schemas.microsoft.com/office/powerpoint/2010/main" val="3620666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32BC26D8-82FB-445E-AA49-62A77D7C1EE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rgbClr val="4B4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CB44330D-EA18-4254-AA95-EB49948539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nline Media 1" descr="Runner gets tangled up in pole vault crossbars at the final stretch of race.">
            <a:hlinkClick r:id="" action="ppaction://media"/>
            <a:extLst>
              <a:ext uri="{FF2B5EF4-FFF2-40B4-BE49-F238E27FC236}">
                <a16:creationId xmlns:a16="http://schemas.microsoft.com/office/drawing/2014/main" xmlns="" id="{D604FFDB-23FB-FD4A-9967-0C28D286762B}"/>
              </a:ext>
            </a:extLst>
          </p:cNvPr>
          <p:cNvPicPr>
            <a:picLocks noRot="1" noChangeAspect="1"/>
          </p:cNvPicPr>
          <p:nvPr>
            <a:videoFile r:link="rId1"/>
          </p:nvPr>
        </p:nvPicPr>
        <p:blipFill>
          <a:blip r:embed="rId3"/>
          <a:stretch>
            <a:fillRect/>
          </a:stretch>
        </p:blipFill>
        <p:spPr>
          <a:xfrm>
            <a:off x="1165853" y="643467"/>
            <a:ext cx="9860293" cy="5571066"/>
          </a:xfrm>
          <a:prstGeom prst="rect">
            <a:avLst/>
          </a:prstGeom>
        </p:spPr>
      </p:pic>
    </p:spTree>
    <p:extLst>
      <p:ext uri="{BB962C8B-B14F-4D97-AF65-F5344CB8AC3E}">
        <p14:creationId xmlns:p14="http://schemas.microsoft.com/office/powerpoint/2010/main" val="2276784941"/>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32BC26D8-82FB-445E-AA49-62A77D7C1EE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rgbClr val="4B4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CB44330D-EA18-4254-AA95-EB49948539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011" y="480060"/>
            <a:ext cx="11237977" cy="5897880"/>
          </a:xfrm>
          <a:prstGeom prst="rect">
            <a:avLst/>
          </a:prstGeom>
        </p:spPr>
      </p:pic>
    </p:spTree>
    <p:extLst>
      <p:ext uri="{BB962C8B-B14F-4D97-AF65-F5344CB8AC3E}">
        <p14:creationId xmlns:p14="http://schemas.microsoft.com/office/powerpoint/2010/main" val="37140575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a:t>
              </a:r>
              <a:r>
                <a:rPr lang="en-US" sz="3200" dirty="0">
                  <a:solidFill>
                    <a:srgbClr val="002060"/>
                  </a:solidFill>
                  <a:highlight>
                    <a:srgbClr val="FFFF00"/>
                  </a:highlight>
                </a:rPr>
                <a:t>hindered</a:t>
              </a:r>
              <a:r>
                <a:rPr lang="en-US" sz="3200" dirty="0">
                  <a:solidFill>
                    <a:srgbClr val="002060"/>
                  </a:solidFill>
                </a:rPr>
                <a:t> you from obeying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3" name="Rounded Rectangle 12">
            <a:extLst>
              <a:ext uri="{FF2B5EF4-FFF2-40B4-BE49-F238E27FC236}">
                <a16:creationId xmlns:a16="http://schemas.microsoft.com/office/drawing/2014/main" xmlns="" id="{0304A789-1EB0-194A-B5F9-D084351806EB}"/>
              </a:ext>
            </a:extLst>
          </p:cNvPr>
          <p:cNvSpPr/>
          <p:nvPr/>
        </p:nvSpPr>
        <p:spPr>
          <a:xfrm>
            <a:off x="813641" y="4540332"/>
            <a:ext cx="10566400"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Engkopt</a:t>
            </a:r>
            <a:r>
              <a:rPr lang="en-US" sz="4400" i="1" dirty="0"/>
              <a:t>-o</a:t>
            </a:r>
            <a:r>
              <a:rPr lang="en-US" sz="4400" dirty="0"/>
              <a:t> (</a:t>
            </a:r>
            <a:r>
              <a:rPr lang="el-GR" sz="4400" dirty="0" err="1">
                <a:latin typeface="Times New Roman" panose="02020603050405020304" pitchFamily="18" charset="0"/>
                <a:cs typeface="Times New Roman" panose="02020603050405020304" pitchFamily="18" charset="0"/>
              </a:rPr>
              <a:t>ἐγκόπτω</a:t>
            </a:r>
            <a:r>
              <a:rPr lang="en-US" sz="4400" dirty="0"/>
              <a:t>): hinder, thwart, cut-off</a:t>
            </a:r>
          </a:p>
        </p:txBody>
      </p:sp>
    </p:spTree>
    <p:extLst>
      <p:ext uri="{BB962C8B-B14F-4D97-AF65-F5344CB8AC3E}">
        <p14:creationId xmlns:p14="http://schemas.microsoft.com/office/powerpoint/2010/main" val="426242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hindered you from </a:t>
              </a:r>
              <a:r>
                <a:rPr lang="en-US" sz="3200" dirty="0">
                  <a:solidFill>
                    <a:srgbClr val="002060"/>
                  </a:solidFill>
                  <a:highlight>
                    <a:srgbClr val="FFFF00"/>
                  </a:highlight>
                </a:rPr>
                <a:t>obeying</a:t>
              </a:r>
              <a:r>
                <a:rPr lang="en-US" sz="3200" dirty="0">
                  <a:solidFill>
                    <a:srgbClr val="002060"/>
                  </a:solidFill>
                </a:rPr>
                <a:t>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5" name="Rounded Rectangle 14">
            <a:extLst>
              <a:ext uri="{FF2B5EF4-FFF2-40B4-BE49-F238E27FC236}">
                <a16:creationId xmlns:a16="http://schemas.microsoft.com/office/drawing/2014/main" xmlns="" id="{8CAF2DDF-8CC2-014E-9C8C-F4AA578A5038}"/>
              </a:ext>
            </a:extLst>
          </p:cNvPr>
          <p:cNvSpPr/>
          <p:nvPr/>
        </p:nvSpPr>
        <p:spPr>
          <a:xfrm>
            <a:off x="813641" y="4540332"/>
            <a:ext cx="10566400"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peith</a:t>
            </a:r>
            <a:r>
              <a:rPr lang="en-US" sz="4400" i="1" dirty="0"/>
              <a:t>-o</a:t>
            </a:r>
            <a:r>
              <a:rPr lang="en-US" sz="4400" dirty="0"/>
              <a:t> (</a:t>
            </a:r>
            <a:r>
              <a:rPr lang="el-GR" sz="4400" dirty="0" err="1">
                <a:latin typeface="Times New Roman" panose="02020603050405020304" pitchFamily="18" charset="0"/>
                <a:cs typeface="Times New Roman" panose="02020603050405020304" pitchFamily="18" charset="0"/>
              </a:rPr>
              <a:t>πείθω</a:t>
            </a:r>
            <a:r>
              <a:rPr lang="en-US" sz="4400" dirty="0"/>
              <a:t>): convince, persuade, trust</a:t>
            </a:r>
          </a:p>
        </p:txBody>
      </p:sp>
    </p:spTree>
    <p:extLst>
      <p:ext uri="{BB962C8B-B14F-4D97-AF65-F5344CB8AC3E}">
        <p14:creationId xmlns:p14="http://schemas.microsoft.com/office/powerpoint/2010/main" val="6839099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hindered you from </a:t>
              </a:r>
              <a:r>
                <a:rPr lang="en-US" sz="3200" dirty="0">
                  <a:solidFill>
                    <a:srgbClr val="002060"/>
                  </a:solidFill>
                  <a:highlight>
                    <a:srgbClr val="FFFF00"/>
                  </a:highlight>
                </a:rPr>
                <a:t>obeying</a:t>
              </a:r>
              <a:r>
                <a:rPr lang="en-US" sz="3200" dirty="0">
                  <a:solidFill>
                    <a:srgbClr val="002060"/>
                  </a:solidFill>
                </a:rPr>
                <a:t>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3" name="Rounded Rectangle 12">
            <a:extLst>
              <a:ext uri="{FF2B5EF4-FFF2-40B4-BE49-F238E27FC236}">
                <a16:creationId xmlns:a16="http://schemas.microsoft.com/office/drawing/2014/main" xmlns="" id="{3E9C783D-4559-964B-A9DC-BC15939FE5A0}"/>
              </a:ext>
            </a:extLst>
          </p:cNvPr>
          <p:cNvSpPr/>
          <p:nvPr/>
        </p:nvSpPr>
        <p:spPr>
          <a:xfrm>
            <a:off x="4956632" y="5892864"/>
            <a:ext cx="2284881" cy="593967"/>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2 Cor. 5:11</a:t>
            </a:r>
          </a:p>
        </p:txBody>
      </p:sp>
      <p:sp>
        <p:nvSpPr>
          <p:cNvPr id="14" name="Rounded Rectangle 13">
            <a:extLst>
              <a:ext uri="{FF2B5EF4-FFF2-40B4-BE49-F238E27FC236}">
                <a16:creationId xmlns:a16="http://schemas.microsoft.com/office/drawing/2014/main" xmlns="" id="{8CAF2DDF-8CC2-014E-9C8C-F4AA578A5038}"/>
              </a:ext>
            </a:extLst>
          </p:cNvPr>
          <p:cNvSpPr/>
          <p:nvPr/>
        </p:nvSpPr>
        <p:spPr>
          <a:xfrm>
            <a:off x="813641" y="4540332"/>
            <a:ext cx="10566400"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peith</a:t>
            </a:r>
            <a:r>
              <a:rPr lang="en-US" sz="4400" i="1" dirty="0"/>
              <a:t>-o</a:t>
            </a:r>
            <a:r>
              <a:rPr lang="en-US" sz="4400" dirty="0"/>
              <a:t> (</a:t>
            </a:r>
            <a:r>
              <a:rPr lang="el-GR" sz="4400" dirty="0" err="1">
                <a:latin typeface="Times New Roman" panose="02020603050405020304" pitchFamily="18" charset="0"/>
                <a:cs typeface="Times New Roman" panose="02020603050405020304" pitchFamily="18" charset="0"/>
              </a:rPr>
              <a:t>πείθω</a:t>
            </a:r>
            <a:r>
              <a:rPr lang="en-US" sz="4400" dirty="0"/>
              <a:t>): convince, persuade, trust</a:t>
            </a:r>
          </a:p>
        </p:txBody>
      </p:sp>
    </p:spTree>
    <p:extLst>
      <p:ext uri="{BB962C8B-B14F-4D97-AF65-F5344CB8AC3E}">
        <p14:creationId xmlns:p14="http://schemas.microsoft.com/office/powerpoint/2010/main" val="13311710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Text, letter&#10;&#10;Description automatically generated">
            <a:extLst>
              <a:ext uri="{FF2B5EF4-FFF2-40B4-BE49-F238E27FC236}">
                <a16:creationId xmlns:a16="http://schemas.microsoft.com/office/drawing/2014/main" xmlns="" id="{E3EAC15F-AE16-7D44-A375-027236670B4F}"/>
              </a:ext>
            </a:extLst>
          </p:cNvPr>
          <p:cNvPicPr>
            <a:picLocks noChangeAspect="1"/>
          </p:cNvPicPr>
          <p:nvPr/>
        </p:nvPicPr>
        <p:blipFill rotWithShape="1">
          <a:blip r:embed="rId2"/>
          <a:srcRect t="7608" b="8138"/>
          <a:stretch/>
        </p:blipFill>
        <p:spPr>
          <a:xfrm>
            <a:off x="20" y="1282"/>
            <a:ext cx="12191980" cy="6856718"/>
          </a:xfrm>
          <a:prstGeom prst="rect">
            <a:avLst/>
          </a:prstGeom>
        </p:spPr>
      </p:pic>
      <p:sp>
        <p:nvSpPr>
          <p:cNvPr id="5" name="TextBox 4">
            <a:extLst>
              <a:ext uri="{FF2B5EF4-FFF2-40B4-BE49-F238E27FC236}">
                <a16:creationId xmlns:a16="http://schemas.microsoft.com/office/drawing/2014/main" xmlns="" id="{01236C0D-0340-F247-8DC6-11E75320C3B5}"/>
              </a:ext>
            </a:extLst>
          </p:cNvPr>
          <p:cNvSpPr txBox="1"/>
          <p:nvPr/>
        </p:nvSpPr>
        <p:spPr>
          <a:xfrm>
            <a:off x="3373316" y="235270"/>
            <a:ext cx="5480538"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The goal is always truth!</a:t>
            </a:r>
          </a:p>
        </p:txBody>
      </p:sp>
    </p:spTree>
    <p:extLst>
      <p:ext uri="{BB962C8B-B14F-4D97-AF65-F5344CB8AC3E}">
        <p14:creationId xmlns:p14="http://schemas.microsoft.com/office/powerpoint/2010/main" val="25905416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hindered you from obeying the truth?</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7251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2554545"/>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5:7    You were running well. Who hindered you from obeying the truth? 8 This persuasion is not from him who </a:t>
              </a:r>
              <a:r>
                <a:rPr lang="en-US" sz="3200" dirty="0">
                  <a:solidFill>
                    <a:srgbClr val="002060"/>
                  </a:solidFill>
                  <a:highlight>
                    <a:srgbClr val="FFFF00"/>
                  </a:highlight>
                </a:rPr>
                <a:t>calls</a:t>
              </a:r>
              <a:r>
                <a:rPr lang="en-US" sz="3200" dirty="0">
                  <a:solidFill>
                    <a:srgbClr val="002060"/>
                  </a:solidFill>
                </a:rPr>
                <a:t> you.</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218521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5:7 </a:t>
            </a:r>
            <a:r>
              <a:rPr lang="el-GR" sz="3400" dirty="0" err="1">
                <a:solidFill>
                  <a:srgbClr val="002060"/>
                </a:solidFill>
                <a:latin typeface="Times New Roman" panose="02020603050405020304" pitchFamily="18" charset="0"/>
                <a:cs typeface="Times New Roman" panose="02020603050405020304" pitchFamily="18" charset="0"/>
              </a:rPr>
              <a:t>Ἐτρέχετε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καλῶς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ἐνέκοψεν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ἀληθείᾳ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πείθεσθαι</a:t>
            </a:r>
            <a:r>
              <a:rPr lang="el-GR" sz="3400" dirty="0">
                <a:solidFill>
                  <a:srgbClr val="002060"/>
                </a:solidFill>
                <a:latin typeface="Times New Roman" panose="02020603050405020304" pitchFamily="18" charset="0"/>
                <a:cs typeface="Times New Roman" panose="02020603050405020304" pitchFamily="18" charset="0"/>
              </a:rPr>
              <a:t>;</a:t>
            </a:r>
            <a:r>
              <a:rPr lang="en-US" sz="3400" dirty="0">
                <a:solidFill>
                  <a:srgbClr val="002060"/>
                </a:solidFill>
                <a:latin typeface="Times New Roman" panose="02020603050405020304" pitchFamily="18" charset="0"/>
                <a:cs typeface="Times New Roman" panose="02020603050405020304" pitchFamily="18" charset="0"/>
              </a:rPr>
              <a:t> 8 </a:t>
            </a:r>
            <a:r>
              <a:rPr lang="el-GR" sz="3400" dirty="0" err="1">
                <a:solidFill>
                  <a:srgbClr val="002060"/>
                </a:solidFill>
                <a:latin typeface="Times New Roman" panose="02020603050405020304" pitchFamily="18" charset="0"/>
                <a:cs typeface="Times New Roman" panose="02020603050405020304" pitchFamily="18" charset="0"/>
              </a:rPr>
              <a:t>ἡ</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πεισμονὴ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οὐκ</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τοῦ</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καλοῦντος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682286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4A55467-ACD5-F14D-8E06-F149B1A1ED9A}"/>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xmlns="" id="{7604C2B4-4E0B-0A4A-9A95-E5AAD773F0DA}"/>
              </a:ext>
            </a:extLst>
          </p:cNvPr>
          <p:cNvSpPr txBox="1"/>
          <p:nvPr/>
        </p:nvSpPr>
        <p:spPr>
          <a:xfrm>
            <a:off x="439280" y="4019399"/>
            <a:ext cx="11325521" cy="1323439"/>
          </a:xfrm>
          <a:prstGeom prst="rect">
            <a:avLst/>
          </a:prstGeom>
          <a:noFill/>
        </p:spPr>
        <p:txBody>
          <a:bodyPr wrap="square" rtlCol="0">
            <a:spAutoFit/>
          </a:bodyPr>
          <a:lstStyle/>
          <a:p>
            <a:pPr algn="ctr"/>
            <a:r>
              <a:rPr lang="en-US" sz="4000" dirty="0">
                <a:solidFill>
                  <a:schemeClr val="bg1"/>
                </a:solidFill>
              </a:rPr>
              <a:t>People tend to see patterns, even in randomness</a:t>
            </a:r>
          </a:p>
          <a:p>
            <a:pPr algn="ctr"/>
            <a:r>
              <a:rPr lang="en-US" sz="4000" dirty="0">
                <a:solidFill>
                  <a:schemeClr val="bg1"/>
                </a:solidFill>
              </a:rPr>
              <a:t>(the “illusion of consistency” aka “apophenia”)</a:t>
            </a:r>
          </a:p>
        </p:txBody>
      </p:sp>
      <p:sp>
        <p:nvSpPr>
          <p:cNvPr id="4" name="Rectangle 3">
            <a:extLst>
              <a:ext uri="{FF2B5EF4-FFF2-40B4-BE49-F238E27FC236}">
                <a16:creationId xmlns:a16="http://schemas.microsoft.com/office/drawing/2014/main" xmlns="" id="{A750849E-1376-A243-B035-37D609B2F394}"/>
              </a:ext>
            </a:extLst>
          </p:cNvPr>
          <p:cNvSpPr/>
          <p:nvPr/>
        </p:nvSpPr>
        <p:spPr>
          <a:xfrm>
            <a:off x="283222" y="5585040"/>
            <a:ext cx="6804044" cy="830997"/>
          </a:xfrm>
          <a:prstGeom prst="rect">
            <a:avLst/>
          </a:prstGeom>
        </p:spPr>
        <p:txBody>
          <a:bodyPr wrap="square">
            <a:spAutoFit/>
          </a:bodyPr>
          <a:lstStyle/>
          <a:p>
            <a:r>
              <a:rPr lang="en-US" sz="2400" i="1" dirty="0">
                <a:solidFill>
                  <a:schemeClr val="bg1"/>
                </a:solidFill>
                <a:latin typeface="Arial" panose="020B0604020202020204" pitchFamily="34" charset="0"/>
              </a:rPr>
              <a:t>The smart potential behind probability matching </a:t>
            </a:r>
            <a:r>
              <a:rPr lang="en-US" sz="2400" dirty="0">
                <a:solidFill>
                  <a:schemeClr val="bg1"/>
                </a:solidFill>
                <a:latin typeface="Arial" panose="020B0604020202020204" pitchFamily="34" charset="0"/>
              </a:rPr>
              <a:t>(</a:t>
            </a:r>
            <a:r>
              <a:rPr lang="en-US" sz="2400" dirty="0" err="1">
                <a:solidFill>
                  <a:schemeClr val="bg1"/>
                </a:solidFill>
                <a:latin typeface="Arial" panose="020B0604020202020204" pitchFamily="34" charset="0"/>
              </a:rPr>
              <a:t>Gaissmaier</a:t>
            </a:r>
            <a:r>
              <a:rPr lang="en-US" sz="2400" dirty="0">
                <a:solidFill>
                  <a:schemeClr val="bg1"/>
                </a:solidFill>
                <a:latin typeface="Arial" panose="020B0604020202020204" pitchFamily="34" charset="0"/>
              </a:rPr>
              <a:t>  ‘08)</a:t>
            </a:r>
            <a:endParaRPr lang="en-US" sz="2400" dirty="0">
              <a:solidFill>
                <a:schemeClr val="bg1"/>
              </a:solidFill>
            </a:endParaRPr>
          </a:p>
        </p:txBody>
      </p:sp>
      <p:pic>
        <p:nvPicPr>
          <p:cNvPr id="5" name="Picture 4">
            <a:extLst>
              <a:ext uri="{FF2B5EF4-FFF2-40B4-BE49-F238E27FC236}">
                <a16:creationId xmlns:a16="http://schemas.microsoft.com/office/drawing/2014/main" xmlns="" id="{CE5E92F5-4571-2A4A-943B-B8890969DC12}"/>
              </a:ext>
            </a:extLst>
          </p:cNvPr>
          <p:cNvPicPr>
            <a:picLocks noChangeAspect="1"/>
          </p:cNvPicPr>
          <p:nvPr/>
        </p:nvPicPr>
        <p:blipFill>
          <a:blip r:embed="rId2"/>
          <a:stretch>
            <a:fillRect/>
          </a:stretch>
        </p:blipFill>
        <p:spPr>
          <a:xfrm>
            <a:off x="2875956" y="283782"/>
            <a:ext cx="6455234" cy="3622103"/>
          </a:xfrm>
          <a:prstGeom prst="rect">
            <a:avLst/>
          </a:prstGeom>
        </p:spPr>
      </p:pic>
    </p:spTree>
    <p:extLst>
      <p:ext uri="{BB962C8B-B14F-4D97-AF65-F5344CB8AC3E}">
        <p14:creationId xmlns:p14="http://schemas.microsoft.com/office/powerpoint/2010/main" val="7633617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324DFF3-20B1-6E49-BADF-B05AF8D0D847}"/>
              </a:ext>
            </a:extLst>
          </p:cNvPr>
          <p:cNvGrpSpPr/>
          <p:nvPr/>
        </p:nvGrpSpPr>
        <p:grpSpPr>
          <a:xfrm>
            <a:off x="5134708" y="-17585"/>
            <a:ext cx="7057292" cy="6875585"/>
            <a:chOff x="5134708" y="-17585"/>
            <a:chExt cx="7057292" cy="6875585"/>
          </a:xfrm>
        </p:grpSpPr>
        <p:pic>
          <p:nvPicPr>
            <p:cNvPr id="4" name="Picture 3" descr="A group of men in suits&#10;&#10;Description automatically generated with medium confidence">
              <a:extLst>
                <a:ext uri="{FF2B5EF4-FFF2-40B4-BE49-F238E27FC236}">
                  <a16:creationId xmlns:a16="http://schemas.microsoft.com/office/drawing/2014/main" xmlns="" id="{6A498906-1D3B-B342-B91D-35D6EE59AC8B}"/>
                </a:ext>
              </a:extLst>
            </p:cNvPr>
            <p:cNvPicPr>
              <a:picLocks noChangeAspect="1"/>
            </p:cNvPicPr>
            <p:nvPr/>
          </p:nvPicPr>
          <p:blipFill rotWithShape="1">
            <a:blip r:embed="rId2"/>
            <a:srcRect l="35208" r="-1"/>
            <a:stretch/>
          </p:blipFill>
          <p:spPr>
            <a:xfrm>
              <a:off x="5785338" y="0"/>
              <a:ext cx="6406662" cy="6858000"/>
            </a:xfrm>
            <a:prstGeom prst="rect">
              <a:avLst/>
            </a:prstGeom>
          </p:spPr>
        </p:pic>
        <p:sp>
          <p:nvSpPr>
            <p:cNvPr id="5" name="Freeform 4">
              <a:extLst>
                <a:ext uri="{FF2B5EF4-FFF2-40B4-BE49-F238E27FC236}">
                  <a16:creationId xmlns:a16="http://schemas.microsoft.com/office/drawing/2014/main" xmlns="" id="{6FBF8957-2F95-3F4D-AFE8-ACD287E2A209}"/>
                </a:ext>
              </a:extLst>
            </p:cNvPr>
            <p:cNvSpPr/>
            <p:nvPr/>
          </p:nvSpPr>
          <p:spPr>
            <a:xfrm>
              <a:off x="5134708" y="-17585"/>
              <a:ext cx="4114800" cy="6875585"/>
            </a:xfrm>
            <a:custGeom>
              <a:avLst/>
              <a:gdLst>
                <a:gd name="connsiteX0" fmla="*/ 4114800 w 4114800"/>
                <a:gd name="connsiteY0" fmla="*/ 6858000 h 6875585"/>
                <a:gd name="connsiteX1" fmla="*/ 3991707 w 4114800"/>
                <a:gd name="connsiteY1" fmla="*/ 5908431 h 6875585"/>
                <a:gd name="connsiteX2" fmla="*/ 3253154 w 4114800"/>
                <a:gd name="connsiteY2" fmla="*/ 5081954 h 6875585"/>
                <a:gd name="connsiteX3" fmla="*/ 3534507 w 4114800"/>
                <a:gd name="connsiteY3" fmla="*/ 3622431 h 6875585"/>
                <a:gd name="connsiteX4" fmla="*/ 3358661 w 4114800"/>
                <a:gd name="connsiteY4" fmla="*/ 1934308 h 6875585"/>
                <a:gd name="connsiteX5" fmla="*/ 2778369 w 4114800"/>
                <a:gd name="connsiteY5" fmla="*/ 967154 h 6875585"/>
                <a:gd name="connsiteX6" fmla="*/ 2866292 w 4114800"/>
                <a:gd name="connsiteY6" fmla="*/ 17585 h 6875585"/>
                <a:gd name="connsiteX7" fmla="*/ 0 w 4114800"/>
                <a:gd name="connsiteY7" fmla="*/ 0 h 6875585"/>
                <a:gd name="connsiteX8" fmla="*/ 70338 w 4114800"/>
                <a:gd name="connsiteY8" fmla="*/ 6875585 h 6875585"/>
                <a:gd name="connsiteX9" fmla="*/ 4114800 w 4114800"/>
                <a:gd name="connsiteY9" fmla="*/ 6858000 h 687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800" h="6875585">
                  <a:moveTo>
                    <a:pt x="4114800" y="6858000"/>
                  </a:moveTo>
                  <a:lnTo>
                    <a:pt x="3991707" y="5908431"/>
                  </a:lnTo>
                  <a:lnTo>
                    <a:pt x="3253154" y="5081954"/>
                  </a:lnTo>
                  <a:lnTo>
                    <a:pt x="3534507" y="3622431"/>
                  </a:lnTo>
                  <a:lnTo>
                    <a:pt x="3358661" y="1934308"/>
                  </a:lnTo>
                  <a:lnTo>
                    <a:pt x="2778369" y="967154"/>
                  </a:lnTo>
                  <a:lnTo>
                    <a:pt x="2866292" y="17585"/>
                  </a:lnTo>
                  <a:lnTo>
                    <a:pt x="0" y="0"/>
                  </a:lnTo>
                  <a:lnTo>
                    <a:pt x="70338" y="6875585"/>
                  </a:lnTo>
                  <a:lnTo>
                    <a:pt x="411480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xmlns="" id="{A5A6BB34-964B-474D-B012-C7F91AA1BF9B}"/>
              </a:ext>
            </a:extLst>
          </p:cNvPr>
          <p:cNvGrpSpPr/>
          <p:nvPr/>
        </p:nvGrpSpPr>
        <p:grpSpPr>
          <a:xfrm>
            <a:off x="0" y="-35169"/>
            <a:ext cx="6840415" cy="6893169"/>
            <a:chOff x="0" y="-35169"/>
            <a:chExt cx="6840415" cy="6893169"/>
          </a:xfrm>
        </p:grpSpPr>
        <p:pic>
          <p:nvPicPr>
            <p:cNvPr id="3" name="Picture 2" descr="A group of men in suits&#10;&#10;Description automatically generated with medium confidence">
              <a:extLst>
                <a:ext uri="{FF2B5EF4-FFF2-40B4-BE49-F238E27FC236}">
                  <a16:creationId xmlns:a16="http://schemas.microsoft.com/office/drawing/2014/main" xmlns="" id="{1F380EAA-6D81-714C-A4BA-FDD1FC1739AA}"/>
                </a:ext>
              </a:extLst>
            </p:cNvPr>
            <p:cNvPicPr>
              <a:picLocks noChangeAspect="1"/>
            </p:cNvPicPr>
            <p:nvPr/>
          </p:nvPicPr>
          <p:blipFill rotWithShape="1">
            <a:blip r:embed="rId2"/>
            <a:srcRect r="64432"/>
            <a:stretch/>
          </p:blipFill>
          <p:spPr>
            <a:xfrm>
              <a:off x="0" y="0"/>
              <a:ext cx="3516923" cy="6858000"/>
            </a:xfrm>
            <a:prstGeom prst="rect">
              <a:avLst/>
            </a:prstGeom>
          </p:spPr>
        </p:pic>
        <p:sp>
          <p:nvSpPr>
            <p:cNvPr id="7" name="Freeform 6">
              <a:extLst>
                <a:ext uri="{FF2B5EF4-FFF2-40B4-BE49-F238E27FC236}">
                  <a16:creationId xmlns:a16="http://schemas.microsoft.com/office/drawing/2014/main" xmlns="" id="{8C494E0C-4073-BC4B-834F-07108CFF9280}"/>
                </a:ext>
              </a:extLst>
            </p:cNvPr>
            <p:cNvSpPr/>
            <p:nvPr/>
          </p:nvSpPr>
          <p:spPr>
            <a:xfrm>
              <a:off x="2215662" y="-35169"/>
              <a:ext cx="4624753" cy="6893169"/>
            </a:xfrm>
            <a:custGeom>
              <a:avLst/>
              <a:gdLst>
                <a:gd name="connsiteX0" fmla="*/ 0 w 4624753"/>
                <a:gd name="connsiteY0" fmla="*/ 6893169 h 6893169"/>
                <a:gd name="connsiteX1" fmla="*/ 0 w 4624753"/>
                <a:gd name="connsiteY1" fmla="*/ 6893169 h 6893169"/>
                <a:gd name="connsiteX2" fmla="*/ 17584 w 4624753"/>
                <a:gd name="connsiteY2" fmla="*/ 6734907 h 6893169"/>
                <a:gd name="connsiteX3" fmla="*/ 52753 w 4624753"/>
                <a:gd name="connsiteY3" fmla="*/ 6348046 h 6893169"/>
                <a:gd name="connsiteX4" fmla="*/ 87923 w 4624753"/>
                <a:gd name="connsiteY4" fmla="*/ 6189784 h 6893169"/>
                <a:gd name="connsiteX5" fmla="*/ 105507 w 4624753"/>
                <a:gd name="connsiteY5" fmla="*/ 6137031 h 6893169"/>
                <a:gd name="connsiteX6" fmla="*/ 140676 w 4624753"/>
                <a:gd name="connsiteY6" fmla="*/ 6101861 h 6893169"/>
                <a:gd name="connsiteX7" fmla="*/ 175846 w 4624753"/>
                <a:gd name="connsiteY7" fmla="*/ 6049107 h 6893169"/>
                <a:gd name="connsiteX8" fmla="*/ 263769 w 4624753"/>
                <a:gd name="connsiteY8" fmla="*/ 5961184 h 6893169"/>
                <a:gd name="connsiteX9" fmla="*/ 334107 w 4624753"/>
                <a:gd name="connsiteY9" fmla="*/ 5873261 h 6893169"/>
                <a:gd name="connsiteX10" fmla="*/ 369276 w 4624753"/>
                <a:gd name="connsiteY10" fmla="*/ 5820507 h 6893169"/>
                <a:gd name="connsiteX11" fmla="*/ 422030 w 4624753"/>
                <a:gd name="connsiteY11" fmla="*/ 5802923 h 6893169"/>
                <a:gd name="connsiteX12" fmla="*/ 545123 w 4624753"/>
                <a:gd name="connsiteY12" fmla="*/ 5715000 h 6893169"/>
                <a:gd name="connsiteX13" fmla="*/ 668215 w 4624753"/>
                <a:gd name="connsiteY13" fmla="*/ 5627077 h 6893169"/>
                <a:gd name="connsiteX14" fmla="*/ 703384 w 4624753"/>
                <a:gd name="connsiteY14" fmla="*/ 5591907 h 6893169"/>
                <a:gd name="connsiteX15" fmla="*/ 808892 w 4624753"/>
                <a:gd name="connsiteY15" fmla="*/ 5521569 h 6893169"/>
                <a:gd name="connsiteX16" fmla="*/ 844061 w 4624753"/>
                <a:gd name="connsiteY16" fmla="*/ 5468815 h 6893169"/>
                <a:gd name="connsiteX17" fmla="*/ 967153 w 4624753"/>
                <a:gd name="connsiteY17" fmla="*/ 5310554 h 6893169"/>
                <a:gd name="connsiteX18" fmla="*/ 984738 w 4624753"/>
                <a:gd name="connsiteY18" fmla="*/ 5257800 h 6893169"/>
                <a:gd name="connsiteX19" fmla="*/ 1019907 w 4624753"/>
                <a:gd name="connsiteY19" fmla="*/ 5169877 h 6893169"/>
                <a:gd name="connsiteX20" fmla="*/ 1037492 w 4624753"/>
                <a:gd name="connsiteY20" fmla="*/ 5081954 h 6893169"/>
                <a:gd name="connsiteX21" fmla="*/ 1072661 w 4624753"/>
                <a:gd name="connsiteY21" fmla="*/ 5011615 h 6893169"/>
                <a:gd name="connsiteX22" fmla="*/ 1107830 w 4624753"/>
                <a:gd name="connsiteY22" fmla="*/ 4923692 h 6893169"/>
                <a:gd name="connsiteX23" fmla="*/ 1125415 w 4624753"/>
                <a:gd name="connsiteY23" fmla="*/ 4870938 h 6893169"/>
                <a:gd name="connsiteX24" fmla="*/ 1160584 w 4624753"/>
                <a:gd name="connsiteY24" fmla="*/ 4800600 h 6893169"/>
                <a:gd name="connsiteX25" fmla="*/ 1178169 w 4624753"/>
                <a:gd name="connsiteY25" fmla="*/ 4747846 h 6893169"/>
                <a:gd name="connsiteX26" fmla="*/ 1248507 w 4624753"/>
                <a:gd name="connsiteY26" fmla="*/ 4642338 h 6893169"/>
                <a:gd name="connsiteX27" fmla="*/ 1266092 w 4624753"/>
                <a:gd name="connsiteY27" fmla="*/ 4572000 h 6893169"/>
                <a:gd name="connsiteX28" fmla="*/ 1283676 w 4624753"/>
                <a:gd name="connsiteY28" fmla="*/ 4484077 h 6893169"/>
                <a:gd name="connsiteX29" fmla="*/ 1318846 w 4624753"/>
                <a:gd name="connsiteY29" fmla="*/ 4378569 h 6893169"/>
                <a:gd name="connsiteX30" fmla="*/ 1354015 w 4624753"/>
                <a:gd name="connsiteY30" fmla="*/ 4273061 h 6893169"/>
                <a:gd name="connsiteX31" fmla="*/ 1389184 w 4624753"/>
                <a:gd name="connsiteY31" fmla="*/ 4167554 h 6893169"/>
                <a:gd name="connsiteX32" fmla="*/ 1406769 w 4624753"/>
                <a:gd name="connsiteY32" fmla="*/ 4114800 h 6893169"/>
                <a:gd name="connsiteX33" fmla="*/ 1389184 w 4624753"/>
                <a:gd name="connsiteY33" fmla="*/ 3833446 h 6893169"/>
                <a:gd name="connsiteX34" fmla="*/ 1318846 w 4624753"/>
                <a:gd name="connsiteY34" fmla="*/ 3675184 h 6893169"/>
                <a:gd name="connsiteX35" fmla="*/ 1248507 w 4624753"/>
                <a:gd name="connsiteY35" fmla="*/ 3534507 h 6893169"/>
                <a:gd name="connsiteX36" fmla="*/ 1213338 w 4624753"/>
                <a:gd name="connsiteY36" fmla="*/ 3429000 h 6893169"/>
                <a:gd name="connsiteX37" fmla="*/ 1195753 w 4624753"/>
                <a:gd name="connsiteY37" fmla="*/ 3376246 h 6893169"/>
                <a:gd name="connsiteX38" fmla="*/ 1178169 w 4624753"/>
                <a:gd name="connsiteY38" fmla="*/ 2778369 h 6893169"/>
                <a:gd name="connsiteX39" fmla="*/ 1160584 w 4624753"/>
                <a:gd name="connsiteY39" fmla="*/ 2690446 h 6893169"/>
                <a:gd name="connsiteX40" fmla="*/ 1143000 w 4624753"/>
                <a:gd name="connsiteY40" fmla="*/ 2567354 h 6893169"/>
                <a:gd name="connsiteX41" fmla="*/ 1160584 w 4624753"/>
                <a:gd name="connsiteY41" fmla="*/ 2233246 h 6893169"/>
                <a:gd name="connsiteX42" fmla="*/ 1195753 w 4624753"/>
                <a:gd name="connsiteY42" fmla="*/ 2180492 h 6893169"/>
                <a:gd name="connsiteX43" fmla="*/ 1213338 w 4624753"/>
                <a:gd name="connsiteY43" fmla="*/ 2110154 h 6893169"/>
                <a:gd name="connsiteX44" fmla="*/ 1248507 w 4624753"/>
                <a:gd name="connsiteY44" fmla="*/ 1301261 h 6893169"/>
                <a:gd name="connsiteX45" fmla="*/ 1266092 w 4624753"/>
                <a:gd name="connsiteY45" fmla="*/ 1195754 h 6893169"/>
                <a:gd name="connsiteX46" fmla="*/ 1318846 w 4624753"/>
                <a:gd name="connsiteY46" fmla="*/ 1072661 h 6893169"/>
                <a:gd name="connsiteX47" fmla="*/ 1354015 w 4624753"/>
                <a:gd name="connsiteY47" fmla="*/ 967154 h 6893169"/>
                <a:gd name="connsiteX48" fmla="*/ 1389184 w 4624753"/>
                <a:gd name="connsiteY48" fmla="*/ 896815 h 6893169"/>
                <a:gd name="connsiteX49" fmla="*/ 1406769 w 4624753"/>
                <a:gd name="connsiteY49" fmla="*/ 844061 h 6893169"/>
                <a:gd name="connsiteX50" fmla="*/ 1424353 w 4624753"/>
                <a:gd name="connsiteY50" fmla="*/ 756138 h 6893169"/>
                <a:gd name="connsiteX51" fmla="*/ 1565030 w 4624753"/>
                <a:gd name="connsiteY51" fmla="*/ 509954 h 6893169"/>
                <a:gd name="connsiteX52" fmla="*/ 1600200 w 4624753"/>
                <a:gd name="connsiteY52" fmla="*/ 404446 h 6893169"/>
                <a:gd name="connsiteX53" fmla="*/ 1670538 w 4624753"/>
                <a:gd name="connsiteY53" fmla="*/ 316523 h 6893169"/>
                <a:gd name="connsiteX54" fmla="*/ 1705707 w 4624753"/>
                <a:gd name="connsiteY54" fmla="*/ 263769 h 6893169"/>
                <a:gd name="connsiteX55" fmla="*/ 1740876 w 4624753"/>
                <a:gd name="connsiteY55" fmla="*/ 123092 h 6893169"/>
                <a:gd name="connsiteX56" fmla="*/ 1776046 w 4624753"/>
                <a:gd name="connsiteY56" fmla="*/ 87923 h 6893169"/>
                <a:gd name="connsiteX57" fmla="*/ 1793630 w 4624753"/>
                <a:gd name="connsiteY57" fmla="*/ 0 h 6893169"/>
                <a:gd name="connsiteX58" fmla="*/ 4624753 w 4624753"/>
                <a:gd name="connsiteY58" fmla="*/ 17584 h 6893169"/>
                <a:gd name="connsiteX59" fmla="*/ 4607169 w 4624753"/>
                <a:gd name="connsiteY59" fmla="*/ 6893169 h 6893169"/>
                <a:gd name="connsiteX60" fmla="*/ 0 w 4624753"/>
                <a:gd name="connsiteY60" fmla="*/ 6893169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24753" h="6893169">
                  <a:moveTo>
                    <a:pt x="0" y="6893169"/>
                  </a:moveTo>
                  <a:lnTo>
                    <a:pt x="0" y="6893169"/>
                  </a:lnTo>
                  <a:cubicBezTo>
                    <a:pt x="5861" y="6840415"/>
                    <a:pt x="12779" y="6787768"/>
                    <a:pt x="17584" y="6734907"/>
                  </a:cubicBezTo>
                  <a:cubicBezTo>
                    <a:pt x="31329" y="6583714"/>
                    <a:pt x="32224" y="6491749"/>
                    <a:pt x="52753" y="6348046"/>
                  </a:cubicBezTo>
                  <a:cubicBezTo>
                    <a:pt x="57933" y="6311785"/>
                    <a:pt x="76952" y="6228181"/>
                    <a:pt x="87923" y="6189784"/>
                  </a:cubicBezTo>
                  <a:cubicBezTo>
                    <a:pt x="93015" y="6171962"/>
                    <a:pt x="95971" y="6152925"/>
                    <a:pt x="105507" y="6137031"/>
                  </a:cubicBezTo>
                  <a:cubicBezTo>
                    <a:pt x="114037" y="6122815"/>
                    <a:pt x="130319" y="6114807"/>
                    <a:pt x="140676" y="6101861"/>
                  </a:cubicBezTo>
                  <a:cubicBezTo>
                    <a:pt x="153878" y="6085358"/>
                    <a:pt x="161929" y="6065012"/>
                    <a:pt x="175846" y="6049107"/>
                  </a:cubicBezTo>
                  <a:cubicBezTo>
                    <a:pt x="203139" y="6017915"/>
                    <a:pt x="240778" y="5995670"/>
                    <a:pt x="263769" y="5961184"/>
                  </a:cubicBezTo>
                  <a:cubicBezTo>
                    <a:pt x="372022" y="5798806"/>
                    <a:pt x="233876" y="5998552"/>
                    <a:pt x="334107" y="5873261"/>
                  </a:cubicBezTo>
                  <a:cubicBezTo>
                    <a:pt x="347309" y="5856758"/>
                    <a:pt x="352773" y="5833709"/>
                    <a:pt x="369276" y="5820507"/>
                  </a:cubicBezTo>
                  <a:cubicBezTo>
                    <a:pt x="383750" y="5808928"/>
                    <a:pt x="404445" y="5808784"/>
                    <a:pt x="422030" y="5802923"/>
                  </a:cubicBezTo>
                  <a:cubicBezTo>
                    <a:pt x="505476" y="5719477"/>
                    <a:pt x="460912" y="5743069"/>
                    <a:pt x="545123" y="5715000"/>
                  </a:cubicBezTo>
                  <a:cubicBezTo>
                    <a:pt x="660327" y="5599794"/>
                    <a:pt x="529342" y="5719660"/>
                    <a:pt x="668215" y="5627077"/>
                  </a:cubicBezTo>
                  <a:cubicBezTo>
                    <a:pt x="682010" y="5617881"/>
                    <a:pt x="690121" y="5601854"/>
                    <a:pt x="703384" y="5591907"/>
                  </a:cubicBezTo>
                  <a:cubicBezTo>
                    <a:pt x="737198" y="5566546"/>
                    <a:pt x="808892" y="5521569"/>
                    <a:pt x="808892" y="5521569"/>
                  </a:cubicBezTo>
                  <a:cubicBezTo>
                    <a:pt x="820615" y="5503984"/>
                    <a:pt x="830531" y="5485051"/>
                    <a:pt x="844061" y="5468815"/>
                  </a:cubicBezTo>
                  <a:cubicBezTo>
                    <a:pt x="894636" y="5408124"/>
                    <a:pt x="937523" y="5399443"/>
                    <a:pt x="967153" y="5310554"/>
                  </a:cubicBezTo>
                  <a:cubicBezTo>
                    <a:pt x="973015" y="5292969"/>
                    <a:pt x="978230" y="5275156"/>
                    <a:pt x="984738" y="5257800"/>
                  </a:cubicBezTo>
                  <a:cubicBezTo>
                    <a:pt x="995821" y="5228244"/>
                    <a:pt x="1010837" y="5200111"/>
                    <a:pt x="1019907" y="5169877"/>
                  </a:cubicBezTo>
                  <a:cubicBezTo>
                    <a:pt x="1028495" y="5141249"/>
                    <a:pt x="1028041" y="5110308"/>
                    <a:pt x="1037492" y="5081954"/>
                  </a:cubicBezTo>
                  <a:cubicBezTo>
                    <a:pt x="1045782" y="5057085"/>
                    <a:pt x="1062015" y="5035569"/>
                    <a:pt x="1072661" y="5011615"/>
                  </a:cubicBezTo>
                  <a:cubicBezTo>
                    <a:pt x="1085481" y="4982770"/>
                    <a:pt x="1096747" y="4953248"/>
                    <a:pt x="1107830" y="4923692"/>
                  </a:cubicBezTo>
                  <a:cubicBezTo>
                    <a:pt x="1114338" y="4906336"/>
                    <a:pt x="1118113" y="4887975"/>
                    <a:pt x="1125415" y="4870938"/>
                  </a:cubicBezTo>
                  <a:cubicBezTo>
                    <a:pt x="1135741" y="4846844"/>
                    <a:pt x="1150258" y="4824694"/>
                    <a:pt x="1160584" y="4800600"/>
                  </a:cubicBezTo>
                  <a:cubicBezTo>
                    <a:pt x="1167886" y="4783563"/>
                    <a:pt x="1169167" y="4764049"/>
                    <a:pt x="1178169" y="4747846"/>
                  </a:cubicBezTo>
                  <a:cubicBezTo>
                    <a:pt x="1198696" y="4710897"/>
                    <a:pt x="1248507" y="4642338"/>
                    <a:pt x="1248507" y="4642338"/>
                  </a:cubicBezTo>
                  <a:cubicBezTo>
                    <a:pt x="1254369" y="4618892"/>
                    <a:pt x="1260849" y="4595592"/>
                    <a:pt x="1266092" y="4572000"/>
                  </a:cubicBezTo>
                  <a:cubicBezTo>
                    <a:pt x="1272576" y="4542824"/>
                    <a:pt x="1275812" y="4512912"/>
                    <a:pt x="1283676" y="4484077"/>
                  </a:cubicBezTo>
                  <a:cubicBezTo>
                    <a:pt x="1293430" y="4448311"/>
                    <a:pt x="1307123" y="4413738"/>
                    <a:pt x="1318846" y="4378569"/>
                  </a:cubicBezTo>
                  <a:lnTo>
                    <a:pt x="1354015" y="4273061"/>
                  </a:lnTo>
                  <a:lnTo>
                    <a:pt x="1389184" y="4167554"/>
                  </a:lnTo>
                  <a:lnTo>
                    <a:pt x="1406769" y="4114800"/>
                  </a:lnTo>
                  <a:cubicBezTo>
                    <a:pt x="1400907" y="4021015"/>
                    <a:pt x="1401880" y="3926552"/>
                    <a:pt x="1389184" y="3833446"/>
                  </a:cubicBezTo>
                  <a:cubicBezTo>
                    <a:pt x="1368586" y="3682392"/>
                    <a:pt x="1362462" y="3773319"/>
                    <a:pt x="1318846" y="3675184"/>
                  </a:cubicBezTo>
                  <a:cubicBezTo>
                    <a:pt x="1254186" y="3529701"/>
                    <a:pt x="1320733" y="3606735"/>
                    <a:pt x="1248507" y="3534507"/>
                  </a:cubicBezTo>
                  <a:lnTo>
                    <a:pt x="1213338" y="3429000"/>
                  </a:lnTo>
                  <a:lnTo>
                    <a:pt x="1195753" y="3376246"/>
                  </a:lnTo>
                  <a:cubicBezTo>
                    <a:pt x="1189892" y="3176954"/>
                    <a:pt x="1188380" y="2977486"/>
                    <a:pt x="1178169" y="2778369"/>
                  </a:cubicBezTo>
                  <a:cubicBezTo>
                    <a:pt x="1176638" y="2748520"/>
                    <a:pt x="1165498" y="2719927"/>
                    <a:pt x="1160584" y="2690446"/>
                  </a:cubicBezTo>
                  <a:cubicBezTo>
                    <a:pt x="1153770" y="2649563"/>
                    <a:pt x="1148861" y="2608385"/>
                    <a:pt x="1143000" y="2567354"/>
                  </a:cubicBezTo>
                  <a:cubicBezTo>
                    <a:pt x="1148861" y="2455985"/>
                    <a:pt x="1145516" y="2343747"/>
                    <a:pt x="1160584" y="2233246"/>
                  </a:cubicBezTo>
                  <a:cubicBezTo>
                    <a:pt x="1163439" y="2212306"/>
                    <a:pt x="1187428" y="2199917"/>
                    <a:pt x="1195753" y="2180492"/>
                  </a:cubicBezTo>
                  <a:cubicBezTo>
                    <a:pt x="1205273" y="2158278"/>
                    <a:pt x="1207476" y="2133600"/>
                    <a:pt x="1213338" y="2110154"/>
                  </a:cubicBezTo>
                  <a:cubicBezTo>
                    <a:pt x="1227746" y="1548260"/>
                    <a:pt x="1199353" y="1620763"/>
                    <a:pt x="1248507" y="1301261"/>
                  </a:cubicBezTo>
                  <a:cubicBezTo>
                    <a:pt x="1253928" y="1266021"/>
                    <a:pt x="1255607" y="1229831"/>
                    <a:pt x="1266092" y="1195754"/>
                  </a:cubicBezTo>
                  <a:cubicBezTo>
                    <a:pt x="1279220" y="1153088"/>
                    <a:pt x="1302821" y="1114326"/>
                    <a:pt x="1318846" y="1072661"/>
                  </a:cubicBezTo>
                  <a:cubicBezTo>
                    <a:pt x="1332154" y="1038061"/>
                    <a:pt x="1337436" y="1000312"/>
                    <a:pt x="1354015" y="967154"/>
                  </a:cubicBezTo>
                  <a:cubicBezTo>
                    <a:pt x="1365738" y="943708"/>
                    <a:pt x="1378858" y="920909"/>
                    <a:pt x="1389184" y="896815"/>
                  </a:cubicBezTo>
                  <a:cubicBezTo>
                    <a:pt x="1396486" y="879778"/>
                    <a:pt x="1402273" y="862043"/>
                    <a:pt x="1406769" y="844061"/>
                  </a:cubicBezTo>
                  <a:cubicBezTo>
                    <a:pt x="1414018" y="815065"/>
                    <a:pt x="1413253" y="783888"/>
                    <a:pt x="1424353" y="756138"/>
                  </a:cubicBezTo>
                  <a:cubicBezTo>
                    <a:pt x="1482084" y="611810"/>
                    <a:pt x="1492319" y="606901"/>
                    <a:pt x="1565030" y="509954"/>
                  </a:cubicBezTo>
                  <a:cubicBezTo>
                    <a:pt x="1576753" y="474785"/>
                    <a:pt x="1582448" y="436991"/>
                    <a:pt x="1600200" y="404446"/>
                  </a:cubicBezTo>
                  <a:cubicBezTo>
                    <a:pt x="1618172" y="371497"/>
                    <a:pt x="1648019" y="346549"/>
                    <a:pt x="1670538" y="316523"/>
                  </a:cubicBezTo>
                  <a:cubicBezTo>
                    <a:pt x="1683218" y="299616"/>
                    <a:pt x="1693984" y="281354"/>
                    <a:pt x="1705707" y="263769"/>
                  </a:cubicBezTo>
                  <a:cubicBezTo>
                    <a:pt x="1709488" y="244865"/>
                    <a:pt x="1724656" y="150125"/>
                    <a:pt x="1740876" y="123092"/>
                  </a:cubicBezTo>
                  <a:cubicBezTo>
                    <a:pt x="1749406" y="108876"/>
                    <a:pt x="1764323" y="99646"/>
                    <a:pt x="1776046" y="87923"/>
                  </a:cubicBezTo>
                  <a:cubicBezTo>
                    <a:pt x="1797337" y="24048"/>
                    <a:pt x="1793630" y="53705"/>
                    <a:pt x="1793630" y="0"/>
                  </a:cubicBezTo>
                  <a:lnTo>
                    <a:pt x="4624753" y="17584"/>
                  </a:lnTo>
                  <a:cubicBezTo>
                    <a:pt x="4618892" y="2309446"/>
                    <a:pt x="4613030" y="4601307"/>
                    <a:pt x="4607169" y="6893169"/>
                  </a:cubicBezTo>
                  <a:lnTo>
                    <a:pt x="0" y="68931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xmlns="" id="{C5C2D377-AC42-DC4E-87E7-3C8AB670C852}"/>
              </a:ext>
            </a:extLst>
          </p:cNvPr>
          <p:cNvGrpSpPr/>
          <p:nvPr/>
        </p:nvGrpSpPr>
        <p:grpSpPr>
          <a:xfrm>
            <a:off x="3358663" y="-52754"/>
            <a:ext cx="5292968" cy="6893169"/>
            <a:chOff x="3358663" y="-52754"/>
            <a:chExt cx="5292968" cy="6893169"/>
          </a:xfrm>
        </p:grpSpPr>
        <p:pic>
          <p:nvPicPr>
            <p:cNvPr id="9" name="Picture 8" descr="A group of men in suits&#10;&#10;Description automatically generated with medium confidence">
              <a:extLst>
                <a:ext uri="{FF2B5EF4-FFF2-40B4-BE49-F238E27FC236}">
                  <a16:creationId xmlns:a16="http://schemas.microsoft.com/office/drawing/2014/main" xmlns="" id="{CCD9D4CC-2F2D-394D-B014-19DA54BB17A6}"/>
                </a:ext>
              </a:extLst>
            </p:cNvPr>
            <p:cNvPicPr>
              <a:picLocks noChangeAspect="1"/>
            </p:cNvPicPr>
            <p:nvPr/>
          </p:nvPicPr>
          <p:blipFill rotWithShape="1">
            <a:blip r:embed="rId2"/>
            <a:srcRect l="22230" r="29220"/>
            <a:stretch/>
          </p:blipFill>
          <p:spPr>
            <a:xfrm>
              <a:off x="3358663" y="-35169"/>
              <a:ext cx="4800600" cy="6858000"/>
            </a:xfrm>
            <a:prstGeom prst="rect">
              <a:avLst/>
            </a:prstGeom>
          </p:spPr>
        </p:pic>
        <p:sp>
          <p:nvSpPr>
            <p:cNvPr id="10" name="Freeform 9">
              <a:extLst>
                <a:ext uri="{FF2B5EF4-FFF2-40B4-BE49-F238E27FC236}">
                  <a16:creationId xmlns:a16="http://schemas.microsoft.com/office/drawing/2014/main" xmlns="" id="{2A271310-AEE8-9546-A245-1F0F1128694F}"/>
                </a:ext>
              </a:extLst>
            </p:cNvPr>
            <p:cNvSpPr/>
            <p:nvPr/>
          </p:nvSpPr>
          <p:spPr>
            <a:xfrm>
              <a:off x="3358663" y="228600"/>
              <a:ext cx="1547444" cy="5785338"/>
            </a:xfrm>
            <a:custGeom>
              <a:avLst/>
              <a:gdLst>
                <a:gd name="connsiteX0" fmla="*/ 281354 w 1828800"/>
                <a:gd name="connsiteY0" fmla="*/ 5697415 h 5785338"/>
                <a:gd name="connsiteX1" fmla="*/ 1828800 w 1828800"/>
                <a:gd name="connsiteY1" fmla="*/ 4572000 h 5785338"/>
                <a:gd name="connsiteX2" fmla="*/ 1512277 w 1828800"/>
                <a:gd name="connsiteY2" fmla="*/ 3077308 h 5785338"/>
                <a:gd name="connsiteX3" fmla="*/ 1336430 w 1828800"/>
                <a:gd name="connsiteY3" fmla="*/ 2620108 h 5785338"/>
                <a:gd name="connsiteX4" fmla="*/ 1723292 w 1828800"/>
                <a:gd name="connsiteY4" fmla="*/ 1125415 h 5785338"/>
                <a:gd name="connsiteX5" fmla="*/ 0 w 1828800"/>
                <a:gd name="connsiteY5" fmla="*/ 0 h 5785338"/>
                <a:gd name="connsiteX6" fmla="*/ 17584 w 1828800"/>
                <a:gd name="connsiteY6" fmla="*/ 5785338 h 5785338"/>
                <a:gd name="connsiteX7" fmla="*/ 281354 w 1828800"/>
                <a:gd name="connsiteY7" fmla="*/ 5697415 h 578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800" h="5785338">
                  <a:moveTo>
                    <a:pt x="281354" y="5697415"/>
                  </a:moveTo>
                  <a:lnTo>
                    <a:pt x="1828800" y="4572000"/>
                  </a:lnTo>
                  <a:lnTo>
                    <a:pt x="1512277" y="3077308"/>
                  </a:lnTo>
                  <a:lnTo>
                    <a:pt x="1336430" y="2620108"/>
                  </a:lnTo>
                  <a:lnTo>
                    <a:pt x="1723292" y="1125415"/>
                  </a:lnTo>
                  <a:lnTo>
                    <a:pt x="0" y="0"/>
                  </a:lnTo>
                  <a:cubicBezTo>
                    <a:pt x="5861" y="1928446"/>
                    <a:pt x="11723" y="3856892"/>
                    <a:pt x="17584" y="5785338"/>
                  </a:cubicBezTo>
                  <a:lnTo>
                    <a:pt x="281354" y="56974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xmlns="" id="{8288D5D9-7423-B749-BFB4-C1ABB742EC95}"/>
                </a:ext>
              </a:extLst>
            </p:cNvPr>
            <p:cNvSpPr/>
            <p:nvPr/>
          </p:nvSpPr>
          <p:spPr>
            <a:xfrm>
              <a:off x="6998677" y="-52754"/>
              <a:ext cx="1652954" cy="6893169"/>
            </a:xfrm>
            <a:custGeom>
              <a:avLst/>
              <a:gdLst>
                <a:gd name="connsiteX0" fmla="*/ 1090246 w 1652954"/>
                <a:gd name="connsiteY0" fmla="*/ 6840416 h 6893169"/>
                <a:gd name="connsiteX1" fmla="*/ 949569 w 1652954"/>
                <a:gd name="connsiteY1" fmla="*/ 5890846 h 6893169"/>
                <a:gd name="connsiteX2" fmla="*/ 369277 w 1652954"/>
                <a:gd name="connsiteY2" fmla="*/ 5416062 h 6893169"/>
                <a:gd name="connsiteX3" fmla="*/ 404446 w 1652954"/>
                <a:gd name="connsiteY3" fmla="*/ 3991708 h 6893169"/>
                <a:gd name="connsiteX4" fmla="*/ 879231 w 1652954"/>
                <a:gd name="connsiteY4" fmla="*/ 2971800 h 6893169"/>
                <a:gd name="connsiteX5" fmla="*/ 0 w 1652954"/>
                <a:gd name="connsiteY5" fmla="*/ 1459523 h 6893169"/>
                <a:gd name="connsiteX6" fmla="*/ 0 w 1652954"/>
                <a:gd name="connsiteY6" fmla="*/ 0 h 6893169"/>
                <a:gd name="connsiteX7" fmla="*/ 1600200 w 1652954"/>
                <a:gd name="connsiteY7" fmla="*/ 52754 h 6893169"/>
                <a:gd name="connsiteX8" fmla="*/ 1652954 w 1652954"/>
                <a:gd name="connsiteY8" fmla="*/ 6893169 h 6893169"/>
                <a:gd name="connsiteX9" fmla="*/ 1090246 w 1652954"/>
                <a:gd name="connsiteY9" fmla="*/ 6840416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2954" h="6893169">
                  <a:moveTo>
                    <a:pt x="1090246" y="6840416"/>
                  </a:moveTo>
                  <a:lnTo>
                    <a:pt x="949569" y="5890846"/>
                  </a:lnTo>
                  <a:lnTo>
                    <a:pt x="369277" y="5416062"/>
                  </a:lnTo>
                  <a:lnTo>
                    <a:pt x="404446" y="3991708"/>
                  </a:lnTo>
                  <a:lnTo>
                    <a:pt x="879231" y="2971800"/>
                  </a:lnTo>
                  <a:lnTo>
                    <a:pt x="0" y="1459523"/>
                  </a:lnTo>
                  <a:lnTo>
                    <a:pt x="0" y="0"/>
                  </a:lnTo>
                  <a:lnTo>
                    <a:pt x="1600200" y="52754"/>
                  </a:lnTo>
                  <a:lnTo>
                    <a:pt x="1652954" y="6893169"/>
                  </a:lnTo>
                  <a:lnTo>
                    <a:pt x="1090246" y="68404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C7A96D34-38E1-4945-BC66-4D56F5DA51D8}"/>
              </a:ext>
            </a:extLst>
          </p:cNvPr>
          <p:cNvSpPr/>
          <p:nvPr/>
        </p:nvSpPr>
        <p:spPr>
          <a:xfrm>
            <a:off x="3217985" y="1705708"/>
            <a:ext cx="298938" cy="1987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DC680A28-99A2-9D4B-9A22-06A5D0535CAA}"/>
              </a:ext>
            </a:extLst>
          </p:cNvPr>
          <p:cNvSpPr/>
          <p:nvPr/>
        </p:nvSpPr>
        <p:spPr>
          <a:xfrm>
            <a:off x="3358663" y="4158761"/>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901836F-27FD-E849-9713-34E1BF2837E8}"/>
              </a:ext>
            </a:extLst>
          </p:cNvPr>
          <p:cNvSpPr/>
          <p:nvPr/>
        </p:nvSpPr>
        <p:spPr>
          <a:xfrm>
            <a:off x="3358663" y="3525715"/>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xmlns="" id="{0BC6AC55-C328-E14B-9C93-3B1902B8D446}"/>
              </a:ext>
            </a:extLst>
          </p:cNvPr>
          <p:cNvSpPr txBox="1"/>
          <p:nvPr/>
        </p:nvSpPr>
        <p:spPr>
          <a:xfrm>
            <a:off x="3569682" y="626295"/>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If it isn’t God, who is it?</a:t>
            </a:r>
          </a:p>
        </p:txBody>
      </p:sp>
      <p:sp>
        <p:nvSpPr>
          <p:cNvPr id="17" name="TextBox 16">
            <a:extLst>
              <a:ext uri="{FF2B5EF4-FFF2-40B4-BE49-F238E27FC236}">
                <a16:creationId xmlns:a16="http://schemas.microsoft.com/office/drawing/2014/main" xmlns="" id="{C68C2290-B876-2641-BDB5-8C781E2DDC09}"/>
              </a:ext>
            </a:extLst>
          </p:cNvPr>
          <p:cNvSpPr txBox="1"/>
          <p:nvPr/>
        </p:nvSpPr>
        <p:spPr>
          <a:xfrm>
            <a:off x="3560885" y="1725332"/>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The enemy is subtle…</a:t>
            </a:r>
          </a:p>
        </p:txBody>
      </p:sp>
    </p:spTree>
    <p:extLst>
      <p:ext uri="{BB962C8B-B14F-4D97-AF65-F5344CB8AC3E}">
        <p14:creationId xmlns:p14="http://schemas.microsoft.com/office/powerpoint/2010/main" val="2317891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20782"/>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79524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444746247"/>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104410623"/>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sp>
        <p:nvSpPr>
          <p:cNvPr id="7" name="TextBox 6">
            <a:extLst>
              <a:ext uri="{FF2B5EF4-FFF2-40B4-BE49-F238E27FC236}">
                <a16:creationId xmlns:a16="http://schemas.microsoft.com/office/drawing/2014/main" xmlns="" id="{B0ED2482-DFB3-1B43-82CB-AA8E5BB89CE3}"/>
              </a:ext>
            </a:extLst>
          </p:cNvPr>
          <p:cNvSpPr txBox="1"/>
          <p:nvPr/>
        </p:nvSpPr>
        <p:spPr>
          <a:xfrm>
            <a:off x="331663" y="3169612"/>
            <a:ext cx="6297736" cy="646331"/>
          </a:xfrm>
          <a:prstGeom prst="rect">
            <a:avLst/>
          </a:prstGeom>
          <a:solidFill>
            <a:srgbClr val="FFFFFF">
              <a:alpha val="74902"/>
            </a:srgbClr>
          </a:solidFill>
        </p:spPr>
        <p:txBody>
          <a:bodyPr wrap="square" rtlCol="0">
            <a:spAutoFit/>
          </a:bodyPr>
          <a:lstStyle/>
          <a:p>
            <a:pPr algn="ctr"/>
            <a:r>
              <a:rPr lang="en-US" sz="3600" spc="-150" dirty="0" err="1">
                <a:solidFill>
                  <a:srgbClr val="002060"/>
                </a:solidFill>
              </a:rPr>
              <a:t>Ya</a:t>
            </a:r>
            <a:r>
              <a:rPr lang="en-US" sz="3600" spc="-150" dirty="0">
                <a:solidFill>
                  <a:srgbClr val="002060"/>
                </a:solidFill>
              </a:rPr>
              <a:t> either got faith or </a:t>
            </a:r>
            <a:r>
              <a:rPr lang="en-US" sz="3600" spc="-150" dirty="0" err="1">
                <a:solidFill>
                  <a:srgbClr val="002060"/>
                </a:solidFill>
              </a:rPr>
              <a:t>ya</a:t>
            </a:r>
            <a:r>
              <a:rPr lang="en-US" sz="3600" spc="-150" dirty="0">
                <a:solidFill>
                  <a:srgbClr val="002060"/>
                </a:solidFill>
              </a:rPr>
              <a:t> got unbelief</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88914559"/>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sp>
        <p:nvSpPr>
          <p:cNvPr id="7" name="TextBox 6">
            <a:extLst>
              <a:ext uri="{FF2B5EF4-FFF2-40B4-BE49-F238E27FC236}">
                <a16:creationId xmlns:a16="http://schemas.microsoft.com/office/drawing/2014/main" xmlns="" id="{B0ED2482-DFB3-1B43-82CB-AA8E5BB89CE3}"/>
              </a:ext>
            </a:extLst>
          </p:cNvPr>
          <p:cNvSpPr txBox="1"/>
          <p:nvPr/>
        </p:nvSpPr>
        <p:spPr>
          <a:xfrm>
            <a:off x="331663" y="3169612"/>
            <a:ext cx="6297736" cy="646331"/>
          </a:xfrm>
          <a:prstGeom prst="rect">
            <a:avLst/>
          </a:prstGeom>
          <a:solidFill>
            <a:srgbClr val="FFFFFF">
              <a:alpha val="74902"/>
            </a:srgbClr>
          </a:solidFill>
        </p:spPr>
        <p:txBody>
          <a:bodyPr wrap="square" rtlCol="0">
            <a:spAutoFit/>
          </a:bodyPr>
          <a:lstStyle/>
          <a:p>
            <a:pPr algn="ctr"/>
            <a:r>
              <a:rPr lang="en-US" sz="3600" spc="-150" dirty="0" err="1">
                <a:solidFill>
                  <a:srgbClr val="002060"/>
                </a:solidFill>
              </a:rPr>
              <a:t>Ya</a:t>
            </a:r>
            <a:r>
              <a:rPr lang="en-US" sz="3600" spc="-150" dirty="0">
                <a:solidFill>
                  <a:srgbClr val="002060"/>
                </a:solidFill>
              </a:rPr>
              <a:t> either got faith or </a:t>
            </a:r>
            <a:r>
              <a:rPr lang="en-US" sz="3600" spc="-150" dirty="0" err="1">
                <a:solidFill>
                  <a:srgbClr val="002060"/>
                </a:solidFill>
              </a:rPr>
              <a:t>ya</a:t>
            </a:r>
            <a:r>
              <a:rPr lang="en-US" sz="3600" spc="-150" dirty="0">
                <a:solidFill>
                  <a:srgbClr val="002060"/>
                </a:solidFill>
              </a:rPr>
              <a:t> got unbelief</a:t>
            </a:r>
          </a:p>
        </p:txBody>
      </p:sp>
      <p:sp>
        <p:nvSpPr>
          <p:cNvPr id="8" name="TextBox 7">
            <a:extLst>
              <a:ext uri="{FF2B5EF4-FFF2-40B4-BE49-F238E27FC236}">
                <a16:creationId xmlns:a16="http://schemas.microsoft.com/office/drawing/2014/main" xmlns="" id="{D1272BA2-3E93-6746-8987-71BD0A44BCA2}"/>
              </a:ext>
            </a:extLst>
          </p:cNvPr>
          <p:cNvSpPr txBox="1"/>
          <p:nvPr/>
        </p:nvSpPr>
        <p:spPr>
          <a:xfrm>
            <a:off x="331662" y="3142051"/>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and there </a:t>
            </a:r>
            <a:r>
              <a:rPr lang="en-US" sz="3600" spc="-150" dirty="0" err="1">
                <a:solidFill>
                  <a:srgbClr val="002060"/>
                </a:solidFill>
              </a:rPr>
              <a:t>ain’t</a:t>
            </a:r>
            <a:r>
              <a:rPr lang="en-US" sz="3600" spc="-150" dirty="0">
                <a:solidFill>
                  <a:srgbClr val="002060"/>
                </a:solidFill>
              </a:rPr>
              <a:t> </a:t>
            </a:r>
            <a:r>
              <a:rPr lang="en-US" sz="3600" spc="-150" dirty="0" err="1">
                <a:solidFill>
                  <a:srgbClr val="002060"/>
                </a:solidFill>
              </a:rPr>
              <a:t>nooo</a:t>
            </a:r>
            <a:r>
              <a:rPr lang="en-US" sz="3600" spc="-150" dirty="0">
                <a:solidFill>
                  <a:srgbClr val="002060"/>
                </a:solidFill>
              </a:rPr>
              <a:t> neutral ground</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1910622402"/>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sp>
        <p:nvSpPr>
          <p:cNvPr id="7" name="TextBox 6">
            <a:extLst>
              <a:ext uri="{FF2B5EF4-FFF2-40B4-BE49-F238E27FC236}">
                <a16:creationId xmlns:a16="http://schemas.microsoft.com/office/drawing/2014/main" xmlns="" id="{B0ED2482-DFB3-1B43-82CB-AA8E5BB89CE3}"/>
              </a:ext>
            </a:extLst>
          </p:cNvPr>
          <p:cNvSpPr txBox="1"/>
          <p:nvPr/>
        </p:nvSpPr>
        <p:spPr>
          <a:xfrm>
            <a:off x="331663" y="3169612"/>
            <a:ext cx="6297736" cy="646331"/>
          </a:xfrm>
          <a:prstGeom prst="rect">
            <a:avLst/>
          </a:prstGeom>
          <a:solidFill>
            <a:srgbClr val="FFFFFF">
              <a:alpha val="74902"/>
            </a:srgbClr>
          </a:solidFill>
        </p:spPr>
        <p:txBody>
          <a:bodyPr wrap="square" rtlCol="0">
            <a:spAutoFit/>
          </a:bodyPr>
          <a:lstStyle/>
          <a:p>
            <a:pPr algn="ctr"/>
            <a:r>
              <a:rPr lang="en-US" sz="3600" spc="-150" dirty="0" err="1">
                <a:solidFill>
                  <a:srgbClr val="002060"/>
                </a:solidFill>
              </a:rPr>
              <a:t>Ya</a:t>
            </a:r>
            <a:r>
              <a:rPr lang="en-US" sz="3600" spc="-150" dirty="0">
                <a:solidFill>
                  <a:srgbClr val="002060"/>
                </a:solidFill>
              </a:rPr>
              <a:t> either got faith or </a:t>
            </a:r>
            <a:r>
              <a:rPr lang="en-US" sz="3600" spc="-150" dirty="0" err="1">
                <a:solidFill>
                  <a:srgbClr val="002060"/>
                </a:solidFill>
              </a:rPr>
              <a:t>ya</a:t>
            </a:r>
            <a:r>
              <a:rPr lang="en-US" sz="3600" spc="-150" dirty="0">
                <a:solidFill>
                  <a:srgbClr val="002060"/>
                </a:solidFill>
              </a:rPr>
              <a:t> got unbelief</a:t>
            </a:r>
          </a:p>
        </p:txBody>
      </p:sp>
      <p:sp>
        <p:nvSpPr>
          <p:cNvPr id="8" name="TextBox 7">
            <a:extLst>
              <a:ext uri="{FF2B5EF4-FFF2-40B4-BE49-F238E27FC236}">
                <a16:creationId xmlns:a16="http://schemas.microsoft.com/office/drawing/2014/main" xmlns="" id="{D1272BA2-3E93-6746-8987-71BD0A44BCA2}"/>
              </a:ext>
            </a:extLst>
          </p:cNvPr>
          <p:cNvSpPr txBox="1"/>
          <p:nvPr/>
        </p:nvSpPr>
        <p:spPr>
          <a:xfrm>
            <a:off x="331662" y="3142051"/>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and there </a:t>
            </a:r>
            <a:r>
              <a:rPr lang="en-US" sz="3600" spc="-150" dirty="0" err="1">
                <a:solidFill>
                  <a:srgbClr val="002060"/>
                </a:solidFill>
              </a:rPr>
              <a:t>ain’t</a:t>
            </a:r>
            <a:r>
              <a:rPr lang="en-US" sz="3600" spc="-150" dirty="0">
                <a:solidFill>
                  <a:srgbClr val="002060"/>
                </a:solidFill>
              </a:rPr>
              <a:t> </a:t>
            </a:r>
            <a:r>
              <a:rPr lang="en-US" sz="3600" spc="-150" dirty="0" err="1">
                <a:solidFill>
                  <a:srgbClr val="002060"/>
                </a:solidFill>
              </a:rPr>
              <a:t>nooo</a:t>
            </a:r>
            <a:r>
              <a:rPr lang="en-US" sz="3600" spc="-150" dirty="0">
                <a:solidFill>
                  <a:srgbClr val="002060"/>
                </a:solidFill>
              </a:rPr>
              <a:t> neutral ground</a:t>
            </a:r>
          </a:p>
        </p:txBody>
      </p:sp>
      <p:sp>
        <p:nvSpPr>
          <p:cNvPr id="9" name="TextBox 8">
            <a:extLst>
              <a:ext uri="{FF2B5EF4-FFF2-40B4-BE49-F238E27FC236}">
                <a16:creationId xmlns:a16="http://schemas.microsoft.com/office/drawing/2014/main" xmlns="" id="{68FDCD18-ADEB-9C49-96DD-34C61A02BC0D}"/>
              </a:ext>
            </a:extLst>
          </p:cNvPr>
          <p:cNvSpPr txBox="1"/>
          <p:nvPr/>
        </p:nvSpPr>
        <p:spPr>
          <a:xfrm>
            <a:off x="331662" y="317468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The enemy is subtle,</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1757886317"/>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sp>
        <p:nvSpPr>
          <p:cNvPr id="7" name="TextBox 6">
            <a:extLst>
              <a:ext uri="{FF2B5EF4-FFF2-40B4-BE49-F238E27FC236}">
                <a16:creationId xmlns:a16="http://schemas.microsoft.com/office/drawing/2014/main" xmlns="" id="{B0ED2482-DFB3-1B43-82CB-AA8E5BB89CE3}"/>
              </a:ext>
            </a:extLst>
          </p:cNvPr>
          <p:cNvSpPr txBox="1"/>
          <p:nvPr/>
        </p:nvSpPr>
        <p:spPr>
          <a:xfrm>
            <a:off x="331663" y="3169612"/>
            <a:ext cx="6297736" cy="646331"/>
          </a:xfrm>
          <a:prstGeom prst="rect">
            <a:avLst/>
          </a:prstGeom>
          <a:solidFill>
            <a:srgbClr val="FFFFFF">
              <a:alpha val="74902"/>
            </a:srgbClr>
          </a:solidFill>
        </p:spPr>
        <p:txBody>
          <a:bodyPr wrap="square" rtlCol="0">
            <a:spAutoFit/>
          </a:bodyPr>
          <a:lstStyle/>
          <a:p>
            <a:pPr algn="ctr"/>
            <a:r>
              <a:rPr lang="en-US" sz="3600" spc="-150" dirty="0" err="1">
                <a:solidFill>
                  <a:srgbClr val="002060"/>
                </a:solidFill>
              </a:rPr>
              <a:t>Ya</a:t>
            </a:r>
            <a:r>
              <a:rPr lang="en-US" sz="3600" spc="-150" dirty="0">
                <a:solidFill>
                  <a:srgbClr val="002060"/>
                </a:solidFill>
              </a:rPr>
              <a:t> either got faith or </a:t>
            </a:r>
            <a:r>
              <a:rPr lang="en-US" sz="3600" spc="-150" dirty="0" err="1">
                <a:solidFill>
                  <a:srgbClr val="002060"/>
                </a:solidFill>
              </a:rPr>
              <a:t>ya</a:t>
            </a:r>
            <a:r>
              <a:rPr lang="en-US" sz="3600" spc="-150" dirty="0">
                <a:solidFill>
                  <a:srgbClr val="002060"/>
                </a:solidFill>
              </a:rPr>
              <a:t> got unbelief</a:t>
            </a:r>
          </a:p>
        </p:txBody>
      </p:sp>
      <p:sp>
        <p:nvSpPr>
          <p:cNvPr id="8" name="TextBox 7">
            <a:extLst>
              <a:ext uri="{FF2B5EF4-FFF2-40B4-BE49-F238E27FC236}">
                <a16:creationId xmlns:a16="http://schemas.microsoft.com/office/drawing/2014/main" xmlns="" id="{D1272BA2-3E93-6746-8987-71BD0A44BCA2}"/>
              </a:ext>
            </a:extLst>
          </p:cNvPr>
          <p:cNvSpPr txBox="1"/>
          <p:nvPr/>
        </p:nvSpPr>
        <p:spPr>
          <a:xfrm>
            <a:off x="331662" y="3142051"/>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and there </a:t>
            </a:r>
            <a:r>
              <a:rPr lang="en-US" sz="3600" spc="-150" dirty="0" err="1">
                <a:solidFill>
                  <a:srgbClr val="002060"/>
                </a:solidFill>
              </a:rPr>
              <a:t>ain’t</a:t>
            </a:r>
            <a:r>
              <a:rPr lang="en-US" sz="3600" spc="-150" dirty="0">
                <a:solidFill>
                  <a:srgbClr val="002060"/>
                </a:solidFill>
              </a:rPr>
              <a:t> </a:t>
            </a:r>
            <a:r>
              <a:rPr lang="en-US" sz="3600" spc="-150" dirty="0" err="1">
                <a:solidFill>
                  <a:srgbClr val="002060"/>
                </a:solidFill>
              </a:rPr>
              <a:t>nooo</a:t>
            </a:r>
            <a:r>
              <a:rPr lang="en-US" sz="3600" spc="-150" dirty="0">
                <a:solidFill>
                  <a:srgbClr val="002060"/>
                </a:solidFill>
              </a:rPr>
              <a:t> neutral ground</a:t>
            </a:r>
          </a:p>
        </p:txBody>
      </p:sp>
      <p:sp>
        <p:nvSpPr>
          <p:cNvPr id="9" name="TextBox 8">
            <a:extLst>
              <a:ext uri="{FF2B5EF4-FFF2-40B4-BE49-F238E27FC236}">
                <a16:creationId xmlns:a16="http://schemas.microsoft.com/office/drawing/2014/main" xmlns="" id="{68FDCD18-ADEB-9C49-96DD-34C61A02BC0D}"/>
              </a:ext>
            </a:extLst>
          </p:cNvPr>
          <p:cNvSpPr txBox="1"/>
          <p:nvPr/>
        </p:nvSpPr>
        <p:spPr>
          <a:xfrm>
            <a:off x="331662" y="317468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The enemy is subtle,</a:t>
            </a:r>
          </a:p>
        </p:txBody>
      </p:sp>
      <p:sp>
        <p:nvSpPr>
          <p:cNvPr id="10" name="TextBox 9">
            <a:extLst>
              <a:ext uri="{FF2B5EF4-FFF2-40B4-BE49-F238E27FC236}">
                <a16:creationId xmlns:a16="http://schemas.microsoft.com/office/drawing/2014/main" xmlns="" id="{38821349-65FA-2345-92F8-F028189BF0F2}"/>
              </a:ext>
            </a:extLst>
          </p:cNvPr>
          <p:cNvSpPr txBox="1"/>
          <p:nvPr/>
        </p:nvSpPr>
        <p:spPr>
          <a:xfrm>
            <a:off x="331660" y="3176460"/>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how be it we are so deceived</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4116189137"/>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sp>
        <p:nvSpPr>
          <p:cNvPr id="7" name="TextBox 6">
            <a:extLst>
              <a:ext uri="{FF2B5EF4-FFF2-40B4-BE49-F238E27FC236}">
                <a16:creationId xmlns:a16="http://schemas.microsoft.com/office/drawing/2014/main" xmlns="" id="{B0ED2482-DFB3-1B43-82CB-AA8E5BB89CE3}"/>
              </a:ext>
            </a:extLst>
          </p:cNvPr>
          <p:cNvSpPr txBox="1"/>
          <p:nvPr/>
        </p:nvSpPr>
        <p:spPr>
          <a:xfrm>
            <a:off x="331663" y="3169612"/>
            <a:ext cx="6297736" cy="646331"/>
          </a:xfrm>
          <a:prstGeom prst="rect">
            <a:avLst/>
          </a:prstGeom>
          <a:solidFill>
            <a:srgbClr val="FFFFFF">
              <a:alpha val="74902"/>
            </a:srgbClr>
          </a:solidFill>
        </p:spPr>
        <p:txBody>
          <a:bodyPr wrap="square" rtlCol="0">
            <a:spAutoFit/>
          </a:bodyPr>
          <a:lstStyle/>
          <a:p>
            <a:pPr algn="ctr"/>
            <a:r>
              <a:rPr lang="en-US" sz="3600" spc="-150" dirty="0" err="1">
                <a:solidFill>
                  <a:srgbClr val="002060"/>
                </a:solidFill>
              </a:rPr>
              <a:t>Ya</a:t>
            </a:r>
            <a:r>
              <a:rPr lang="en-US" sz="3600" spc="-150" dirty="0">
                <a:solidFill>
                  <a:srgbClr val="002060"/>
                </a:solidFill>
              </a:rPr>
              <a:t> either got faith or </a:t>
            </a:r>
            <a:r>
              <a:rPr lang="en-US" sz="3600" spc="-150" dirty="0" err="1">
                <a:solidFill>
                  <a:srgbClr val="002060"/>
                </a:solidFill>
              </a:rPr>
              <a:t>ya</a:t>
            </a:r>
            <a:r>
              <a:rPr lang="en-US" sz="3600" spc="-150" dirty="0">
                <a:solidFill>
                  <a:srgbClr val="002060"/>
                </a:solidFill>
              </a:rPr>
              <a:t> got unbelief</a:t>
            </a:r>
          </a:p>
        </p:txBody>
      </p:sp>
      <p:sp>
        <p:nvSpPr>
          <p:cNvPr id="8" name="TextBox 7">
            <a:extLst>
              <a:ext uri="{FF2B5EF4-FFF2-40B4-BE49-F238E27FC236}">
                <a16:creationId xmlns:a16="http://schemas.microsoft.com/office/drawing/2014/main" xmlns="" id="{D1272BA2-3E93-6746-8987-71BD0A44BCA2}"/>
              </a:ext>
            </a:extLst>
          </p:cNvPr>
          <p:cNvSpPr txBox="1"/>
          <p:nvPr/>
        </p:nvSpPr>
        <p:spPr>
          <a:xfrm>
            <a:off x="331662" y="3142051"/>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and there </a:t>
            </a:r>
            <a:r>
              <a:rPr lang="en-US" sz="3600" spc="-150" dirty="0" err="1">
                <a:solidFill>
                  <a:srgbClr val="002060"/>
                </a:solidFill>
              </a:rPr>
              <a:t>ain’t</a:t>
            </a:r>
            <a:r>
              <a:rPr lang="en-US" sz="3600" spc="-150" dirty="0">
                <a:solidFill>
                  <a:srgbClr val="002060"/>
                </a:solidFill>
              </a:rPr>
              <a:t> </a:t>
            </a:r>
            <a:r>
              <a:rPr lang="en-US" sz="3600" spc="-150" dirty="0" err="1">
                <a:solidFill>
                  <a:srgbClr val="002060"/>
                </a:solidFill>
              </a:rPr>
              <a:t>nooo</a:t>
            </a:r>
            <a:r>
              <a:rPr lang="en-US" sz="3600" spc="-150" dirty="0">
                <a:solidFill>
                  <a:srgbClr val="002060"/>
                </a:solidFill>
              </a:rPr>
              <a:t> neutral ground</a:t>
            </a:r>
          </a:p>
        </p:txBody>
      </p:sp>
      <p:sp>
        <p:nvSpPr>
          <p:cNvPr id="9" name="TextBox 8">
            <a:extLst>
              <a:ext uri="{FF2B5EF4-FFF2-40B4-BE49-F238E27FC236}">
                <a16:creationId xmlns:a16="http://schemas.microsoft.com/office/drawing/2014/main" xmlns="" id="{68FDCD18-ADEB-9C49-96DD-34C61A02BC0D}"/>
              </a:ext>
            </a:extLst>
          </p:cNvPr>
          <p:cNvSpPr txBox="1"/>
          <p:nvPr/>
        </p:nvSpPr>
        <p:spPr>
          <a:xfrm>
            <a:off x="331662" y="317468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The enemy is subtle,</a:t>
            </a:r>
          </a:p>
        </p:txBody>
      </p:sp>
      <p:sp>
        <p:nvSpPr>
          <p:cNvPr id="10" name="TextBox 9">
            <a:extLst>
              <a:ext uri="{FF2B5EF4-FFF2-40B4-BE49-F238E27FC236}">
                <a16:creationId xmlns:a16="http://schemas.microsoft.com/office/drawing/2014/main" xmlns="" id="{38821349-65FA-2345-92F8-F028189BF0F2}"/>
              </a:ext>
            </a:extLst>
          </p:cNvPr>
          <p:cNvSpPr txBox="1"/>
          <p:nvPr/>
        </p:nvSpPr>
        <p:spPr>
          <a:xfrm>
            <a:off x="331660" y="3176460"/>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how be it we are so deceived</a:t>
            </a:r>
          </a:p>
        </p:txBody>
      </p:sp>
      <p:sp>
        <p:nvSpPr>
          <p:cNvPr id="11" name="TextBox 10">
            <a:extLst>
              <a:ext uri="{FF2B5EF4-FFF2-40B4-BE49-F238E27FC236}">
                <a16:creationId xmlns:a16="http://schemas.microsoft.com/office/drawing/2014/main" xmlns="" id="{34887EE9-B7FB-064A-AC81-8194DD670267}"/>
              </a:ext>
            </a:extLst>
          </p:cNvPr>
          <p:cNvSpPr txBox="1"/>
          <p:nvPr/>
        </p:nvSpPr>
        <p:spPr>
          <a:xfrm>
            <a:off x="331660" y="3153014"/>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When the truth's in our hearts</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2323556924"/>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69E9E96-14B5-6847-AD64-A9D7D7A7CF77}"/>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ved (Bob Dylan album) - Wikipedia">
            <a:extLst>
              <a:ext uri="{FF2B5EF4-FFF2-40B4-BE49-F238E27FC236}">
                <a16:creationId xmlns:a16="http://schemas.microsoft.com/office/drawing/2014/main" xmlns="" id="{DB80CAF4-6A08-B946-8421-90FAA0C32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076" y="1053122"/>
            <a:ext cx="4960815" cy="4960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Bob Dylan – “Saved” reassessed. | twilightdawning">
            <a:extLst>
              <a:ext uri="{FF2B5EF4-FFF2-40B4-BE49-F238E27FC236}">
                <a16:creationId xmlns:a16="http://schemas.microsoft.com/office/drawing/2014/main" xmlns="" id="{B2CAA9C4-EE0E-A048-92DA-0F3B949877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520" t="3334" r="1719" b="3590"/>
          <a:stretch/>
        </p:blipFill>
        <p:spPr bwMode="auto">
          <a:xfrm>
            <a:off x="7894313" y="15630"/>
            <a:ext cx="4297688" cy="68423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01661792-98D8-5E45-9C2E-EF6081B5317F}"/>
              </a:ext>
            </a:extLst>
          </p:cNvPr>
          <p:cNvSpPr txBox="1"/>
          <p:nvPr/>
        </p:nvSpPr>
        <p:spPr>
          <a:xfrm>
            <a:off x="331664" y="3179586"/>
            <a:ext cx="6297736" cy="646331"/>
          </a:xfrm>
          <a:prstGeom prst="rect">
            <a:avLst/>
          </a:prstGeom>
          <a:solidFill>
            <a:srgbClr val="FFFFFF">
              <a:alpha val="74902"/>
            </a:srgbClr>
          </a:solidFill>
        </p:spPr>
        <p:txBody>
          <a:bodyPr wrap="square" rtlCol="0">
            <a:spAutoFit/>
          </a:bodyPr>
          <a:lstStyle/>
          <a:p>
            <a:pPr algn="ctr"/>
            <a:r>
              <a:rPr lang="en-US" sz="3600" dirty="0">
                <a:solidFill>
                  <a:srgbClr val="002060"/>
                </a:solidFill>
              </a:rPr>
              <a:t>Now there's spiritual warfare…</a:t>
            </a:r>
          </a:p>
        </p:txBody>
      </p:sp>
      <p:sp>
        <p:nvSpPr>
          <p:cNvPr id="6" name="TextBox 5">
            <a:extLst>
              <a:ext uri="{FF2B5EF4-FFF2-40B4-BE49-F238E27FC236}">
                <a16:creationId xmlns:a16="http://schemas.microsoft.com/office/drawing/2014/main" xmlns="" id="{239504DD-8298-7F41-B924-E0CB05464ECE}"/>
              </a:ext>
            </a:extLst>
          </p:cNvPr>
          <p:cNvSpPr txBox="1"/>
          <p:nvPr/>
        </p:nvSpPr>
        <p:spPr>
          <a:xfrm>
            <a:off x="331664" y="316564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flesh and blood breaking down …</a:t>
            </a:r>
          </a:p>
        </p:txBody>
      </p:sp>
      <p:sp>
        <p:nvSpPr>
          <p:cNvPr id="7" name="TextBox 6">
            <a:extLst>
              <a:ext uri="{FF2B5EF4-FFF2-40B4-BE49-F238E27FC236}">
                <a16:creationId xmlns:a16="http://schemas.microsoft.com/office/drawing/2014/main" xmlns="" id="{B0ED2482-DFB3-1B43-82CB-AA8E5BB89CE3}"/>
              </a:ext>
            </a:extLst>
          </p:cNvPr>
          <p:cNvSpPr txBox="1"/>
          <p:nvPr/>
        </p:nvSpPr>
        <p:spPr>
          <a:xfrm>
            <a:off x="331663" y="3169612"/>
            <a:ext cx="6297736" cy="646331"/>
          </a:xfrm>
          <a:prstGeom prst="rect">
            <a:avLst/>
          </a:prstGeom>
          <a:solidFill>
            <a:srgbClr val="FFFFFF">
              <a:alpha val="74902"/>
            </a:srgbClr>
          </a:solidFill>
        </p:spPr>
        <p:txBody>
          <a:bodyPr wrap="square" rtlCol="0">
            <a:spAutoFit/>
          </a:bodyPr>
          <a:lstStyle/>
          <a:p>
            <a:pPr algn="ctr"/>
            <a:r>
              <a:rPr lang="en-US" sz="3600" spc="-150" dirty="0" err="1">
                <a:solidFill>
                  <a:srgbClr val="002060"/>
                </a:solidFill>
              </a:rPr>
              <a:t>Ya</a:t>
            </a:r>
            <a:r>
              <a:rPr lang="en-US" sz="3600" spc="-150" dirty="0">
                <a:solidFill>
                  <a:srgbClr val="002060"/>
                </a:solidFill>
              </a:rPr>
              <a:t> either got faith or </a:t>
            </a:r>
            <a:r>
              <a:rPr lang="en-US" sz="3600" spc="-150" dirty="0" err="1">
                <a:solidFill>
                  <a:srgbClr val="002060"/>
                </a:solidFill>
              </a:rPr>
              <a:t>ya</a:t>
            </a:r>
            <a:r>
              <a:rPr lang="en-US" sz="3600" spc="-150" dirty="0">
                <a:solidFill>
                  <a:srgbClr val="002060"/>
                </a:solidFill>
              </a:rPr>
              <a:t> got unbelief</a:t>
            </a:r>
          </a:p>
        </p:txBody>
      </p:sp>
      <p:sp>
        <p:nvSpPr>
          <p:cNvPr id="8" name="TextBox 7">
            <a:extLst>
              <a:ext uri="{FF2B5EF4-FFF2-40B4-BE49-F238E27FC236}">
                <a16:creationId xmlns:a16="http://schemas.microsoft.com/office/drawing/2014/main" xmlns="" id="{D1272BA2-3E93-6746-8987-71BD0A44BCA2}"/>
              </a:ext>
            </a:extLst>
          </p:cNvPr>
          <p:cNvSpPr txBox="1"/>
          <p:nvPr/>
        </p:nvSpPr>
        <p:spPr>
          <a:xfrm>
            <a:off x="331662" y="3142051"/>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and there </a:t>
            </a:r>
            <a:r>
              <a:rPr lang="en-US" sz="3600" spc="-150" dirty="0" err="1">
                <a:solidFill>
                  <a:srgbClr val="002060"/>
                </a:solidFill>
              </a:rPr>
              <a:t>ain’t</a:t>
            </a:r>
            <a:r>
              <a:rPr lang="en-US" sz="3600" spc="-150" dirty="0">
                <a:solidFill>
                  <a:srgbClr val="002060"/>
                </a:solidFill>
              </a:rPr>
              <a:t> </a:t>
            </a:r>
            <a:r>
              <a:rPr lang="en-US" sz="3600" spc="-150" dirty="0" err="1">
                <a:solidFill>
                  <a:srgbClr val="002060"/>
                </a:solidFill>
              </a:rPr>
              <a:t>nooo</a:t>
            </a:r>
            <a:r>
              <a:rPr lang="en-US" sz="3600" spc="-150" dirty="0">
                <a:solidFill>
                  <a:srgbClr val="002060"/>
                </a:solidFill>
              </a:rPr>
              <a:t> neutral ground</a:t>
            </a:r>
          </a:p>
        </p:txBody>
      </p:sp>
      <p:sp>
        <p:nvSpPr>
          <p:cNvPr id="9" name="TextBox 8">
            <a:extLst>
              <a:ext uri="{FF2B5EF4-FFF2-40B4-BE49-F238E27FC236}">
                <a16:creationId xmlns:a16="http://schemas.microsoft.com/office/drawing/2014/main" xmlns="" id="{68FDCD18-ADEB-9C49-96DD-34C61A02BC0D}"/>
              </a:ext>
            </a:extLst>
          </p:cNvPr>
          <p:cNvSpPr txBox="1"/>
          <p:nvPr/>
        </p:nvSpPr>
        <p:spPr>
          <a:xfrm>
            <a:off x="331662" y="3174683"/>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The enemy is subtle,</a:t>
            </a:r>
          </a:p>
        </p:txBody>
      </p:sp>
      <p:sp>
        <p:nvSpPr>
          <p:cNvPr id="10" name="TextBox 9">
            <a:extLst>
              <a:ext uri="{FF2B5EF4-FFF2-40B4-BE49-F238E27FC236}">
                <a16:creationId xmlns:a16="http://schemas.microsoft.com/office/drawing/2014/main" xmlns="" id="{38821349-65FA-2345-92F8-F028189BF0F2}"/>
              </a:ext>
            </a:extLst>
          </p:cNvPr>
          <p:cNvSpPr txBox="1"/>
          <p:nvPr/>
        </p:nvSpPr>
        <p:spPr>
          <a:xfrm>
            <a:off x="331660" y="3176460"/>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how be it we are so deceived</a:t>
            </a:r>
          </a:p>
        </p:txBody>
      </p:sp>
      <p:sp>
        <p:nvSpPr>
          <p:cNvPr id="11" name="TextBox 10">
            <a:extLst>
              <a:ext uri="{FF2B5EF4-FFF2-40B4-BE49-F238E27FC236}">
                <a16:creationId xmlns:a16="http://schemas.microsoft.com/office/drawing/2014/main" xmlns="" id="{34887EE9-B7FB-064A-AC81-8194DD670267}"/>
              </a:ext>
            </a:extLst>
          </p:cNvPr>
          <p:cNvSpPr txBox="1"/>
          <p:nvPr/>
        </p:nvSpPr>
        <p:spPr>
          <a:xfrm>
            <a:off x="331660" y="3153014"/>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When the truth's in our hearts</a:t>
            </a:r>
          </a:p>
        </p:txBody>
      </p:sp>
      <p:sp>
        <p:nvSpPr>
          <p:cNvPr id="12" name="TextBox 11">
            <a:extLst>
              <a:ext uri="{FF2B5EF4-FFF2-40B4-BE49-F238E27FC236}">
                <a16:creationId xmlns:a16="http://schemas.microsoft.com/office/drawing/2014/main" xmlns="" id="{09B688C7-4218-5441-86A1-71D68428FF05}"/>
              </a:ext>
            </a:extLst>
          </p:cNvPr>
          <p:cNvSpPr txBox="1"/>
          <p:nvPr/>
        </p:nvSpPr>
        <p:spPr>
          <a:xfrm>
            <a:off x="366821" y="3147854"/>
            <a:ext cx="6297736" cy="646331"/>
          </a:xfrm>
          <a:prstGeom prst="rect">
            <a:avLst/>
          </a:prstGeom>
          <a:solidFill>
            <a:srgbClr val="FFFFFF">
              <a:alpha val="74902"/>
            </a:srgbClr>
          </a:solidFill>
        </p:spPr>
        <p:txBody>
          <a:bodyPr wrap="square" rtlCol="0">
            <a:spAutoFit/>
          </a:bodyPr>
          <a:lstStyle/>
          <a:p>
            <a:pPr algn="ctr"/>
            <a:r>
              <a:rPr lang="en-US" sz="3600" spc="-150" dirty="0">
                <a:solidFill>
                  <a:srgbClr val="002060"/>
                </a:solidFill>
              </a:rPr>
              <a:t>and we still don't believe ?</a:t>
            </a:r>
          </a:p>
        </p:txBody>
      </p:sp>
      <p:pic>
        <p:nvPicPr>
          <p:cNvPr id="3" name="02 Precious Angel.mp3" descr="02 Precious Angel.mp3">
            <a:hlinkClick r:id="" action="ppaction://media"/>
            <a:extLst>
              <a:ext uri="{FF2B5EF4-FFF2-40B4-BE49-F238E27FC236}">
                <a16:creationId xmlns:a16="http://schemas.microsoft.com/office/drawing/2014/main" xmlns="" id="{73126C8B-90E9-6442-B930-9C284E341232}"/>
              </a:ext>
            </a:extLst>
          </p:cNvPr>
          <p:cNvPicPr>
            <a:picLocks noChangeAspect="1"/>
          </p:cNvPicPr>
          <p:nvPr>
            <a:audioFile r:link="rId1"/>
            <p:extLst>
              <p:ext uri="{DAA4B4D4-6D71-4841-9C94-3DE7FCFB9230}">
                <p14:media xmlns:p14="http://schemas.microsoft.com/office/powerpoint/2010/main" r:embed="rId2">
                  <p14:trim st="46012.8365" end="312515.8984"/>
                </p14:media>
              </p:ext>
            </p:extLst>
          </p:nvPr>
        </p:nvPicPr>
        <p:blipFill>
          <a:blip r:embed="rId6"/>
          <a:stretch>
            <a:fillRect/>
          </a:stretch>
        </p:blipFill>
        <p:spPr>
          <a:xfrm>
            <a:off x="5689600" y="3022600"/>
            <a:ext cx="812800" cy="812800"/>
          </a:xfrm>
          <a:prstGeom prst="rect">
            <a:avLst/>
          </a:prstGeom>
        </p:spPr>
      </p:pic>
    </p:spTree>
    <p:extLst>
      <p:ext uri="{BB962C8B-B14F-4D97-AF65-F5344CB8AC3E}">
        <p14:creationId xmlns:p14="http://schemas.microsoft.com/office/powerpoint/2010/main" val="3906371270"/>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47519DD8-CFB8-D44F-9915-67ECA79A1ADF}"/>
              </a:ext>
            </a:extLst>
          </p:cNvPr>
          <p:cNvPicPr>
            <a:picLocks noChangeAspect="1"/>
          </p:cNvPicPr>
          <p:nvPr/>
        </p:nvPicPr>
        <p:blipFill rotWithShape="1">
          <a:blip r:embed="rId2"/>
          <a:srcRect b="19320"/>
          <a:stretch/>
        </p:blipFill>
        <p:spPr>
          <a:xfrm>
            <a:off x="4832326" y="1143730"/>
            <a:ext cx="6932588" cy="5568988"/>
          </a:xfrm>
          <a:prstGeom prst="rect">
            <a:avLst/>
          </a:prstGeom>
        </p:spPr>
      </p:pic>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spTree>
    <p:extLst>
      <p:ext uri="{BB962C8B-B14F-4D97-AF65-F5344CB8AC3E}">
        <p14:creationId xmlns:p14="http://schemas.microsoft.com/office/powerpoint/2010/main" val="3157505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324DFF3-20B1-6E49-BADF-B05AF8D0D847}"/>
              </a:ext>
            </a:extLst>
          </p:cNvPr>
          <p:cNvGrpSpPr/>
          <p:nvPr/>
        </p:nvGrpSpPr>
        <p:grpSpPr>
          <a:xfrm>
            <a:off x="5134708" y="-17585"/>
            <a:ext cx="7057292" cy="6875585"/>
            <a:chOff x="5134708" y="-17585"/>
            <a:chExt cx="7057292" cy="6875585"/>
          </a:xfrm>
        </p:grpSpPr>
        <p:pic>
          <p:nvPicPr>
            <p:cNvPr id="4" name="Picture 3" descr="A group of men in suits&#10;&#10;Description automatically generated with medium confidence">
              <a:extLst>
                <a:ext uri="{FF2B5EF4-FFF2-40B4-BE49-F238E27FC236}">
                  <a16:creationId xmlns:a16="http://schemas.microsoft.com/office/drawing/2014/main" xmlns="" id="{6A498906-1D3B-B342-B91D-35D6EE59AC8B}"/>
                </a:ext>
              </a:extLst>
            </p:cNvPr>
            <p:cNvPicPr>
              <a:picLocks noChangeAspect="1"/>
            </p:cNvPicPr>
            <p:nvPr/>
          </p:nvPicPr>
          <p:blipFill rotWithShape="1">
            <a:blip r:embed="rId2"/>
            <a:srcRect l="35208" r="-1"/>
            <a:stretch/>
          </p:blipFill>
          <p:spPr>
            <a:xfrm>
              <a:off x="5785338" y="0"/>
              <a:ext cx="6406662" cy="6858000"/>
            </a:xfrm>
            <a:prstGeom prst="rect">
              <a:avLst/>
            </a:prstGeom>
          </p:spPr>
        </p:pic>
        <p:sp>
          <p:nvSpPr>
            <p:cNvPr id="5" name="Freeform 4">
              <a:extLst>
                <a:ext uri="{FF2B5EF4-FFF2-40B4-BE49-F238E27FC236}">
                  <a16:creationId xmlns:a16="http://schemas.microsoft.com/office/drawing/2014/main" xmlns="" id="{6FBF8957-2F95-3F4D-AFE8-ACD287E2A209}"/>
                </a:ext>
              </a:extLst>
            </p:cNvPr>
            <p:cNvSpPr/>
            <p:nvPr/>
          </p:nvSpPr>
          <p:spPr>
            <a:xfrm>
              <a:off x="5134708" y="-17585"/>
              <a:ext cx="4114800" cy="6875585"/>
            </a:xfrm>
            <a:custGeom>
              <a:avLst/>
              <a:gdLst>
                <a:gd name="connsiteX0" fmla="*/ 4114800 w 4114800"/>
                <a:gd name="connsiteY0" fmla="*/ 6858000 h 6875585"/>
                <a:gd name="connsiteX1" fmla="*/ 3991707 w 4114800"/>
                <a:gd name="connsiteY1" fmla="*/ 5908431 h 6875585"/>
                <a:gd name="connsiteX2" fmla="*/ 3253154 w 4114800"/>
                <a:gd name="connsiteY2" fmla="*/ 5081954 h 6875585"/>
                <a:gd name="connsiteX3" fmla="*/ 3534507 w 4114800"/>
                <a:gd name="connsiteY3" fmla="*/ 3622431 h 6875585"/>
                <a:gd name="connsiteX4" fmla="*/ 3358661 w 4114800"/>
                <a:gd name="connsiteY4" fmla="*/ 1934308 h 6875585"/>
                <a:gd name="connsiteX5" fmla="*/ 2778369 w 4114800"/>
                <a:gd name="connsiteY5" fmla="*/ 967154 h 6875585"/>
                <a:gd name="connsiteX6" fmla="*/ 2866292 w 4114800"/>
                <a:gd name="connsiteY6" fmla="*/ 17585 h 6875585"/>
                <a:gd name="connsiteX7" fmla="*/ 0 w 4114800"/>
                <a:gd name="connsiteY7" fmla="*/ 0 h 6875585"/>
                <a:gd name="connsiteX8" fmla="*/ 70338 w 4114800"/>
                <a:gd name="connsiteY8" fmla="*/ 6875585 h 6875585"/>
                <a:gd name="connsiteX9" fmla="*/ 4114800 w 4114800"/>
                <a:gd name="connsiteY9" fmla="*/ 6858000 h 687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800" h="6875585">
                  <a:moveTo>
                    <a:pt x="4114800" y="6858000"/>
                  </a:moveTo>
                  <a:lnTo>
                    <a:pt x="3991707" y="5908431"/>
                  </a:lnTo>
                  <a:lnTo>
                    <a:pt x="3253154" y="5081954"/>
                  </a:lnTo>
                  <a:lnTo>
                    <a:pt x="3534507" y="3622431"/>
                  </a:lnTo>
                  <a:lnTo>
                    <a:pt x="3358661" y="1934308"/>
                  </a:lnTo>
                  <a:lnTo>
                    <a:pt x="2778369" y="967154"/>
                  </a:lnTo>
                  <a:lnTo>
                    <a:pt x="2866292" y="17585"/>
                  </a:lnTo>
                  <a:lnTo>
                    <a:pt x="0" y="0"/>
                  </a:lnTo>
                  <a:lnTo>
                    <a:pt x="70338" y="6875585"/>
                  </a:lnTo>
                  <a:lnTo>
                    <a:pt x="411480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xmlns="" id="{A5A6BB34-964B-474D-B012-C7F91AA1BF9B}"/>
              </a:ext>
            </a:extLst>
          </p:cNvPr>
          <p:cNvGrpSpPr/>
          <p:nvPr/>
        </p:nvGrpSpPr>
        <p:grpSpPr>
          <a:xfrm>
            <a:off x="0" y="-35169"/>
            <a:ext cx="6840415" cy="6893169"/>
            <a:chOff x="0" y="-35169"/>
            <a:chExt cx="6840415" cy="6893169"/>
          </a:xfrm>
        </p:grpSpPr>
        <p:pic>
          <p:nvPicPr>
            <p:cNvPr id="3" name="Picture 2" descr="A group of men in suits&#10;&#10;Description automatically generated with medium confidence">
              <a:extLst>
                <a:ext uri="{FF2B5EF4-FFF2-40B4-BE49-F238E27FC236}">
                  <a16:creationId xmlns:a16="http://schemas.microsoft.com/office/drawing/2014/main" xmlns="" id="{1F380EAA-6D81-714C-A4BA-FDD1FC1739AA}"/>
                </a:ext>
              </a:extLst>
            </p:cNvPr>
            <p:cNvPicPr>
              <a:picLocks noChangeAspect="1"/>
            </p:cNvPicPr>
            <p:nvPr/>
          </p:nvPicPr>
          <p:blipFill rotWithShape="1">
            <a:blip r:embed="rId2"/>
            <a:srcRect r="64432"/>
            <a:stretch/>
          </p:blipFill>
          <p:spPr>
            <a:xfrm>
              <a:off x="0" y="0"/>
              <a:ext cx="3516923" cy="6858000"/>
            </a:xfrm>
            <a:prstGeom prst="rect">
              <a:avLst/>
            </a:prstGeom>
          </p:spPr>
        </p:pic>
        <p:sp>
          <p:nvSpPr>
            <p:cNvPr id="7" name="Freeform 6">
              <a:extLst>
                <a:ext uri="{FF2B5EF4-FFF2-40B4-BE49-F238E27FC236}">
                  <a16:creationId xmlns:a16="http://schemas.microsoft.com/office/drawing/2014/main" xmlns="" id="{8C494E0C-4073-BC4B-834F-07108CFF9280}"/>
                </a:ext>
              </a:extLst>
            </p:cNvPr>
            <p:cNvSpPr/>
            <p:nvPr/>
          </p:nvSpPr>
          <p:spPr>
            <a:xfrm>
              <a:off x="2215662" y="-35169"/>
              <a:ext cx="4624753" cy="6893169"/>
            </a:xfrm>
            <a:custGeom>
              <a:avLst/>
              <a:gdLst>
                <a:gd name="connsiteX0" fmla="*/ 0 w 4624753"/>
                <a:gd name="connsiteY0" fmla="*/ 6893169 h 6893169"/>
                <a:gd name="connsiteX1" fmla="*/ 0 w 4624753"/>
                <a:gd name="connsiteY1" fmla="*/ 6893169 h 6893169"/>
                <a:gd name="connsiteX2" fmla="*/ 17584 w 4624753"/>
                <a:gd name="connsiteY2" fmla="*/ 6734907 h 6893169"/>
                <a:gd name="connsiteX3" fmla="*/ 52753 w 4624753"/>
                <a:gd name="connsiteY3" fmla="*/ 6348046 h 6893169"/>
                <a:gd name="connsiteX4" fmla="*/ 87923 w 4624753"/>
                <a:gd name="connsiteY4" fmla="*/ 6189784 h 6893169"/>
                <a:gd name="connsiteX5" fmla="*/ 105507 w 4624753"/>
                <a:gd name="connsiteY5" fmla="*/ 6137031 h 6893169"/>
                <a:gd name="connsiteX6" fmla="*/ 140676 w 4624753"/>
                <a:gd name="connsiteY6" fmla="*/ 6101861 h 6893169"/>
                <a:gd name="connsiteX7" fmla="*/ 175846 w 4624753"/>
                <a:gd name="connsiteY7" fmla="*/ 6049107 h 6893169"/>
                <a:gd name="connsiteX8" fmla="*/ 263769 w 4624753"/>
                <a:gd name="connsiteY8" fmla="*/ 5961184 h 6893169"/>
                <a:gd name="connsiteX9" fmla="*/ 334107 w 4624753"/>
                <a:gd name="connsiteY9" fmla="*/ 5873261 h 6893169"/>
                <a:gd name="connsiteX10" fmla="*/ 369276 w 4624753"/>
                <a:gd name="connsiteY10" fmla="*/ 5820507 h 6893169"/>
                <a:gd name="connsiteX11" fmla="*/ 422030 w 4624753"/>
                <a:gd name="connsiteY11" fmla="*/ 5802923 h 6893169"/>
                <a:gd name="connsiteX12" fmla="*/ 545123 w 4624753"/>
                <a:gd name="connsiteY12" fmla="*/ 5715000 h 6893169"/>
                <a:gd name="connsiteX13" fmla="*/ 668215 w 4624753"/>
                <a:gd name="connsiteY13" fmla="*/ 5627077 h 6893169"/>
                <a:gd name="connsiteX14" fmla="*/ 703384 w 4624753"/>
                <a:gd name="connsiteY14" fmla="*/ 5591907 h 6893169"/>
                <a:gd name="connsiteX15" fmla="*/ 808892 w 4624753"/>
                <a:gd name="connsiteY15" fmla="*/ 5521569 h 6893169"/>
                <a:gd name="connsiteX16" fmla="*/ 844061 w 4624753"/>
                <a:gd name="connsiteY16" fmla="*/ 5468815 h 6893169"/>
                <a:gd name="connsiteX17" fmla="*/ 967153 w 4624753"/>
                <a:gd name="connsiteY17" fmla="*/ 5310554 h 6893169"/>
                <a:gd name="connsiteX18" fmla="*/ 984738 w 4624753"/>
                <a:gd name="connsiteY18" fmla="*/ 5257800 h 6893169"/>
                <a:gd name="connsiteX19" fmla="*/ 1019907 w 4624753"/>
                <a:gd name="connsiteY19" fmla="*/ 5169877 h 6893169"/>
                <a:gd name="connsiteX20" fmla="*/ 1037492 w 4624753"/>
                <a:gd name="connsiteY20" fmla="*/ 5081954 h 6893169"/>
                <a:gd name="connsiteX21" fmla="*/ 1072661 w 4624753"/>
                <a:gd name="connsiteY21" fmla="*/ 5011615 h 6893169"/>
                <a:gd name="connsiteX22" fmla="*/ 1107830 w 4624753"/>
                <a:gd name="connsiteY22" fmla="*/ 4923692 h 6893169"/>
                <a:gd name="connsiteX23" fmla="*/ 1125415 w 4624753"/>
                <a:gd name="connsiteY23" fmla="*/ 4870938 h 6893169"/>
                <a:gd name="connsiteX24" fmla="*/ 1160584 w 4624753"/>
                <a:gd name="connsiteY24" fmla="*/ 4800600 h 6893169"/>
                <a:gd name="connsiteX25" fmla="*/ 1178169 w 4624753"/>
                <a:gd name="connsiteY25" fmla="*/ 4747846 h 6893169"/>
                <a:gd name="connsiteX26" fmla="*/ 1248507 w 4624753"/>
                <a:gd name="connsiteY26" fmla="*/ 4642338 h 6893169"/>
                <a:gd name="connsiteX27" fmla="*/ 1266092 w 4624753"/>
                <a:gd name="connsiteY27" fmla="*/ 4572000 h 6893169"/>
                <a:gd name="connsiteX28" fmla="*/ 1283676 w 4624753"/>
                <a:gd name="connsiteY28" fmla="*/ 4484077 h 6893169"/>
                <a:gd name="connsiteX29" fmla="*/ 1318846 w 4624753"/>
                <a:gd name="connsiteY29" fmla="*/ 4378569 h 6893169"/>
                <a:gd name="connsiteX30" fmla="*/ 1354015 w 4624753"/>
                <a:gd name="connsiteY30" fmla="*/ 4273061 h 6893169"/>
                <a:gd name="connsiteX31" fmla="*/ 1389184 w 4624753"/>
                <a:gd name="connsiteY31" fmla="*/ 4167554 h 6893169"/>
                <a:gd name="connsiteX32" fmla="*/ 1406769 w 4624753"/>
                <a:gd name="connsiteY32" fmla="*/ 4114800 h 6893169"/>
                <a:gd name="connsiteX33" fmla="*/ 1389184 w 4624753"/>
                <a:gd name="connsiteY33" fmla="*/ 3833446 h 6893169"/>
                <a:gd name="connsiteX34" fmla="*/ 1318846 w 4624753"/>
                <a:gd name="connsiteY34" fmla="*/ 3675184 h 6893169"/>
                <a:gd name="connsiteX35" fmla="*/ 1248507 w 4624753"/>
                <a:gd name="connsiteY35" fmla="*/ 3534507 h 6893169"/>
                <a:gd name="connsiteX36" fmla="*/ 1213338 w 4624753"/>
                <a:gd name="connsiteY36" fmla="*/ 3429000 h 6893169"/>
                <a:gd name="connsiteX37" fmla="*/ 1195753 w 4624753"/>
                <a:gd name="connsiteY37" fmla="*/ 3376246 h 6893169"/>
                <a:gd name="connsiteX38" fmla="*/ 1178169 w 4624753"/>
                <a:gd name="connsiteY38" fmla="*/ 2778369 h 6893169"/>
                <a:gd name="connsiteX39" fmla="*/ 1160584 w 4624753"/>
                <a:gd name="connsiteY39" fmla="*/ 2690446 h 6893169"/>
                <a:gd name="connsiteX40" fmla="*/ 1143000 w 4624753"/>
                <a:gd name="connsiteY40" fmla="*/ 2567354 h 6893169"/>
                <a:gd name="connsiteX41" fmla="*/ 1160584 w 4624753"/>
                <a:gd name="connsiteY41" fmla="*/ 2233246 h 6893169"/>
                <a:gd name="connsiteX42" fmla="*/ 1195753 w 4624753"/>
                <a:gd name="connsiteY42" fmla="*/ 2180492 h 6893169"/>
                <a:gd name="connsiteX43" fmla="*/ 1213338 w 4624753"/>
                <a:gd name="connsiteY43" fmla="*/ 2110154 h 6893169"/>
                <a:gd name="connsiteX44" fmla="*/ 1248507 w 4624753"/>
                <a:gd name="connsiteY44" fmla="*/ 1301261 h 6893169"/>
                <a:gd name="connsiteX45" fmla="*/ 1266092 w 4624753"/>
                <a:gd name="connsiteY45" fmla="*/ 1195754 h 6893169"/>
                <a:gd name="connsiteX46" fmla="*/ 1318846 w 4624753"/>
                <a:gd name="connsiteY46" fmla="*/ 1072661 h 6893169"/>
                <a:gd name="connsiteX47" fmla="*/ 1354015 w 4624753"/>
                <a:gd name="connsiteY47" fmla="*/ 967154 h 6893169"/>
                <a:gd name="connsiteX48" fmla="*/ 1389184 w 4624753"/>
                <a:gd name="connsiteY48" fmla="*/ 896815 h 6893169"/>
                <a:gd name="connsiteX49" fmla="*/ 1406769 w 4624753"/>
                <a:gd name="connsiteY49" fmla="*/ 844061 h 6893169"/>
                <a:gd name="connsiteX50" fmla="*/ 1424353 w 4624753"/>
                <a:gd name="connsiteY50" fmla="*/ 756138 h 6893169"/>
                <a:gd name="connsiteX51" fmla="*/ 1565030 w 4624753"/>
                <a:gd name="connsiteY51" fmla="*/ 509954 h 6893169"/>
                <a:gd name="connsiteX52" fmla="*/ 1600200 w 4624753"/>
                <a:gd name="connsiteY52" fmla="*/ 404446 h 6893169"/>
                <a:gd name="connsiteX53" fmla="*/ 1670538 w 4624753"/>
                <a:gd name="connsiteY53" fmla="*/ 316523 h 6893169"/>
                <a:gd name="connsiteX54" fmla="*/ 1705707 w 4624753"/>
                <a:gd name="connsiteY54" fmla="*/ 263769 h 6893169"/>
                <a:gd name="connsiteX55" fmla="*/ 1740876 w 4624753"/>
                <a:gd name="connsiteY55" fmla="*/ 123092 h 6893169"/>
                <a:gd name="connsiteX56" fmla="*/ 1776046 w 4624753"/>
                <a:gd name="connsiteY56" fmla="*/ 87923 h 6893169"/>
                <a:gd name="connsiteX57" fmla="*/ 1793630 w 4624753"/>
                <a:gd name="connsiteY57" fmla="*/ 0 h 6893169"/>
                <a:gd name="connsiteX58" fmla="*/ 4624753 w 4624753"/>
                <a:gd name="connsiteY58" fmla="*/ 17584 h 6893169"/>
                <a:gd name="connsiteX59" fmla="*/ 4607169 w 4624753"/>
                <a:gd name="connsiteY59" fmla="*/ 6893169 h 6893169"/>
                <a:gd name="connsiteX60" fmla="*/ 0 w 4624753"/>
                <a:gd name="connsiteY60" fmla="*/ 6893169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24753" h="6893169">
                  <a:moveTo>
                    <a:pt x="0" y="6893169"/>
                  </a:moveTo>
                  <a:lnTo>
                    <a:pt x="0" y="6893169"/>
                  </a:lnTo>
                  <a:cubicBezTo>
                    <a:pt x="5861" y="6840415"/>
                    <a:pt x="12779" y="6787768"/>
                    <a:pt x="17584" y="6734907"/>
                  </a:cubicBezTo>
                  <a:cubicBezTo>
                    <a:pt x="31329" y="6583714"/>
                    <a:pt x="32224" y="6491749"/>
                    <a:pt x="52753" y="6348046"/>
                  </a:cubicBezTo>
                  <a:cubicBezTo>
                    <a:pt x="57933" y="6311785"/>
                    <a:pt x="76952" y="6228181"/>
                    <a:pt x="87923" y="6189784"/>
                  </a:cubicBezTo>
                  <a:cubicBezTo>
                    <a:pt x="93015" y="6171962"/>
                    <a:pt x="95971" y="6152925"/>
                    <a:pt x="105507" y="6137031"/>
                  </a:cubicBezTo>
                  <a:cubicBezTo>
                    <a:pt x="114037" y="6122815"/>
                    <a:pt x="130319" y="6114807"/>
                    <a:pt x="140676" y="6101861"/>
                  </a:cubicBezTo>
                  <a:cubicBezTo>
                    <a:pt x="153878" y="6085358"/>
                    <a:pt x="161929" y="6065012"/>
                    <a:pt x="175846" y="6049107"/>
                  </a:cubicBezTo>
                  <a:cubicBezTo>
                    <a:pt x="203139" y="6017915"/>
                    <a:pt x="240778" y="5995670"/>
                    <a:pt x="263769" y="5961184"/>
                  </a:cubicBezTo>
                  <a:cubicBezTo>
                    <a:pt x="372022" y="5798806"/>
                    <a:pt x="233876" y="5998552"/>
                    <a:pt x="334107" y="5873261"/>
                  </a:cubicBezTo>
                  <a:cubicBezTo>
                    <a:pt x="347309" y="5856758"/>
                    <a:pt x="352773" y="5833709"/>
                    <a:pt x="369276" y="5820507"/>
                  </a:cubicBezTo>
                  <a:cubicBezTo>
                    <a:pt x="383750" y="5808928"/>
                    <a:pt x="404445" y="5808784"/>
                    <a:pt x="422030" y="5802923"/>
                  </a:cubicBezTo>
                  <a:cubicBezTo>
                    <a:pt x="505476" y="5719477"/>
                    <a:pt x="460912" y="5743069"/>
                    <a:pt x="545123" y="5715000"/>
                  </a:cubicBezTo>
                  <a:cubicBezTo>
                    <a:pt x="660327" y="5599794"/>
                    <a:pt x="529342" y="5719660"/>
                    <a:pt x="668215" y="5627077"/>
                  </a:cubicBezTo>
                  <a:cubicBezTo>
                    <a:pt x="682010" y="5617881"/>
                    <a:pt x="690121" y="5601854"/>
                    <a:pt x="703384" y="5591907"/>
                  </a:cubicBezTo>
                  <a:cubicBezTo>
                    <a:pt x="737198" y="5566546"/>
                    <a:pt x="808892" y="5521569"/>
                    <a:pt x="808892" y="5521569"/>
                  </a:cubicBezTo>
                  <a:cubicBezTo>
                    <a:pt x="820615" y="5503984"/>
                    <a:pt x="830531" y="5485051"/>
                    <a:pt x="844061" y="5468815"/>
                  </a:cubicBezTo>
                  <a:cubicBezTo>
                    <a:pt x="894636" y="5408124"/>
                    <a:pt x="937523" y="5399443"/>
                    <a:pt x="967153" y="5310554"/>
                  </a:cubicBezTo>
                  <a:cubicBezTo>
                    <a:pt x="973015" y="5292969"/>
                    <a:pt x="978230" y="5275156"/>
                    <a:pt x="984738" y="5257800"/>
                  </a:cubicBezTo>
                  <a:cubicBezTo>
                    <a:pt x="995821" y="5228244"/>
                    <a:pt x="1010837" y="5200111"/>
                    <a:pt x="1019907" y="5169877"/>
                  </a:cubicBezTo>
                  <a:cubicBezTo>
                    <a:pt x="1028495" y="5141249"/>
                    <a:pt x="1028041" y="5110308"/>
                    <a:pt x="1037492" y="5081954"/>
                  </a:cubicBezTo>
                  <a:cubicBezTo>
                    <a:pt x="1045782" y="5057085"/>
                    <a:pt x="1062015" y="5035569"/>
                    <a:pt x="1072661" y="5011615"/>
                  </a:cubicBezTo>
                  <a:cubicBezTo>
                    <a:pt x="1085481" y="4982770"/>
                    <a:pt x="1096747" y="4953248"/>
                    <a:pt x="1107830" y="4923692"/>
                  </a:cubicBezTo>
                  <a:cubicBezTo>
                    <a:pt x="1114338" y="4906336"/>
                    <a:pt x="1118113" y="4887975"/>
                    <a:pt x="1125415" y="4870938"/>
                  </a:cubicBezTo>
                  <a:cubicBezTo>
                    <a:pt x="1135741" y="4846844"/>
                    <a:pt x="1150258" y="4824694"/>
                    <a:pt x="1160584" y="4800600"/>
                  </a:cubicBezTo>
                  <a:cubicBezTo>
                    <a:pt x="1167886" y="4783563"/>
                    <a:pt x="1169167" y="4764049"/>
                    <a:pt x="1178169" y="4747846"/>
                  </a:cubicBezTo>
                  <a:cubicBezTo>
                    <a:pt x="1198696" y="4710897"/>
                    <a:pt x="1248507" y="4642338"/>
                    <a:pt x="1248507" y="4642338"/>
                  </a:cubicBezTo>
                  <a:cubicBezTo>
                    <a:pt x="1254369" y="4618892"/>
                    <a:pt x="1260849" y="4595592"/>
                    <a:pt x="1266092" y="4572000"/>
                  </a:cubicBezTo>
                  <a:cubicBezTo>
                    <a:pt x="1272576" y="4542824"/>
                    <a:pt x="1275812" y="4512912"/>
                    <a:pt x="1283676" y="4484077"/>
                  </a:cubicBezTo>
                  <a:cubicBezTo>
                    <a:pt x="1293430" y="4448311"/>
                    <a:pt x="1307123" y="4413738"/>
                    <a:pt x="1318846" y="4378569"/>
                  </a:cubicBezTo>
                  <a:lnTo>
                    <a:pt x="1354015" y="4273061"/>
                  </a:lnTo>
                  <a:lnTo>
                    <a:pt x="1389184" y="4167554"/>
                  </a:lnTo>
                  <a:lnTo>
                    <a:pt x="1406769" y="4114800"/>
                  </a:lnTo>
                  <a:cubicBezTo>
                    <a:pt x="1400907" y="4021015"/>
                    <a:pt x="1401880" y="3926552"/>
                    <a:pt x="1389184" y="3833446"/>
                  </a:cubicBezTo>
                  <a:cubicBezTo>
                    <a:pt x="1368586" y="3682392"/>
                    <a:pt x="1362462" y="3773319"/>
                    <a:pt x="1318846" y="3675184"/>
                  </a:cubicBezTo>
                  <a:cubicBezTo>
                    <a:pt x="1254186" y="3529701"/>
                    <a:pt x="1320733" y="3606735"/>
                    <a:pt x="1248507" y="3534507"/>
                  </a:cubicBezTo>
                  <a:lnTo>
                    <a:pt x="1213338" y="3429000"/>
                  </a:lnTo>
                  <a:lnTo>
                    <a:pt x="1195753" y="3376246"/>
                  </a:lnTo>
                  <a:cubicBezTo>
                    <a:pt x="1189892" y="3176954"/>
                    <a:pt x="1188380" y="2977486"/>
                    <a:pt x="1178169" y="2778369"/>
                  </a:cubicBezTo>
                  <a:cubicBezTo>
                    <a:pt x="1176638" y="2748520"/>
                    <a:pt x="1165498" y="2719927"/>
                    <a:pt x="1160584" y="2690446"/>
                  </a:cubicBezTo>
                  <a:cubicBezTo>
                    <a:pt x="1153770" y="2649563"/>
                    <a:pt x="1148861" y="2608385"/>
                    <a:pt x="1143000" y="2567354"/>
                  </a:cubicBezTo>
                  <a:cubicBezTo>
                    <a:pt x="1148861" y="2455985"/>
                    <a:pt x="1145516" y="2343747"/>
                    <a:pt x="1160584" y="2233246"/>
                  </a:cubicBezTo>
                  <a:cubicBezTo>
                    <a:pt x="1163439" y="2212306"/>
                    <a:pt x="1187428" y="2199917"/>
                    <a:pt x="1195753" y="2180492"/>
                  </a:cubicBezTo>
                  <a:cubicBezTo>
                    <a:pt x="1205273" y="2158278"/>
                    <a:pt x="1207476" y="2133600"/>
                    <a:pt x="1213338" y="2110154"/>
                  </a:cubicBezTo>
                  <a:cubicBezTo>
                    <a:pt x="1227746" y="1548260"/>
                    <a:pt x="1199353" y="1620763"/>
                    <a:pt x="1248507" y="1301261"/>
                  </a:cubicBezTo>
                  <a:cubicBezTo>
                    <a:pt x="1253928" y="1266021"/>
                    <a:pt x="1255607" y="1229831"/>
                    <a:pt x="1266092" y="1195754"/>
                  </a:cubicBezTo>
                  <a:cubicBezTo>
                    <a:pt x="1279220" y="1153088"/>
                    <a:pt x="1302821" y="1114326"/>
                    <a:pt x="1318846" y="1072661"/>
                  </a:cubicBezTo>
                  <a:cubicBezTo>
                    <a:pt x="1332154" y="1038061"/>
                    <a:pt x="1337436" y="1000312"/>
                    <a:pt x="1354015" y="967154"/>
                  </a:cubicBezTo>
                  <a:cubicBezTo>
                    <a:pt x="1365738" y="943708"/>
                    <a:pt x="1378858" y="920909"/>
                    <a:pt x="1389184" y="896815"/>
                  </a:cubicBezTo>
                  <a:cubicBezTo>
                    <a:pt x="1396486" y="879778"/>
                    <a:pt x="1402273" y="862043"/>
                    <a:pt x="1406769" y="844061"/>
                  </a:cubicBezTo>
                  <a:cubicBezTo>
                    <a:pt x="1414018" y="815065"/>
                    <a:pt x="1413253" y="783888"/>
                    <a:pt x="1424353" y="756138"/>
                  </a:cubicBezTo>
                  <a:cubicBezTo>
                    <a:pt x="1482084" y="611810"/>
                    <a:pt x="1492319" y="606901"/>
                    <a:pt x="1565030" y="509954"/>
                  </a:cubicBezTo>
                  <a:cubicBezTo>
                    <a:pt x="1576753" y="474785"/>
                    <a:pt x="1582448" y="436991"/>
                    <a:pt x="1600200" y="404446"/>
                  </a:cubicBezTo>
                  <a:cubicBezTo>
                    <a:pt x="1618172" y="371497"/>
                    <a:pt x="1648019" y="346549"/>
                    <a:pt x="1670538" y="316523"/>
                  </a:cubicBezTo>
                  <a:cubicBezTo>
                    <a:pt x="1683218" y="299616"/>
                    <a:pt x="1693984" y="281354"/>
                    <a:pt x="1705707" y="263769"/>
                  </a:cubicBezTo>
                  <a:cubicBezTo>
                    <a:pt x="1709488" y="244865"/>
                    <a:pt x="1724656" y="150125"/>
                    <a:pt x="1740876" y="123092"/>
                  </a:cubicBezTo>
                  <a:cubicBezTo>
                    <a:pt x="1749406" y="108876"/>
                    <a:pt x="1764323" y="99646"/>
                    <a:pt x="1776046" y="87923"/>
                  </a:cubicBezTo>
                  <a:cubicBezTo>
                    <a:pt x="1797337" y="24048"/>
                    <a:pt x="1793630" y="53705"/>
                    <a:pt x="1793630" y="0"/>
                  </a:cubicBezTo>
                  <a:lnTo>
                    <a:pt x="4624753" y="17584"/>
                  </a:lnTo>
                  <a:cubicBezTo>
                    <a:pt x="4618892" y="2309446"/>
                    <a:pt x="4613030" y="4601307"/>
                    <a:pt x="4607169" y="6893169"/>
                  </a:cubicBezTo>
                  <a:lnTo>
                    <a:pt x="0" y="68931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xmlns="" id="{C5C2D377-AC42-DC4E-87E7-3C8AB670C852}"/>
              </a:ext>
            </a:extLst>
          </p:cNvPr>
          <p:cNvGrpSpPr/>
          <p:nvPr/>
        </p:nvGrpSpPr>
        <p:grpSpPr>
          <a:xfrm>
            <a:off x="3358663" y="-52754"/>
            <a:ext cx="5292968" cy="6893169"/>
            <a:chOff x="3358663" y="-52754"/>
            <a:chExt cx="5292968" cy="6893169"/>
          </a:xfrm>
        </p:grpSpPr>
        <p:pic>
          <p:nvPicPr>
            <p:cNvPr id="9" name="Picture 8" descr="A group of men in suits&#10;&#10;Description automatically generated with medium confidence">
              <a:extLst>
                <a:ext uri="{FF2B5EF4-FFF2-40B4-BE49-F238E27FC236}">
                  <a16:creationId xmlns:a16="http://schemas.microsoft.com/office/drawing/2014/main" xmlns="" id="{CCD9D4CC-2F2D-394D-B014-19DA54BB17A6}"/>
                </a:ext>
              </a:extLst>
            </p:cNvPr>
            <p:cNvPicPr>
              <a:picLocks noChangeAspect="1"/>
            </p:cNvPicPr>
            <p:nvPr/>
          </p:nvPicPr>
          <p:blipFill rotWithShape="1">
            <a:blip r:embed="rId2"/>
            <a:srcRect l="22230" r="29220"/>
            <a:stretch/>
          </p:blipFill>
          <p:spPr>
            <a:xfrm>
              <a:off x="3358663" y="-35169"/>
              <a:ext cx="4800600" cy="6858000"/>
            </a:xfrm>
            <a:prstGeom prst="rect">
              <a:avLst/>
            </a:prstGeom>
          </p:spPr>
        </p:pic>
        <p:sp>
          <p:nvSpPr>
            <p:cNvPr id="10" name="Freeform 9">
              <a:extLst>
                <a:ext uri="{FF2B5EF4-FFF2-40B4-BE49-F238E27FC236}">
                  <a16:creationId xmlns:a16="http://schemas.microsoft.com/office/drawing/2014/main" xmlns="" id="{2A271310-AEE8-9546-A245-1F0F1128694F}"/>
                </a:ext>
              </a:extLst>
            </p:cNvPr>
            <p:cNvSpPr/>
            <p:nvPr/>
          </p:nvSpPr>
          <p:spPr>
            <a:xfrm>
              <a:off x="3358663" y="228600"/>
              <a:ext cx="1547444" cy="5785338"/>
            </a:xfrm>
            <a:custGeom>
              <a:avLst/>
              <a:gdLst>
                <a:gd name="connsiteX0" fmla="*/ 281354 w 1828800"/>
                <a:gd name="connsiteY0" fmla="*/ 5697415 h 5785338"/>
                <a:gd name="connsiteX1" fmla="*/ 1828800 w 1828800"/>
                <a:gd name="connsiteY1" fmla="*/ 4572000 h 5785338"/>
                <a:gd name="connsiteX2" fmla="*/ 1512277 w 1828800"/>
                <a:gd name="connsiteY2" fmla="*/ 3077308 h 5785338"/>
                <a:gd name="connsiteX3" fmla="*/ 1336430 w 1828800"/>
                <a:gd name="connsiteY3" fmla="*/ 2620108 h 5785338"/>
                <a:gd name="connsiteX4" fmla="*/ 1723292 w 1828800"/>
                <a:gd name="connsiteY4" fmla="*/ 1125415 h 5785338"/>
                <a:gd name="connsiteX5" fmla="*/ 0 w 1828800"/>
                <a:gd name="connsiteY5" fmla="*/ 0 h 5785338"/>
                <a:gd name="connsiteX6" fmla="*/ 17584 w 1828800"/>
                <a:gd name="connsiteY6" fmla="*/ 5785338 h 5785338"/>
                <a:gd name="connsiteX7" fmla="*/ 281354 w 1828800"/>
                <a:gd name="connsiteY7" fmla="*/ 5697415 h 578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800" h="5785338">
                  <a:moveTo>
                    <a:pt x="281354" y="5697415"/>
                  </a:moveTo>
                  <a:lnTo>
                    <a:pt x="1828800" y="4572000"/>
                  </a:lnTo>
                  <a:lnTo>
                    <a:pt x="1512277" y="3077308"/>
                  </a:lnTo>
                  <a:lnTo>
                    <a:pt x="1336430" y="2620108"/>
                  </a:lnTo>
                  <a:lnTo>
                    <a:pt x="1723292" y="1125415"/>
                  </a:lnTo>
                  <a:lnTo>
                    <a:pt x="0" y="0"/>
                  </a:lnTo>
                  <a:cubicBezTo>
                    <a:pt x="5861" y="1928446"/>
                    <a:pt x="11723" y="3856892"/>
                    <a:pt x="17584" y="5785338"/>
                  </a:cubicBezTo>
                  <a:lnTo>
                    <a:pt x="281354" y="56974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xmlns="" id="{8288D5D9-7423-B749-BFB4-C1ABB742EC95}"/>
                </a:ext>
              </a:extLst>
            </p:cNvPr>
            <p:cNvSpPr/>
            <p:nvPr/>
          </p:nvSpPr>
          <p:spPr>
            <a:xfrm>
              <a:off x="6998677" y="-52754"/>
              <a:ext cx="1652954" cy="6893169"/>
            </a:xfrm>
            <a:custGeom>
              <a:avLst/>
              <a:gdLst>
                <a:gd name="connsiteX0" fmla="*/ 1090246 w 1652954"/>
                <a:gd name="connsiteY0" fmla="*/ 6840416 h 6893169"/>
                <a:gd name="connsiteX1" fmla="*/ 949569 w 1652954"/>
                <a:gd name="connsiteY1" fmla="*/ 5890846 h 6893169"/>
                <a:gd name="connsiteX2" fmla="*/ 369277 w 1652954"/>
                <a:gd name="connsiteY2" fmla="*/ 5416062 h 6893169"/>
                <a:gd name="connsiteX3" fmla="*/ 404446 w 1652954"/>
                <a:gd name="connsiteY3" fmla="*/ 3991708 h 6893169"/>
                <a:gd name="connsiteX4" fmla="*/ 879231 w 1652954"/>
                <a:gd name="connsiteY4" fmla="*/ 2971800 h 6893169"/>
                <a:gd name="connsiteX5" fmla="*/ 0 w 1652954"/>
                <a:gd name="connsiteY5" fmla="*/ 1459523 h 6893169"/>
                <a:gd name="connsiteX6" fmla="*/ 0 w 1652954"/>
                <a:gd name="connsiteY6" fmla="*/ 0 h 6893169"/>
                <a:gd name="connsiteX7" fmla="*/ 1600200 w 1652954"/>
                <a:gd name="connsiteY7" fmla="*/ 52754 h 6893169"/>
                <a:gd name="connsiteX8" fmla="*/ 1652954 w 1652954"/>
                <a:gd name="connsiteY8" fmla="*/ 6893169 h 6893169"/>
                <a:gd name="connsiteX9" fmla="*/ 1090246 w 1652954"/>
                <a:gd name="connsiteY9" fmla="*/ 6840416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2954" h="6893169">
                  <a:moveTo>
                    <a:pt x="1090246" y="6840416"/>
                  </a:moveTo>
                  <a:lnTo>
                    <a:pt x="949569" y="5890846"/>
                  </a:lnTo>
                  <a:lnTo>
                    <a:pt x="369277" y="5416062"/>
                  </a:lnTo>
                  <a:lnTo>
                    <a:pt x="404446" y="3991708"/>
                  </a:lnTo>
                  <a:lnTo>
                    <a:pt x="879231" y="2971800"/>
                  </a:lnTo>
                  <a:lnTo>
                    <a:pt x="0" y="1459523"/>
                  </a:lnTo>
                  <a:lnTo>
                    <a:pt x="0" y="0"/>
                  </a:lnTo>
                  <a:lnTo>
                    <a:pt x="1600200" y="52754"/>
                  </a:lnTo>
                  <a:lnTo>
                    <a:pt x="1652954" y="6893169"/>
                  </a:lnTo>
                  <a:lnTo>
                    <a:pt x="1090246" y="68404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C7A96D34-38E1-4945-BC66-4D56F5DA51D8}"/>
              </a:ext>
            </a:extLst>
          </p:cNvPr>
          <p:cNvSpPr/>
          <p:nvPr/>
        </p:nvSpPr>
        <p:spPr>
          <a:xfrm>
            <a:off x="3217985" y="1705708"/>
            <a:ext cx="298938" cy="1987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DC680A28-99A2-9D4B-9A22-06A5D0535CAA}"/>
              </a:ext>
            </a:extLst>
          </p:cNvPr>
          <p:cNvSpPr/>
          <p:nvPr/>
        </p:nvSpPr>
        <p:spPr>
          <a:xfrm>
            <a:off x="3358663" y="4158761"/>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901836F-27FD-E849-9713-34E1BF2837E8}"/>
              </a:ext>
            </a:extLst>
          </p:cNvPr>
          <p:cNvSpPr/>
          <p:nvPr/>
        </p:nvSpPr>
        <p:spPr>
          <a:xfrm>
            <a:off x="3358663" y="3525715"/>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xmlns="" id="{0BC6AC55-C328-E14B-9C93-3B1902B8D446}"/>
              </a:ext>
            </a:extLst>
          </p:cNvPr>
          <p:cNvSpPr txBox="1"/>
          <p:nvPr/>
        </p:nvSpPr>
        <p:spPr>
          <a:xfrm>
            <a:off x="3569682" y="626295"/>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If it isn’t God, who is it?</a:t>
            </a:r>
          </a:p>
        </p:txBody>
      </p:sp>
    </p:spTree>
    <p:extLst>
      <p:ext uri="{BB962C8B-B14F-4D97-AF65-F5344CB8AC3E}">
        <p14:creationId xmlns:p14="http://schemas.microsoft.com/office/powerpoint/2010/main" val="37240308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324DFF3-20B1-6E49-BADF-B05AF8D0D847}"/>
              </a:ext>
            </a:extLst>
          </p:cNvPr>
          <p:cNvGrpSpPr/>
          <p:nvPr/>
        </p:nvGrpSpPr>
        <p:grpSpPr>
          <a:xfrm>
            <a:off x="5134708" y="-17585"/>
            <a:ext cx="7057292" cy="6875585"/>
            <a:chOff x="5134708" y="-17585"/>
            <a:chExt cx="7057292" cy="6875585"/>
          </a:xfrm>
        </p:grpSpPr>
        <p:pic>
          <p:nvPicPr>
            <p:cNvPr id="4" name="Picture 3" descr="A group of men in suits&#10;&#10;Description automatically generated with medium confidence">
              <a:extLst>
                <a:ext uri="{FF2B5EF4-FFF2-40B4-BE49-F238E27FC236}">
                  <a16:creationId xmlns:a16="http://schemas.microsoft.com/office/drawing/2014/main" xmlns="" id="{6A498906-1D3B-B342-B91D-35D6EE59AC8B}"/>
                </a:ext>
              </a:extLst>
            </p:cNvPr>
            <p:cNvPicPr>
              <a:picLocks noChangeAspect="1"/>
            </p:cNvPicPr>
            <p:nvPr/>
          </p:nvPicPr>
          <p:blipFill rotWithShape="1">
            <a:blip r:embed="rId2"/>
            <a:srcRect l="35208" r="-1"/>
            <a:stretch/>
          </p:blipFill>
          <p:spPr>
            <a:xfrm>
              <a:off x="5785338" y="0"/>
              <a:ext cx="6406662" cy="6858000"/>
            </a:xfrm>
            <a:prstGeom prst="rect">
              <a:avLst/>
            </a:prstGeom>
          </p:spPr>
        </p:pic>
        <p:sp>
          <p:nvSpPr>
            <p:cNvPr id="5" name="Freeform 4">
              <a:extLst>
                <a:ext uri="{FF2B5EF4-FFF2-40B4-BE49-F238E27FC236}">
                  <a16:creationId xmlns:a16="http://schemas.microsoft.com/office/drawing/2014/main" xmlns="" id="{6FBF8957-2F95-3F4D-AFE8-ACD287E2A209}"/>
                </a:ext>
              </a:extLst>
            </p:cNvPr>
            <p:cNvSpPr/>
            <p:nvPr/>
          </p:nvSpPr>
          <p:spPr>
            <a:xfrm>
              <a:off x="5134708" y="-17585"/>
              <a:ext cx="4114800" cy="6875585"/>
            </a:xfrm>
            <a:custGeom>
              <a:avLst/>
              <a:gdLst>
                <a:gd name="connsiteX0" fmla="*/ 4114800 w 4114800"/>
                <a:gd name="connsiteY0" fmla="*/ 6858000 h 6875585"/>
                <a:gd name="connsiteX1" fmla="*/ 3991707 w 4114800"/>
                <a:gd name="connsiteY1" fmla="*/ 5908431 h 6875585"/>
                <a:gd name="connsiteX2" fmla="*/ 3253154 w 4114800"/>
                <a:gd name="connsiteY2" fmla="*/ 5081954 h 6875585"/>
                <a:gd name="connsiteX3" fmla="*/ 3534507 w 4114800"/>
                <a:gd name="connsiteY3" fmla="*/ 3622431 h 6875585"/>
                <a:gd name="connsiteX4" fmla="*/ 3358661 w 4114800"/>
                <a:gd name="connsiteY4" fmla="*/ 1934308 h 6875585"/>
                <a:gd name="connsiteX5" fmla="*/ 2778369 w 4114800"/>
                <a:gd name="connsiteY5" fmla="*/ 967154 h 6875585"/>
                <a:gd name="connsiteX6" fmla="*/ 2866292 w 4114800"/>
                <a:gd name="connsiteY6" fmla="*/ 17585 h 6875585"/>
                <a:gd name="connsiteX7" fmla="*/ 0 w 4114800"/>
                <a:gd name="connsiteY7" fmla="*/ 0 h 6875585"/>
                <a:gd name="connsiteX8" fmla="*/ 70338 w 4114800"/>
                <a:gd name="connsiteY8" fmla="*/ 6875585 h 6875585"/>
                <a:gd name="connsiteX9" fmla="*/ 4114800 w 4114800"/>
                <a:gd name="connsiteY9" fmla="*/ 6858000 h 687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800" h="6875585">
                  <a:moveTo>
                    <a:pt x="4114800" y="6858000"/>
                  </a:moveTo>
                  <a:lnTo>
                    <a:pt x="3991707" y="5908431"/>
                  </a:lnTo>
                  <a:lnTo>
                    <a:pt x="3253154" y="5081954"/>
                  </a:lnTo>
                  <a:lnTo>
                    <a:pt x="3534507" y="3622431"/>
                  </a:lnTo>
                  <a:lnTo>
                    <a:pt x="3358661" y="1934308"/>
                  </a:lnTo>
                  <a:lnTo>
                    <a:pt x="2778369" y="967154"/>
                  </a:lnTo>
                  <a:lnTo>
                    <a:pt x="2866292" y="17585"/>
                  </a:lnTo>
                  <a:lnTo>
                    <a:pt x="0" y="0"/>
                  </a:lnTo>
                  <a:lnTo>
                    <a:pt x="70338" y="6875585"/>
                  </a:lnTo>
                  <a:lnTo>
                    <a:pt x="411480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xmlns="" id="{A5A6BB34-964B-474D-B012-C7F91AA1BF9B}"/>
              </a:ext>
            </a:extLst>
          </p:cNvPr>
          <p:cNvGrpSpPr/>
          <p:nvPr/>
        </p:nvGrpSpPr>
        <p:grpSpPr>
          <a:xfrm>
            <a:off x="0" y="-35169"/>
            <a:ext cx="6840415" cy="6893169"/>
            <a:chOff x="0" y="-35169"/>
            <a:chExt cx="6840415" cy="6893169"/>
          </a:xfrm>
        </p:grpSpPr>
        <p:pic>
          <p:nvPicPr>
            <p:cNvPr id="3" name="Picture 2" descr="A group of men in suits&#10;&#10;Description automatically generated with medium confidence">
              <a:extLst>
                <a:ext uri="{FF2B5EF4-FFF2-40B4-BE49-F238E27FC236}">
                  <a16:creationId xmlns:a16="http://schemas.microsoft.com/office/drawing/2014/main" xmlns="" id="{1F380EAA-6D81-714C-A4BA-FDD1FC1739AA}"/>
                </a:ext>
              </a:extLst>
            </p:cNvPr>
            <p:cNvPicPr>
              <a:picLocks noChangeAspect="1"/>
            </p:cNvPicPr>
            <p:nvPr/>
          </p:nvPicPr>
          <p:blipFill rotWithShape="1">
            <a:blip r:embed="rId2"/>
            <a:srcRect r="64432"/>
            <a:stretch/>
          </p:blipFill>
          <p:spPr>
            <a:xfrm>
              <a:off x="0" y="0"/>
              <a:ext cx="3516923" cy="6858000"/>
            </a:xfrm>
            <a:prstGeom prst="rect">
              <a:avLst/>
            </a:prstGeom>
          </p:spPr>
        </p:pic>
        <p:sp>
          <p:nvSpPr>
            <p:cNvPr id="7" name="Freeform 6">
              <a:extLst>
                <a:ext uri="{FF2B5EF4-FFF2-40B4-BE49-F238E27FC236}">
                  <a16:creationId xmlns:a16="http://schemas.microsoft.com/office/drawing/2014/main" xmlns="" id="{8C494E0C-4073-BC4B-834F-07108CFF9280}"/>
                </a:ext>
              </a:extLst>
            </p:cNvPr>
            <p:cNvSpPr/>
            <p:nvPr/>
          </p:nvSpPr>
          <p:spPr>
            <a:xfrm>
              <a:off x="2215662" y="-35169"/>
              <a:ext cx="4624753" cy="6893169"/>
            </a:xfrm>
            <a:custGeom>
              <a:avLst/>
              <a:gdLst>
                <a:gd name="connsiteX0" fmla="*/ 0 w 4624753"/>
                <a:gd name="connsiteY0" fmla="*/ 6893169 h 6893169"/>
                <a:gd name="connsiteX1" fmla="*/ 0 w 4624753"/>
                <a:gd name="connsiteY1" fmla="*/ 6893169 h 6893169"/>
                <a:gd name="connsiteX2" fmla="*/ 17584 w 4624753"/>
                <a:gd name="connsiteY2" fmla="*/ 6734907 h 6893169"/>
                <a:gd name="connsiteX3" fmla="*/ 52753 w 4624753"/>
                <a:gd name="connsiteY3" fmla="*/ 6348046 h 6893169"/>
                <a:gd name="connsiteX4" fmla="*/ 87923 w 4624753"/>
                <a:gd name="connsiteY4" fmla="*/ 6189784 h 6893169"/>
                <a:gd name="connsiteX5" fmla="*/ 105507 w 4624753"/>
                <a:gd name="connsiteY5" fmla="*/ 6137031 h 6893169"/>
                <a:gd name="connsiteX6" fmla="*/ 140676 w 4624753"/>
                <a:gd name="connsiteY6" fmla="*/ 6101861 h 6893169"/>
                <a:gd name="connsiteX7" fmla="*/ 175846 w 4624753"/>
                <a:gd name="connsiteY7" fmla="*/ 6049107 h 6893169"/>
                <a:gd name="connsiteX8" fmla="*/ 263769 w 4624753"/>
                <a:gd name="connsiteY8" fmla="*/ 5961184 h 6893169"/>
                <a:gd name="connsiteX9" fmla="*/ 334107 w 4624753"/>
                <a:gd name="connsiteY9" fmla="*/ 5873261 h 6893169"/>
                <a:gd name="connsiteX10" fmla="*/ 369276 w 4624753"/>
                <a:gd name="connsiteY10" fmla="*/ 5820507 h 6893169"/>
                <a:gd name="connsiteX11" fmla="*/ 422030 w 4624753"/>
                <a:gd name="connsiteY11" fmla="*/ 5802923 h 6893169"/>
                <a:gd name="connsiteX12" fmla="*/ 545123 w 4624753"/>
                <a:gd name="connsiteY12" fmla="*/ 5715000 h 6893169"/>
                <a:gd name="connsiteX13" fmla="*/ 668215 w 4624753"/>
                <a:gd name="connsiteY13" fmla="*/ 5627077 h 6893169"/>
                <a:gd name="connsiteX14" fmla="*/ 703384 w 4624753"/>
                <a:gd name="connsiteY14" fmla="*/ 5591907 h 6893169"/>
                <a:gd name="connsiteX15" fmla="*/ 808892 w 4624753"/>
                <a:gd name="connsiteY15" fmla="*/ 5521569 h 6893169"/>
                <a:gd name="connsiteX16" fmla="*/ 844061 w 4624753"/>
                <a:gd name="connsiteY16" fmla="*/ 5468815 h 6893169"/>
                <a:gd name="connsiteX17" fmla="*/ 967153 w 4624753"/>
                <a:gd name="connsiteY17" fmla="*/ 5310554 h 6893169"/>
                <a:gd name="connsiteX18" fmla="*/ 984738 w 4624753"/>
                <a:gd name="connsiteY18" fmla="*/ 5257800 h 6893169"/>
                <a:gd name="connsiteX19" fmla="*/ 1019907 w 4624753"/>
                <a:gd name="connsiteY19" fmla="*/ 5169877 h 6893169"/>
                <a:gd name="connsiteX20" fmla="*/ 1037492 w 4624753"/>
                <a:gd name="connsiteY20" fmla="*/ 5081954 h 6893169"/>
                <a:gd name="connsiteX21" fmla="*/ 1072661 w 4624753"/>
                <a:gd name="connsiteY21" fmla="*/ 5011615 h 6893169"/>
                <a:gd name="connsiteX22" fmla="*/ 1107830 w 4624753"/>
                <a:gd name="connsiteY22" fmla="*/ 4923692 h 6893169"/>
                <a:gd name="connsiteX23" fmla="*/ 1125415 w 4624753"/>
                <a:gd name="connsiteY23" fmla="*/ 4870938 h 6893169"/>
                <a:gd name="connsiteX24" fmla="*/ 1160584 w 4624753"/>
                <a:gd name="connsiteY24" fmla="*/ 4800600 h 6893169"/>
                <a:gd name="connsiteX25" fmla="*/ 1178169 w 4624753"/>
                <a:gd name="connsiteY25" fmla="*/ 4747846 h 6893169"/>
                <a:gd name="connsiteX26" fmla="*/ 1248507 w 4624753"/>
                <a:gd name="connsiteY26" fmla="*/ 4642338 h 6893169"/>
                <a:gd name="connsiteX27" fmla="*/ 1266092 w 4624753"/>
                <a:gd name="connsiteY27" fmla="*/ 4572000 h 6893169"/>
                <a:gd name="connsiteX28" fmla="*/ 1283676 w 4624753"/>
                <a:gd name="connsiteY28" fmla="*/ 4484077 h 6893169"/>
                <a:gd name="connsiteX29" fmla="*/ 1318846 w 4624753"/>
                <a:gd name="connsiteY29" fmla="*/ 4378569 h 6893169"/>
                <a:gd name="connsiteX30" fmla="*/ 1354015 w 4624753"/>
                <a:gd name="connsiteY30" fmla="*/ 4273061 h 6893169"/>
                <a:gd name="connsiteX31" fmla="*/ 1389184 w 4624753"/>
                <a:gd name="connsiteY31" fmla="*/ 4167554 h 6893169"/>
                <a:gd name="connsiteX32" fmla="*/ 1406769 w 4624753"/>
                <a:gd name="connsiteY32" fmla="*/ 4114800 h 6893169"/>
                <a:gd name="connsiteX33" fmla="*/ 1389184 w 4624753"/>
                <a:gd name="connsiteY33" fmla="*/ 3833446 h 6893169"/>
                <a:gd name="connsiteX34" fmla="*/ 1318846 w 4624753"/>
                <a:gd name="connsiteY34" fmla="*/ 3675184 h 6893169"/>
                <a:gd name="connsiteX35" fmla="*/ 1248507 w 4624753"/>
                <a:gd name="connsiteY35" fmla="*/ 3534507 h 6893169"/>
                <a:gd name="connsiteX36" fmla="*/ 1213338 w 4624753"/>
                <a:gd name="connsiteY36" fmla="*/ 3429000 h 6893169"/>
                <a:gd name="connsiteX37" fmla="*/ 1195753 w 4624753"/>
                <a:gd name="connsiteY37" fmla="*/ 3376246 h 6893169"/>
                <a:gd name="connsiteX38" fmla="*/ 1178169 w 4624753"/>
                <a:gd name="connsiteY38" fmla="*/ 2778369 h 6893169"/>
                <a:gd name="connsiteX39" fmla="*/ 1160584 w 4624753"/>
                <a:gd name="connsiteY39" fmla="*/ 2690446 h 6893169"/>
                <a:gd name="connsiteX40" fmla="*/ 1143000 w 4624753"/>
                <a:gd name="connsiteY40" fmla="*/ 2567354 h 6893169"/>
                <a:gd name="connsiteX41" fmla="*/ 1160584 w 4624753"/>
                <a:gd name="connsiteY41" fmla="*/ 2233246 h 6893169"/>
                <a:gd name="connsiteX42" fmla="*/ 1195753 w 4624753"/>
                <a:gd name="connsiteY42" fmla="*/ 2180492 h 6893169"/>
                <a:gd name="connsiteX43" fmla="*/ 1213338 w 4624753"/>
                <a:gd name="connsiteY43" fmla="*/ 2110154 h 6893169"/>
                <a:gd name="connsiteX44" fmla="*/ 1248507 w 4624753"/>
                <a:gd name="connsiteY44" fmla="*/ 1301261 h 6893169"/>
                <a:gd name="connsiteX45" fmla="*/ 1266092 w 4624753"/>
                <a:gd name="connsiteY45" fmla="*/ 1195754 h 6893169"/>
                <a:gd name="connsiteX46" fmla="*/ 1318846 w 4624753"/>
                <a:gd name="connsiteY46" fmla="*/ 1072661 h 6893169"/>
                <a:gd name="connsiteX47" fmla="*/ 1354015 w 4624753"/>
                <a:gd name="connsiteY47" fmla="*/ 967154 h 6893169"/>
                <a:gd name="connsiteX48" fmla="*/ 1389184 w 4624753"/>
                <a:gd name="connsiteY48" fmla="*/ 896815 h 6893169"/>
                <a:gd name="connsiteX49" fmla="*/ 1406769 w 4624753"/>
                <a:gd name="connsiteY49" fmla="*/ 844061 h 6893169"/>
                <a:gd name="connsiteX50" fmla="*/ 1424353 w 4624753"/>
                <a:gd name="connsiteY50" fmla="*/ 756138 h 6893169"/>
                <a:gd name="connsiteX51" fmla="*/ 1565030 w 4624753"/>
                <a:gd name="connsiteY51" fmla="*/ 509954 h 6893169"/>
                <a:gd name="connsiteX52" fmla="*/ 1600200 w 4624753"/>
                <a:gd name="connsiteY52" fmla="*/ 404446 h 6893169"/>
                <a:gd name="connsiteX53" fmla="*/ 1670538 w 4624753"/>
                <a:gd name="connsiteY53" fmla="*/ 316523 h 6893169"/>
                <a:gd name="connsiteX54" fmla="*/ 1705707 w 4624753"/>
                <a:gd name="connsiteY54" fmla="*/ 263769 h 6893169"/>
                <a:gd name="connsiteX55" fmla="*/ 1740876 w 4624753"/>
                <a:gd name="connsiteY55" fmla="*/ 123092 h 6893169"/>
                <a:gd name="connsiteX56" fmla="*/ 1776046 w 4624753"/>
                <a:gd name="connsiteY56" fmla="*/ 87923 h 6893169"/>
                <a:gd name="connsiteX57" fmla="*/ 1793630 w 4624753"/>
                <a:gd name="connsiteY57" fmla="*/ 0 h 6893169"/>
                <a:gd name="connsiteX58" fmla="*/ 4624753 w 4624753"/>
                <a:gd name="connsiteY58" fmla="*/ 17584 h 6893169"/>
                <a:gd name="connsiteX59" fmla="*/ 4607169 w 4624753"/>
                <a:gd name="connsiteY59" fmla="*/ 6893169 h 6893169"/>
                <a:gd name="connsiteX60" fmla="*/ 0 w 4624753"/>
                <a:gd name="connsiteY60" fmla="*/ 6893169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24753" h="6893169">
                  <a:moveTo>
                    <a:pt x="0" y="6893169"/>
                  </a:moveTo>
                  <a:lnTo>
                    <a:pt x="0" y="6893169"/>
                  </a:lnTo>
                  <a:cubicBezTo>
                    <a:pt x="5861" y="6840415"/>
                    <a:pt x="12779" y="6787768"/>
                    <a:pt x="17584" y="6734907"/>
                  </a:cubicBezTo>
                  <a:cubicBezTo>
                    <a:pt x="31329" y="6583714"/>
                    <a:pt x="32224" y="6491749"/>
                    <a:pt x="52753" y="6348046"/>
                  </a:cubicBezTo>
                  <a:cubicBezTo>
                    <a:pt x="57933" y="6311785"/>
                    <a:pt x="76952" y="6228181"/>
                    <a:pt x="87923" y="6189784"/>
                  </a:cubicBezTo>
                  <a:cubicBezTo>
                    <a:pt x="93015" y="6171962"/>
                    <a:pt x="95971" y="6152925"/>
                    <a:pt x="105507" y="6137031"/>
                  </a:cubicBezTo>
                  <a:cubicBezTo>
                    <a:pt x="114037" y="6122815"/>
                    <a:pt x="130319" y="6114807"/>
                    <a:pt x="140676" y="6101861"/>
                  </a:cubicBezTo>
                  <a:cubicBezTo>
                    <a:pt x="153878" y="6085358"/>
                    <a:pt x="161929" y="6065012"/>
                    <a:pt x="175846" y="6049107"/>
                  </a:cubicBezTo>
                  <a:cubicBezTo>
                    <a:pt x="203139" y="6017915"/>
                    <a:pt x="240778" y="5995670"/>
                    <a:pt x="263769" y="5961184"/>
                  </a:cubicBezTo>
                  <a:cubicBezTo>
                    <a:pt x="372022" y="5798806"/>
                    <a:pt x="233876" y="5998552"/>
                    <a:pt x="334107" y="5873261"/>
                  </a:cubicBezTo>
                  <a:cubicBezTo>
                    <a:pt x="347309" y="5856758"/>
                    <a:pt x="352773" y="5833709"/>
                    <a:pt x="369276" y="5820507"/>
                  </a:cubicBezTo>
                  <a:cubicBezTo>
                    <a:pt x="383750" y="5808928"/>
                    <a:pt x="404445" y="5808784"/>
                    <a:pt x="422030" y="5802923"/>
                  </a:cubicBezTo>
                  <a:cubicBezTo>
                    <a:pt x="505476" y="5719477"/>
                    <a:pt x="460912" y="5743069"/>
                    <a:pt x="545123" y="5715000"/>
                  </a:cubicBezTo>
                  <a:cubicBezTo>
                    <a:pt x="660327" y="5599794"/>
                    <a:pt x="529342" y="5719660"/>
                    <a:pt x="668215" y="5627077"/>
                  </a:cubicBezTo>
                  <a:cubicBezTo>
                    <a:pt x="682010" y="5617881"/>
                    <a:pt x="690121" y="5601854"/>
                    <a:pt x="703384" y="5591907"/>
                  </a:cubicBezTo>
                  <a:cubicBezTo>
                    <a:pt x="737198" y="5566546"/>
                    <a:pt x="808892" y="5521569"/>
                    <a:pt x="808892" y="5521569"/>
                  </a:cubicBezTo>
                  <a:cubicBezTo>
                    <a:pt x="820615" y="5503984"/>
                    <a:pt x="830531" y="5485051"/>
                    <a:pt x="844061" y="5468815"/>
                  </a:cubicBezTo>
                  <a:cubicBezTo>
                    <a:pt x="894636" y="5408124"/>
                    <a:pt x="937523" y="5399443"/>
                    <a:pt x="967153" y="5310554"/>
                  </a:cubicBezTo>
                  <a:cubicBezTo>
                    <a:pt x="973015" y="5292969"/>
                    <a:pt x="978230" y="5275156"/>
                    <a:pt x="984738" y="5257800"/>
                  </a:cubicBezTo>
                  <a:cubicBezTo>
                    <a:pt x="995821" y="5228244"/>
                    <a:pt x="1010837" y="5200111"/>
                    <a:pt x="1019907" y="5169877"/>
                  </a:cubicBezTo>
                  <a:cubicBezTo>
                    <a:pt x="1028495" y="5141249"/>
                    <a:pt x="1028041" y="5110308"/>
                    <a:pt x="1037492" y="5081954"/>
                  </a:cubicBezTo>
                  <a:cubicBezTo>
                    <a:pt x="1045782" y="5057085"/>
                    <a:pt x="1062015" y="5035569"/>
                    <a:pt x="1072661" y="5011615"/>
                  </a:cubicBezTo>
                  <a:cubicBezTo>
                    <a:pt x="1085481" y="4982770"/>
                    <a:pt x="1096747" y="4953248"/>
                    <a:pt x="1107830" y="4923692"/>
                  </a:cubicBezTo>
                  <a:cubicBezTo>
                    <a:pt x="1114338" y="4906336"/>
                    <a:pt x="1118113" y="4887975"/>
                    <a:pt x="1125415" y="4870938"/>
                  </a:cubicBezTo>
                  <a:cubicBezTo>
                    <a:pt x="1135741" y="4846844"/>
                    <a:pt x="1150258" y="4824694"/>
                    <a:pt x="1160584" y="4800600"/>
                  </a:cubicBezTo>
                  <a:cubicBezTo>
                    <a:pt x="1167886" y="4783563"/>
                    <a:pt x="1169167" y="4764049"/>
                    <a:pt x="1178169" y="4747846"/>
                  </a:cubicBezTo>
                  <a:cubicBezTo>
                    <a:pt x="1198696" y="4710897"/>
                    <a:pt x="1248507" y="4642338"/>
                    <a:pt x="1248507" y="4642338"/>
                  </a:cubicBezTo>
                  <a:cubicBezTo>
                    <a:pt x="1254369" y="4618892"/>
                    <a:pt x="1260849" y="4595592"/>
                    <a:pt x="1266092" y="4572000"/>
                  </a:cubicBezTo>
                  <a:cubicBezTo>
                    <a:pt x="1272576" y="4542824"/>
                    <a:pt x="1275812" y="4512912"/>
                    <a:pt x="1283676" y="4484077"/>
                  </a:cubicBezTo>
                  <a:cubicBezTo>
                    <a:pt x="1293430" y="4448311"/>
                    <a:pt x="1307123" y="4413738"/>
                    <a:pt x="1318846" y="4378569"/>
                  </a:cubicBezTo>
                  <a:lnTo>
                    <a:pt x="1354015" y="4273061"/>
                  </a:lnTo>
                  <a:lnTo>
                    <a:pt x="1389184" y="4167554"/>
                  </a:lnTo>
                  <a:lnTo>
                    <a:pt x="1406769" y="4114800"/>
                  </a:lnTo>
                  <a:cubicBezTo>
                    <a:pt x="1400907" y="4021015"/>
                    <a:pt x="1401880" y="3926552"/>
                    <a:pt x="1389184" y="3833446"/>
                  </a:cubicBezTo>
                  <a:cubicBezTo>
                    <a:pt x="1368586" y="3682392"/>
                    <a:pt x="1362462" y="3773319"/>
                    <a:pt x="1318846" y="3675184"/>
                  </a:cubicBezTo>
                  <a:cubicBezTo>
                    <a:pt x="1254186" y="3529701"/>
                    <a:pt x="1320733" y="3606735"/>
                    <a:pt x="1248507" y="3534507"/>
                  </a:cubicBezTo>
                  <a:lnTo>
                    <a:pt x="1213338" y="3429000"/>
                  </a:lnTo>
                  <a:lnTo>
                    <a:pt x="1195753" y="3376246"/>
                  </a:lnTo>
                  <a:cubicBezTo>
                    <a:pt x="1189892" y="3176954"/>
                    <a:pt x="1188380" y="2977486"/>
                    <a:pt x="1178169" y="2778369"/>
                  </a:cubicBezTo>
                  <a:cubicBezTo>
                    <a:pt x="1176638" y="2748520"/>
                    <a:pt x="1165498" y="2719927"/>
                    <a:pt x="1160584" y="2690446"/>
                  </a:cubicBezTo>
                  <a:cubicBezTo>
                    <a:pt x="1153770" y="2649563"/>
                    <a:pt x="1148861" y="2608385"/>
                    <a:pt x="1143000" y="2567354"/>
                  </a:cubicBezTo>
                  <a:cubicBezTo>
                    <a:pt x="1148861" y="2455985"/>
                    <a:pt x="1145516" y="2343747"/>
                    <a:pt x="1160584" y="2233246"/>
                  </a:cubicBezTo>
                  <a:cubicBezTo>
                    <a:pt x="1163439" y="2212306"/>
                    <a:pt x="1187428" y="2199917"/>
                    <a:pt x="1195753" y="2180492"/>
                  </a:cubicBezTo>
                  <a:cubicBezTo>
                    <a:pt x="1205273" y="2158278"/>
                    <a:pt x="1207476" y="2133600"/>
                    <a:pt x="1213338" y="2110154"/>
                  </a:cubicBezTo>
                  <a:cubicBezTo>
                    <a:pt x="1227746" y="1548260"/>
                    <a:pt x="1199353" y="1620763"/>
                    <a:pt x="1248507" y="1301261"/>
                  </a:cubicBezTo>
                  <a:cubicBezTo>
                    <a:pt x="1253928" y="1266021"/>
                    <a:pt x="1255607" y="1229831"/>
                    <a:pt x="1266092" y="1195754"/>
                  </a:cubicBezTo>
                  <a:cubicBezTo>
                    <a:pt x="1279220" y="1153088"/>
                    <a:pt x="1302821" y="1114326"/>
                    <a:pt x="1318846" y="1072661"/>
                  </a:cubicBezTo>
                  <a:cubicBezTo>
                    <a:pt x="1332154" y="1038061"/>
                    <a:pt x="1337436" y="1000312"/>
                    <a:pt x="1354015" y="967154"/>
                  </a:cubicBezTo>
                  <a:cubicBezTo>
                    <a:pt x="1365738" y="943708"/>
                    <a:pt x="1378858" y="920909"/>
                    <a:pt x="1389184" y="896815"/>
                  </a:cubicBezTo>
                  <a:cubicBezTo>
                    <a:pt x="1396486" y="879778"/>
                    <a:pt x="1402273" y="862043"/>
                    <a:pt x="1406769" y="844061"/>
                  </a:cubicBezTo>
                  <a:cubicBezTo>
                    <a:pt x="1414018" y="815065"/>
                    <a:pt x="1413253" y="783888"/>
                    <a:pt x="1424353" y="756138"/>
                  </a:cubicBezTo>
                  <a:cubicBezTo>
                    <a:pt x="1482084" y="611810"/>
                    <a:pt x="1492319" y="606901"/>
                    <a:pt x="1565030" y="509954"/>
                  </a:cubicBezTo>
                  <a:cubicBezTo>
                    <a:pt x="1576753" y="474785"/>
                    <a:pt x="1582448" y="436991"/>
                    <a:pt x="1600200" y="404446"/>
                  </a:cubicBezTo>
                  <a:cubicBezTo>
                    <a:pt x="1618172" y="371497"/>
                    <a:pt x="1648019" y="346549"/>
                    <a:pt x="1670538" y="316523"/>
                  </a:cubicBezTo>
                  <a:cubicBezTo>
                    <a:pt x="1683218" y="299616"/>
                    <a:pt x="1693984" y="281354"/>
                    <a:pt x="1705707" y="263769"/>
                  </a:cubicBezTo>
                  <a:cubicBezTo>
                    <a:pt x="1709488" y="244865"/>
                    <a:pt x="1724656" y="150125"/>
                    <a:pt x="1740876" y="123092"/>
                  </a:cubicBezTo>
                  <a:cubicBezTo>
                    <a:pt x="1749406" y="108876"/>
                    <a:pt x="1764323" y="99646"/>
                    <a:pt x="1776046" y="87923"/>
                  </a:cubicBezTo>
                  <a:cubicBezTo>
                    <a:pt x="1797337" y="24048"/>
                    <a:pt x="1793630" y="53705"/>
                    <a:pt x="1793630" y="0"/>
                  </a:cubicBezTo>
                  <a:lnTo>
                    <a:pt x="4624753" y="17584"/>
                  </a:lnTo>
                  <a:cubicBezTo>
                    <a:pt x="4618892" y="2309446"/>
                    <a:pt x="4613030" y="4601307"/>
                    <a:pt x="4607169" y="6893169"/>
                  </a:cubicBezTo>
                  <a:lnTo>
                    <a:pt x="0" y="68931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xmlns="" id="{C5C2D377-AC42-DC4E-87E7-3C8AB670C852}"/>
              </a:ext>
            </a:extLst>
          </p:cNvPr>
          <p:cNvGrpSpPr/>
          <p:nvPr/>
        </p:nvGrpSpPr>
        <p:grpSpPr>
          <a:xfrm>
            <a:off x="3358663" y="-52754"/>
            <a:ext cx="5292968" cy="6893169"/>
            <a:chOff x="3358663" y="-52754"/>
            <a:chExt cx="5292968" cy="6893169"/>
          </a:xfrm>
        </p:grpSpPr>
        <p:pic>
          <p:nvPicPr>
            <p:cNvPr id="9" name="Picture 8" descr="A group of men in suits&#10;&#10;Description automatically generated with medium confidence">
              <a:extLst>
                <a:ext uri="{FF2B5EF4-FFF2-40B4-BE49-F238E27FC236}">
                  <a16:creationId xmlns:a16="http://schemas.microsoft.com/office/drawing/2014/main" xmlns="" id="{CCD9D4CC-2F2D-394D-B014-19DA54BB17A6}"/>
                </a:ext>
              </a:extLst>
            </p:cNvPr>
            <p:cNvPicPr>
              <a:picLocks noChangeAspect="1"/>
            </p:cNvPicPr>
            <p:nvPr/>
          </p:nvPicPr>
          <p:blipFill rotWithShape="1">
            <a:blip r:embed="rId2"/>
            <a:srcRect l="22230" r="29220"/>
            <a:stretch/>
          </p:blipFill>
          <p:spPr>
            <a:xfrm>
              <a:off x="3358663" y="-35169"/>
              <a:ext cx="4800600" cy="6858000"/>
            </a:xfrm>
            <a:prstGeom prst="rect">
              <a:avLst/>
            </a:prstGeom>
          </p:spPr>
        </p:pic>
        <p:sp>
          <p:nvSpPr>
            <p:cNvPr id="10" name="Freeform 9">
              <a:extLst>
                <a:ext uri="{FF2B5EF4-FFF2-40B4-BE49-F238E27FC236}">
                  <a16:creationId xmlns:a16="http://schemas.microsoft.com/office/drawing/2014/main" xmlns="" id="{2A271310-AEE8-9546-A245-1F0F1128694F}"/>
                </a:ext>
              </a:extLst>
            </p:cNvPr>
            <p:cNvSpPr/>
            <p:nvPr/>
          </p:nvSpPr>
          <p:spPr>
            <a:xfrm>
              <a:off x="3358663" y="228600"/>
              <a:ext cx="1547444" cy="5785338"/>
            </a:xfrm>
            <a:custGeom>
              <a:avLst/>
              <a:gdLst>
                <a:gd name="connsiteX0" fmla="*/ 281354 w 1828800"/>
                <a:gd name="connsiteY0" fmla="*/ 5697415 h 5785338"/>
                <a:gd name="connsiteX1" fmla="*/ 1828800 w 1828800"/>
                <a:gd name="connsiteY1" fmla="*/ 4572000 h 5785338"/>
                <a:gd name="connsiteX2" fmla="*/ 1512277 w 1828800"/>
                <a:gd name="connsiteY2" fmla="*/ 3077308 h 5785338"/>
                <a:gd name="connsiteX3" fmla="*/ 1336430 w 1828800"/>
                <a:gd name="connsiteY3" fmla="*/ 2620108 h 5785338"/>
                <a:gd name="connsiteX4" fmla="*/ 1723292 w 1828800"/>
                <a:gd name="connsiteY4" fmla="*/ 1125415 h 5785338"/>
                <a:gd name="connsiteX5" fmla="*/ 0 w 1828800"/>
                <a:gd name="connsiteY5" fmla="*/ 0 h 5785338"/>
                <a:gd name="connsiteX6" fmla="*/ 17584 w 1828800"/>
                <a:gd name="connsiteY6" fmla="*/ 5785338 h 5785338"/>
                <a:gd name="connsiteX7" fmla="*/ 281354 w 1828800"/>
                <a:gd name="connsiteY7" fmla="*/ 5697415 h 578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800" h="5785338">
                  <a:moveTo>
                    <a:pt x="281354" y="5697415"/>
                  </a:moveTo>
                  <a:lnTo>
                    <a:pt x="1828800" y="4572000"/>
                  </a:lnTo>
                  <a:lnTo>
                    <a:pt x="1512277" y="3077308"/>
                  </a:lnTo>
                  <a:lnTo>
                    <a:pt x="1336430" y="2620108"/>
                  </a:lnTo>
                  <a:lnTo>
                    <a:pt x="1723292" y="1125415"/>
                  </a:lnTo>
                  <a:lnTo>
                    <a:pt x="0" y="0"/>
                  </a:lnTo>
                  <a:cubicBezTo>
                    <a:pt x="5861" y="1928446"/>
                    <a:pt x="11723" y="3856892"/>
                    <a:pt x="17584" y="5785338"/>
                  </a:cubicBezTo>
                  <a:lnTo>
                    <a:pt x="281354" y="56974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xmlns="" id="{8288D5D9-7423-B749-BFB4-C1ABB742EC95}"/>
                </a:ext>
              </a:extLst>
            </p:cNvPr>
            <p:cNvSpPr/>
            <p:nvPr/>
          </p:nvSpPr>
          <p:spPr>
            <a:xfrm>
              <a:off x="6998677" y="-52754"/>
              <a:ext cx="1652954" cy="6893169"/>
            </a:xfrm>
            <a:custGeom>
              <a:avLst/>
              <a:gdLst>
                <a:gd name="connsiteX0" fmla="*/ 1090246 w 1652954"/>
                <a:gd name="connsiteY0" fmla="*/ 6840416 h 6893169"/>
                <a:gd name="connsiteX1" fmla="*/ 949569 w 1652954"/>
                <a:gd name="connsiteY1" fmla="*/ 5890846 h 6893169"/>
                <a:gd name="connsiteX2" fmla="*/ 369277 w 1652954"/>
                <a:gd name="connsiteY2" fmla="*/ 5416062 h 6893169"/>
                <a:gd name="connsiteX3" fmla="*/ 404446 w 1652954"/>
                <a:gd name="connsiteY3" fmla="*/ 3991708 h 6893169"/>
                <a:gd name="connsiteX4" fmla="*/ 879231 w 1652954"/>
                <a:gd name="connsiteY4" fmla="*/ 2971800 h 6893169"/>
                <a:gd name="connsiteX5" fmla="*/ 0 w 1652954"/>
                <a:gd name="connsiteY5" fmla="*/ 1459523 h 6893169"/>
                <a:gd name="connsiteX6" fmla="*/ 0 w 1652954"/>
                <a:gd name="connsiteY6" fmla="*/ 0 h 6893169"/>
                <a:gd name="connsiteX7" fmla="*/ 1600200 w 1652954"/>
                <a:gd name="connsiteY7" fmla="*/ 52754 h 6893169"/>
                <a:gd name="connsiteX8" fmla="*/ 1652954 w 1652954"/>
                <a:gd name="connsiteY8" fmla="*/ 6893169 h 6893169"/>
                <a:gd name="connsiteX9" fmla="*/ 1090246 w 1652954"/>
                <a:gd name="connsiteY9" fmla="*/ 6840416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2954" h="6893169">
                  <a:moveTo>
                    <a:pt x="1090246" y="6840416"/>
                  </a:moveTo>
                  <a:lnTo>
                    <a:pt x="949569" y="5890846"/>
                  </a:lnTo>
                  <a:lnTo>
                    <a:pt x="369277" y="5416062"/>
                  </a:lnTo>
                  <a:lnTo>
                    <a:pt x="404446" y="3991708"/>
                  </a:lnTo>
                  <a:lnTo>
                    <a:pt x="879231" y="2971800"/>
                  </a:lnTo>
                  <a:lnTo>
                    <a:pt x="0" y="1459523"/>
                  </a:lnTo>
                  <a:lnTo>
                    <a:pt x="0" y="0"/>
                  </a:lnTo>
                  <a:lnTo>
                    <a:pt x="1600200" y="52754"/>
                  </a:lnTo>
                  <a:lnTo>
                    <a:pt x="1652954" y="6893169"/>
                  </a:lnTo>
                  <a:lnTo>
                    <a:pt x="1090246" y="68404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C7A96D34-38E1-4945-BC66-4D56F5DA51D8}"/>
              </a:ext>
            </a:extLst>
          </p:cNvPr>
          <p:cNvSpPr/>
          <p:nvPr/>
        </p:nvSpPr>
        <p:spPr>
          <a:xfrm>
            <a:off x="3217985" y="1705708"/>
            <a:ext cx="298938" cy="1987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DC680A28-99A2-9D4B-9A22-06A5D0535CAA}"/>
              </a:ext>
            </a:extLst>
          </p:cNvPr>
          <p:cNvSpPr/>
          <p:nvPr/>
        </p:nvSpPr>
        <p:spPr>
          <a:xfrm>
            <a:off x="3358663" y="4158761"/>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901836F-27FD-E849-9713-34E1BF2837E8}"/>
              </a:ext>
            </a:extLst>
          </p:cNvPr>
          <p:cNvSpPr/>
          <p:nvPr/>
        </p:nvSpPr>
        <p:spPr>
          <a:xfrm>
            <a:off x="3358663" y="3525715"/>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xmlns="" id="{0BC6AC55-C328-E14B-9C93-3B1902B8D446}"/>
              </a:ext>
            </a:extLst>
          </p:cNvPr>
          <p:cNvSpPr txBox="1"/>
          <p:nvPr/>
        </p:nvSpPr>
        <p:spPr>
          <a:xfrm>
            <a:off x="3569682" y="626295"/>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If it isn’t God, who is it?</a:t>
            </a:r>
          </a:p>
        </p:txBody>
      </p:sp>
      <p:sp>
        <p:nvSpPr>
          <p:cNvPr id="17" name="TextBox 16">
            <a:extLst>
              <a:ext uri="{FF2B5EF4-FFF2-40B4-BE49-F238E27FC236}">
                <a16:creationId xmlns:a16="http://schemas.microsoft.com/office/drawing/2014/main" xmlns="" id="{C68C2290-B876-2641-BDB5-8C781E2DDC09}"/>
              </a:ext>
            </a:extLst>
          </p:cNvPr>
          <p:cNvSpPr txBox="1"/>
          <p:nvPr/>
        </p:nvSpPr>
        <p:spPr>
          <a:xfrm>
            <a:off x="3560885" y="1725332"/>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The enemy is subtle…</a:t>
            </a:r>
          </a:p>
        </p:txBody>
      </p:sp>
    </p:spTree>
    <p:extLst>
      <p:ext uri="{BB962C8B-B14F-4D97-AF65-F5344CB8AC3E}">
        <p14:creationId xmlns:p14="http://schemas.microsoft.com/office/powerpoint/2010/main" val="123277296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07721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5:9    A little leaven leavens the whole lump.</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13877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5:9 </a:t>
            </a:r>
            <a:r>
              <a:rPr lang="el-GR" sz="3400" dirty="0" err="1">
                <a:solidFill>
                  <a:srgbClr val="002060"/>
                </a:solidFill>
                <a:latin typeface="Times New Roman" panose="02020603050405020304" pitchFamily="18" charset="0"/>
                <a:cs typeface="Times New Roman" panose="02020603050405020304" pitchFamily="18" charset="0"/>
              </a:rPr>
              <a:t>μικρὰ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ζύμη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φύραμα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ζυμοῖ</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238669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07721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5:9    A little leaven leavens the whole lump.</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13877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5:9 </a:t>
            </a:r>
            <a:r>
              <a:rPr lang="el-GR" sz="3400" dirty="0" err="1">
                <a:solidFill>
                  <a:srgbClr val="002060"/>
                </a:solidFill>
                <a:latin typeface="Times New Roman" panose="02020603050405020304" pitchFamily="18" charset="0"/>
                <a:cs typeface="Times New Roman" panose="02020603050405020304" pitchFamily="18" charset="0"/>
              </a:rPr>
              <a:t>μικρὰ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ζύμη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φύραμα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ζυμοῖ</a:t>
            </a:r>
            <a:r>
              <a:rPr lang="el-GR" sz="3400" dirty="0">
                <a:solidFill>
                  <a:srgbClr val="002060"/>
                </a:solidFill>
                <a:latin typeface="Times New Roman" panose="02020603050405020304" pitchFamily="18" charset="0"/>
                <a:cs typeface="Times New Roman" panose="02020603050405020304" pitchFamily="18" charset="0"/>
              </a:rPr>
              <a:t>.</a:t>
            </a:r>
          </a:p>
        </p:txBody>
      </p:sp>
      <p:pic>
        <p:nvPicPr>
          <p:cNvPr id="5" name="Picture 4" descr="A picture containing indoor, dirty&#10;&#10;Description automatically generated">
            <a:extLst>
              <a:ext uri="{FF2B5EF4-FFF2-40B4-BE49-F238E27FC236}">
                <a16:creationId xmlns:a16="http://schemas.microsoft.com/office/drawing/2014/main" xmlns="" id="{C89D7AD6-3D8F-9E44-8712-20F4449D660D}"/>
              </a:ext>
            </a:extLst>
          </p:cNvPr>
          <p:cNvPicPr>
            <a:picLocks noChangeAspect="1"/>
          </p:cNvPicPr>
          <p:nvPr/>
        </p:nvPicPr>
        <p:blipFill>
          <a:blip r:embed="rId2"/>
          <a:stretch>
            <a:fillRect/>
          </a:stretch>
        </p:blipFill>
        <p:spPr>
          <a:xfrm rot="5400000">
            <a:off x="548752" y="2195315"/>
            <a:ext cx="5158153" cy="3868615"/>
          </a:xfrm>
          <a:prstGeom prst="rect">
            <a:avLst/>
          </a:prstGeom>
        </p:spPr>
      </p:pic>
    </p:spTree>
    <p:extLst>
      <p:ext uri="{BB962C8B-B14F-4D97-AF65-F5344CB8AC3E}">
        <p14:creationId xmlns:p14="http://schemas.microsoft.com/office/powerpoint/2010/main" val="29465892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07721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5:9    A little leaven leavens the whole lump.</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13877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5:9 </a:t>
            </a:r>
            <a:r>
              <a:rPr lang="el-GR" sz="3400" dirty="0" err="1">
                <a:solidFill>
                  <a:srgbClr val="002060"/>
                </a:solidFill>
                <a:latin typeface="Times New Roman" panose="02020603050405020304" pitchFamily="18" charset="0"/>
                <a:cs typeface="Times New Roman" panose="02020603050405020304" pitchFamily="18" charset="0"/>
              </a:rPr>
              <a:t>μικρὰ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ζύμη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φύραμα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ζυμοῖ</a:t>
            </a:r>
            <a:r>
              <a:rPr lang="el-GR" sz="3400" dirty="0">
                <a:solidFill>
                  <a:srgbClr val="002060"/>
                </a:solidFill>
                <a:latin typeface="Times New Roman" panose="02020603050405020304" pitchFamily="18" charset="0"/>
                <a:cs typeface="Times New Roman" panose="02020603050405020304" pitchFamily="18" charset="0"/>
              </a:rPr>
              <a:t>.</a:t>
            </a:r>
          </a:p>
        </p:txBody>
      </p:sp>
      <p:pic>
        <p:nvPicPr>
          <p:cNvPr id="5" name="Picture 4" descr="A picture containing indoor, dirty&#10;&#10;Description automatically generated">
            <a:extLst>
              <a:ext uri="{FF2B5EF4-FFF2-40B4-BE49-F238E27FC236}">
                <a16:creationId xmlns:a16="http://schemas.microsoft.com/office/drawing/2014/main" xmlns="" id="{C89D7AD6-3D8F-9E44-8712-20F4449D660D}"/>
              </a:ext>
            </a:extLst>
          </p:cNvPr>
          <p:cNvPicPr>
            <a:picLocks noChangeAspect="1"/>
          </p:cNvPicPr>
          <p:nvPr/>
        </p:nvPicPr>
        <p:blipFill>
          <a:blip r:embed="rId2"/>
          <a:stretch>
            <a:fillRect/>
          </a:stretch>
        </p:blipFill>
        <p:spPr>
          <a:xfrm rot="5400000">
            <a:off x="548752" y="2195315"/>
            <a:ext cx="5158153" cy="3868615"/>
          </a:xfrm>
          <a:prstGeom prst="rect">
            <a:avLst/>
          </a:prstGeom>
        </p:spPr>
      </p:pic>
      <p:pic>
        <p:nvPicPr>
          <p:cNvPr id="7" name="Picture 6" descr="A loaf of bread on a metal rack&#10;&#10;Description automatically generated with low confidence">
            <a:extLst>
              <a:ext uri="{FF2B5EF4-FFF2-40B4-BE49-F238E27FC236}">
                <a16:creationId xmlns:a16="http://schemas.microsoft.com/office/drawing/2014/main" xmlns="" id="{7769DC6A-CE22-5B4A-8B8F-FBA5F3B84199}"/>
              </a:ext>
            </a:extLst>
          </p:cNvPr>
          <p:cNvPicPr>
            <a:picLocks noChangeAspect="1"/>
          </p:cNvPicPr>
          <p:nvPr/>
        </p:nvPicPr>
        <p:blipFill>
          <a:blip r:embed="rId3"/>
          <a:stretch>
            <a:fillRect/>
          </a:stretch>
        </p:blipFill>
        <p:spPr>
          <a:xfrm rot="5400000">
            <a:off x="6566317" y="2196780"/>
            <a:ext cx="5169876" cy="3877407"/>
          </a:xfrm>
          <a:prstGeom prst="rect">
            <a:avLst/>
          </a:prstGeom>
        </p:spPr>
      </p:pic>
    </p:spTree>
    <p:extLst>
      <p:ext uri="{BB962C8B-B14F-4D97-AF65-F5344CB8AC3E}">
        <p14:creationId xmlns:p14="http://schemas.microsoft.com/office/powerpoint/2010/main" val="33981089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324DFF3-20B1-6E49-BADF-B05AF8D0D847}"/>
              </a:ext>
            </a:extLst>
          </p:cNvPr>
          <p:cNvGrpSpPr/>
          <p:nvPr/>
        </p:nvGrpSpPr>
        <p:grpSpPr>
          <a:xfrm>
            <a:off x="5134708" y="-17585"/>
            <a:ext cx="7057292" cy="6875585"/>
            <a:chOff x="5134708" y="-17585"/>
            <a:chExt cx="7057292" cy="6875585"/>
          </a:xfrm>
        </p:grpSpPr>
        <p:pic>
          <p:nvPicPr>
            <p:cNvPr id="4" name="Picture 3" descr="A group of men in suits&#10;&#10;Description automatically generated with medium confidence">
              <a:extLst>
                <a:ext uri="{FF2B5EF4-FFF2-40B4-BE49-F238E27FC236}">
                  <a16:creationId xmlns:a16="http://schemas.microsoft.com/office/drawing/2014/main" xmlns="" id="{6A498906-1D3B-B342-B91D-35D6EE59AC8B}"/>
                </a:ext>
              </a:extLst>
            </p:cNvPr>
            <p:cNvPicPr>
              <a:picLocks noChangeAspect="1"/>
            </p:cNvPicPr>
            <p:nvPr/>
          </p:nvPicPr>
          <p:blipFill rotWithShape="1">
            <a:blip r:embed="rId2"/>
            <a:srcRect l="35208" r="-1"/>
            <a:stretch/>
          </p:blipFill>
          <p:spPr>
            <a:xfrm>
              <a:off x="5785338" y="0"/>
              <a:ext cx="6406662" cy="6858000"/>
            </a:xfrm>
            <a:prstGeom prst="rect">
              <a:avLst/>
            </a:prstGeom>
          </p:spPr>
        </p:pic>
        <p:sp>
          <p:nvSpPr>
            <p:cNvPr id="5" name="Freeform 4">
              <a:extLst>
                <a:ext uri="{FF2B5EF4-FFF2-40B4-BE49-F238E27FC236}">
                  <a16:creationId xmlns:a16="http://schemas.microsoft.com/office/drawing/2014/main" xmlns="" id="{6FBF8957-2F95-3F4D-AFE8-ACD287E2A209}"/>
                </a:ext>
              </a:extLst>
            </p:cNvPr>
            <p:cNvSpPr/>
            <p:nvPr/>
          </p:nvSpPr>
          <p:spPr>
            <a:xfrm>
              <a:off x="5134708" y="-17585"/>
              <a:ext cx="4114800" cy="6875585"/>
            </a:xfrm>
            <a:custGeom>
              <a:avLst/>
              <a:gdLst>
                <a:gd name="connsiteX0" fmla="*/ 4114800 w 4114800"/>
                <a:gd name="connsiteY0" fmla="*/ 6858000 h 6875585"/>
                <a:gd name="connsiteX1" fmla="*/ 3991707 w 4114800"/>
                <a:gd name="connsiteY1" fmla="*/ 5908431 h 6875585"/>
                <a:gd name="connsiteX2" fmla="*/ 3253154 w 4114800"/>
                <a:gd name="connsiteY2" fmla="*/ 5081954 h 6875585"/>
                <a:gd name="connsiteX3" fmla="*/ 3534507 w 4114800"/>
                <a:gd name="connsiteY3" fmla="*/ 3622431 h 6875585"/>
                <a:gd name="connsiteX4" fmla="*/ 3358661 w 4114800"/>
                <a:gd name="connsiteY4" fmla="*/ 1934308 h 6875585"/>
                <a:gd name="connsiteX5" fmla="*/ 2778369 w 4114800"/>
                <a:gd name="connsiteY5" fmla="*/ 967154 h 6875585"/>
                <a:gd name="connsiteX6" fmla="*/ 2866292 w 4114800"/>
                <a:gd name="connsiteY6" fmla="*/ 17585 h 6875585"/>
                <a:gd name="connsiteX7" fmla="*/ 0 w 4114800"/>
                <a:gd name="connsiteY7" fmla="*/ 0 h 6875585"/>
                <a:gd name="connsiteX8" fmla="*/ 70338 w 4114800"/>
                <a:gd name="connsiteY8" fmla="*/ 6875585 h 6875585"/>
                <a:gd name="connsiteX9" fmla="*/ 4114800 w 4114800"/>
                <a:gd name="connsiteY9" fmla="*/ 6858000 h 687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800" h="6875585">
                  <a:moveTo>
                    <a:pt x="4114800" y="6858000"/>
                  </a:moveTo>
                  <a:lnTo>
                    <a:pt x="3991707" y="5908431"/>
                  </a:lnTo>
                  <a:lnTo>
                    <a:pt x="3253154" y="5081954"/>
                  </a:lnTo>
                  <a:lnTo>
                    <a:pt x="3534507" y="3622431"/>
                  </a:lnTo>
                  <a:lnTo>
                    <a:pt x="3358661" y="1934308"/>
                  </a:lnTo>
                  <a:lnTo>
                    <a:pt x="2778369" y="967154"/>
                  </a:lnTo>
                  <a:lnTo>
                    <a:pt x="2866292" y="17585"/>
                  </a:lnTo>
                  <a:lnTo>
                    <a:pt x="0" y="0"/>
                  </a:lnTo>
                  <a:lnTo>
                    <a:pt x="70338" y="6875585"/>
                  </a:lnTo>
                  <a:lnTo>
                    <a:pt x="411480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xmlns="" id="{A5A6BB34-964B-474D-B012-C7F91AA1BF9B}"/>
              </a:ext>
            </a:extLst>
          </p:cNvPr>
          <p:cNvGrpSpPr/>
          <p:nvPr/>
        </p:nvGrpSpPr>
        <p:grpSpPr>
          <a:xfrm>
            <a:off x="0" y="-35169"/>
            <a:ext cx="6840415" cy="6893169"/>
            <a:chOff x="0" y="-35169"/>
            <a:chExt cx="6840415" cy="6893169"/>
          </a:xfrm>
        </p:grpSpPr>
        <p:pic>
          <p:nvPicPr>
            <p:cNvPr id="3" name="Picture 2" descr="A group of men in suits&#10;&#10;Description automatically generated with medium confidence">
              <a:extLst>
                <a:ext uri="{FF2B5EF4-FFF2-40B4-BE49-F238E27FC236}">
                  <a16:creationId xmlns:a16="http://schemas.microsoft.com/office/drawing/2014/main" xmlns="" id="{1F380EAA-6D81-714C-A4BA-FDD1FC1739AA}"/>
                </a:ext>
              </a:extLst>
            </p:cNvPr>
            <p:cNvPicPr>
              <a:picLocks noChangeAspect="1"/>
            </p:cNvPicPr>
            <p:nvPr/>
          </p:nvPicPr>
          <p:blipFill rotWithShape="1">
            <a:blip r:embed="rId2"/>
            <a:srcRect r="64432"/>
            <a:stretch/>
          </p:blipFill>
          <p:spPr>
            <a:xfrm>
              <a:off x="0" y="0"/>
              <a:ext cx="3516923" cy="6858000"/>
            </a:xfrm>
            <a:prstGeom prst="rect">
              <a:avLst/>
            </a:prstGeom>
          </p:spPr>
        </p:pic>
        <p:sp>
          <p:nvSpPr>
            <p:cNvPr id="7" name="Freeform 6">
              <a:extLst>
                <a:ext uri="{FF2B5EF4-FFF2-40B4-BE49-F238E27FC236}">
                  <a16:creationId xmlns:a16="http://schemas.microsoft.com/office/drawing/2014/main" xmlns="" id="{8C494E0C-4073-BC4B-834F-07108CFF9280}"/>
                </a:ext>
              </a:extLst>
            </p:cNvPr>
            <p:cNvSpPr/>
            <p:nvPr/>
          </p:nvSpPr>
          <p:spPr>
            <a:xfrm>
              <a:off x="2215662" y="-35169"/>
              <a:ext cx="4624753" cy="6893169"/>
            </a:xfrm>
            <a:custGeom>
              <a:avLst/>
              <a:gdLst>
                <a:gd name="connsiteX0" fmla="*/ 0 w 4624753"/>
                <a:gd name="connsiteY0" fmla="*/ 6893169 h 6893169"/>
                <a:gd name="connsiteX1" fmla="*/ 0 w 4624753"/>
                <a:gd name="connsiteY1" fmla="*/ 6893169 h 6893169"/>
                <a:gd name="connsiteX2" fmla="*/ 17584 w 4624753"/>
                <a:gd name="connsiteY2" fmla="*/ 6734907 h 6893169"/>
                <a:gd name="connsiteX3" fmla="*/ 52753 w 4624753"/>
                <a:gd name="connsiteY3" fmla="*/ 6348046 h 6893169"/>
                <a:gd name="connsiteX4" fmla="*/ 87923 w 4624753"/>
                <a:gd name="connsiteY4" fmla="*/ 6189784 h 6893169"/>
                <a:gd name="connsiteX5" fmla="*/ 105507 w 4624753"/>
                <a:gd name="connsiteY5" fmla="*/ 6137031 h 6893169"/>
                <a:gd name="connsiteX6" fmla="*/ 140676 w 4624753"/>
                <a:gd name="connsiteY6" fmla="*/ 6101861 h 6893169"/>
                <a:gd name="connsiteX7" fmla="*/ 175846 w 4624753"/>
                <a:gd name="connsiteY7" fmla="*/ 6049107 h 6893169"/>
                <a:gd name="connsiteX8" fmla="*/ 263769 w 4624753"/>
                <a:gd name="connsiteY8" fmla="*/ 5961184 h 6893169"/>
                <a:gd name="connsiteX9" fmla="*/ 334107 w 4624753"/>
                <a:gd name="connsiteY9" fmla="*/ 5873261 h 6893169"/>
                <a:gd name="connsiteX10" fmla="*/ 369276 w 4624753"/>
                <a:gd name="connsiteY10" fmla="*/ 5820507 h 6893169"/>
                <a:gd name="connsiteX11" fmla="*/ 422030 w 4624753"/>
                <a:gd name="connsiteY11" fmla="*/ 5802923 h 6893169"/>
                <a:gd name="connsiteX12" fmla="*/ 545123 w 4624753"/>
                <a:gd name="connsiteY12" fmla="*/ 5715000 h 6893169"/>
                <a:gd name="connsiteX13" fmla="*/ 668215 w 4624753"/>
                <a:gd name="connsiteY13" fmla="*/ 5627077 h 6893169"/>
                <a:gd name="connsiteX14" fmla="*/ 703384 w 4624753"/>
                <a:gd name="connsiteY14" fmla="*/ 5591907 h 6893169"/>
                <a:gd name="connsiteX15" fmla="*/ 808892 w 4624753"/>
                <a:gd name="connsiteY15" fmla="*/ 5521569 h 6893169"/>
                <a:gd name="connsiteX16" fmla="*/ 844061 w 4624753"/>
                <a:gd name="connsiteY16" fmla="*/ 5468815 h 6893169"/>
                <a:gd name="connsiteX17" fmla="*/ 967153 w 4624753"/>
                <a:gd name="connsiteY17" fmla="*/ 5310554 h 6893169"/>
                <a:gd name="connsiteX18" fmla="*/ 984738 w 4624753"/>
                <a:gd name="connsiteY18" fmla="*/ 5257800 h 6893169"/>
                <a:gd name="connsiteX19" fmla="*/ 1019907 w 4624753"/>
                <a:gd name="connsiteY19" fmla="*/ 5169877 h 6893169"/>
                <a:gd name="connsiteX20" fmla="*/ 1037492 w 4624753"/>
                <a:gd name="connsiteY20" fmla="*/ 5081954 h 6893169"/>
                <a:gd name="connsiteX21" fmla="*/ 1072661 w 4624753"/>
                <a:gd name="connsiteY21" fmla="*/ 5011615 h 6893169"/>
                <a:gd name="connsiteX22" fmla="*/ 1107830 w 4624753"/>
                <a:gd name="connsiteY22" fmla="*/ 4923692 h 6893169"/>
                <a:gd name="connsiteX23" fmla="*/ 1125415 w 4624753"/>
                <a:gd name="connsiteY23" fmla="*/ 4870938 h 6893169"/>
                <a:gd name="connsiteX24" fmla="*/ 1160584 w 4624753"/>
                <a:gd name="connsiteY24" fmla="*/ 4800600 h 6893169"/>
                <a:gd name="connsiteX25" fmla="*/ 1178169 w 4624753"/>
                <a:gd name="connsiteY25" fmla="*/ 4747846 h 6893169"/>
                <a:gd name="connsiteX26" fmla="*/ 1248507 w 4624753"/>
                <a:gd name="connsiteY26" fmla="*/ 4642338 h 6893169"/>
                <a:gd name="connsiteX27" fmla="*/ 1266092 w 4624753"/>
                <a:gd name="connsiteY27" fmla="*/ 4572000 h 6893169"/>
                <a:gd name="connsiteX28" fmla="*/ 1283676 w 4624753"/>
                <a:gd name="connsiteY28" fmla="*/ 4484077 h 6893169"/>
                <a:gd name="connsiteX29" fmla="*/ 1318846 w 4624753"/>
                <a:gd name="connsiteY29" fmla="*/ 4378569 h 6893169"/>
                <a:gd name="connsiteX30" fmla="*/ 1354015 w 4624753"/>
                <a:gd name="connsiteY30" fmla="*/ 4273061 h 6893169"/>
                <a:gd name="connsiteX31" fmla="*/ 1389184 w 4624753"/>
                <a:gd name="connsiteY31" fmla="*/ 4167554 h 6893169"/>
                <a:gd name="connsiteX32" fmla="*/ 1406769 w 4624753"/>
                <a:gd name="connsiteY32" fmla="*/ 4114800 h 6893169"/>
                <a:gd name="connsiteX33" fmla="*/ 1389184 w 4624753"/>
                <a:gd name="connsiteY33" fmla="*/ 3833446 h 6893169"/>
                <a:gd name="connsiteX34" fmla="*/ 1318846 w 4624753"/>
                <a:gd name="connsiteY34" fmla="*/ 3675184 h 6893169"/>
                <a:gd name="connsiteX35" fmla="*/ 1248507 w 4624753"/>
                <a:gd name="connsiteY35" fmla="*/ 3534507 h 6893169"/>
                <a:gd name="connsiteX36" fmla="*/ 1213338 w 4624753"/>
                <a:gd name="connsiteY36" fmla="*/ 3429000 h 6893169"/>
                <a:gd name="connsiteX37" fmla="*/ 1195753 w 4624753"/>
                <a:gd name="connsiteY37" fmla="*/ 3376246 h 6893169"/>
                <a:gd name="connsiteX38" fmla="*/ 1178169 w 4624753"/>
                <a:gd name="connsiteY38" fmla="*/ 2778369 h 6893169"/>
                <a:gd name="connsiteX39" fmla="*/ 1160584 w 4624753"/>
                <a:gd name="connsiteY39" fmla="*/ 2690446 h 6893169"/>
                <a:gd name="connsiteX40" fmla="*/ 1143000 w 4624753"/>
                <a:gd name="connsiteY40" fmla="*/ 2567354 h 6893169"/>
                <a:gd name="connsiteX41" fmla="*/ 1160584 w 4624753"/>
                <a:gd name="connsiteY41" fmla="*/ 2233246 h 6893169"/>
                <a:gd name="connsiteX42" fmla="*/ 1195753 w 4624753"/>
                <a:gd name="connsiteY42" fmla="*/ 2180492 h 6893169"/>
                <a:gd name="connsiteX43" fmla="*/ 1213338 w 4624753"/>
                <a:gd name="connsiteY43" fmla="*/ 2110154 h 6893169"/>
                <a:gd name="connsiteX44" fmla="*/ 1248507 w 4624753"/>
                <a:gd name="connsiteY44" fmla="*/ 1301261 h 6893169"/>
                <a:gd name="connsiteX45" fmla="*/ 1266092 w 4624753"/>
                <a:gd name="connsiteY45" fmla="*/ 1195754 h 6893169"/>
                <a:gd name="connsiteX46" fmla="*/ 1318846 w 4624753"/>
                <a:gd name="connsiteY46" fmla="*/ 1072661 h 6893169"/>
                <a:gd name="connsiteX47" fmla="*/ 1354015 w 4624753"/>
                <a:gd name="connsiteY47" fmla="*/ 967154 h 6893169"/>
                <a:gd name="connsiteX48" fmla="*/ 1389184 w 4624753"/>
                <a:gd name="connsiteY48" fmla="*/ 896815 h 6893169"/>
                <a:gd name="connsiteX49" fmla="*/ 1406769 w 4624753"/>
                <a:gd name="connsiteY49" fmla="*/ 844061 h 6893169"/>
                <a:gd name="connsiteX50" fmla="*/ 1424353 w 4624753"/>
                <a:gd name="connsiteY50" fmla="*/ 756138 h 6893169"/>
                <a:gd name="connsiteX51" fmla="*/ 1565030 w 4624753"/>
                <a:gd name="connsiteY51" fmla="*/ 509954 h 6893169"/>
                <a:gd name="connsiteX52" fmla="*/ 1600200 w 4624753"/>
                <a:gd name="connsiteY52" fmla="*/ 404446 h 6893169"/>
                <a:gd name="connsiteX53" fmla="*/ 1670538 w 4624753"/>
                <a:gd name="connsiteY53" fmla="*/ 316523 h 6893169"/>
                <a:gd name="connsiteX54" fmla="*/ 1705707 w 4624753"/>
                <a:gd name="connsiteY54" fmla="*/ 263769 h 6893169"/>
                <a:gd name="connsiteX55" fmla="*/ 1740876 w 4624753"/>
                <a:gd name="connsiteY55" fmla="*/ 123092 h 6893169"/>
                <a:gd name="connsiteX56" fmla="*/ 1776046 w 4624753"/>
                <a:gd name="connsiteY56" fmla="*/ 87923 h 6893169"/>
                <a:gd name="connsiteX57" fmla="*/ 1793630 w 4624753"/>
                <a:gd name="connsiteY57" fmla="*/ 0 h 6893169"/>
                <a:gd name="connsiteX58" fmla="*/ 4624753 w 4624753"/>
                <a:gd name="connsiteY58" fmla="*/ 17584 h 6893169"/>
                <a:gd name="connsiteX59" fmla="*/ 4607169 w 4624753"/>
                <a:gd name="connsiteY59" fmla="*/ 6893169 h 6893169"/>
                <a:gd name="connsiteX60" fmla="*/ 0 w 4624753"/>
                <a:gd name="connsiteY60" fmla="*/ 6893169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24753" h="6893169">
                  <a:moveTo>
                    <a:pt x="0" y="6893169"/>
                  </a:moveTo>
                  <a:lnTo>
                    <a:pt x="0" y="6893169"/>
                  </a:lnTo>
                  <a:cubicBezTo>
                    <a:pt x="5861" y="6840415"/>
                    <a:pt x="12779" y="6787768"/>
                    <a:pt x="17584" y="6734907"/>
                  </a:cubicBezTo>
                  <a:cubicBezTo>
                    <a:pt x="31329" y="6583714"/>
                    <a:pt x="32224" y="6491749"/>
                    <a:pt x="52753" y="6348046"/>
                  </a:cubicBezTo>
                  <a:cubicBezTo>
                    <a:pt x="57933" y="6311785"/>
                    <a:pt x="76952" y="6228181"/>
                    <a:pt x="87923" y="6189784"/>
                  </a:cubicBezTo>
                  <a:cubicBezTo>
                    <a:pt x="93015" y="6171962"/>
                    <a:pt x="95971" y="6152925"/>
                    <a:pt x="105507" y="6137031"/>
                  </a:cubicBezTo>
                  <a:cubicBezTo>
                    <a:pt x="114037" y="6122815"/>
                    <a:pt x="130319" y="6114807"/>
                    <a:pt x="140676" y="6101861"/>
                  </a:cubicBezTo>
                  <a:cubicBezTo>
                    <a:pt x="153878" y="6085358"/>
                    <a:pt x="161929" y="6065012"/>
                    <a:pt x="175846" y="6049107"/>
                  </a:cubicBezTo>
                  <a:cubicBezTo>
                    <a:pt x="203139" y="6017915"/>
                    <a:pt x="240778" y="5995670"/>
                    <a:pt x="263769" y="5961184"/>
                  </a:cubicBezTo>
                  <a:cubicBezTo>
                    <a:pt x="372022" y="5798806"/>
                    <a:pt x="233876" y="5998552"/>
                    <a:pt x="334107" y="5873261"/>
                  </a:cubicBezTo>
                  <a:cubicBezTo>
                    <a:pt x="347309" y="5856758"/>
                    <a:pt x="352773" y="5833709"/>
                    <a:pt x="369276" y="5820507"/>
                  </a:cubicBezTo>
                  <a:cubicBezTo>
                    <a:pt x="383750" y="5808928"/>
                    <a:pt x="404445" y="5808784"/>
                    <a:pt x="422030" y="5802923"/>
                  </a:cubicBezTo>
                  <a:cubicBezTo>
                    <a:pt x="505476" y="5719477"/>
                    <a:pt x="460912" y="5743069"/>
                    <a:pt x="545123" y="5715000"/>
                  </a:cubicBezTo>
                  <a:cubicBezTo>
                    <a:pt x="660327" y="5599794"/>
                    <a:pt x="529342" y="5719660"/>
                    <a:pt x="668215" y="5627077"/>
                  </a:cubicBezTo>
                  <a:cubicBezTo>
                    <a:pt x="682010" y="5617881"/>
                    <a:pt x="690121" y="5601854"/>
                    <a:pt x="703384" y="5591907"/>
                  </a:cubicBezTo>
                  <a:cubicBezTo>
                    <a:pt x="737198" y="5566546"/>
                    <a:pt x="808892" y="5521569"/>
                    <a:pt x="808892" y="5521569"/>
                  </a:cubicBezTo>
                  <a:cubicBezTo>
                    <a:pt x="820615" y="5503984"/>
                    <a:pt x="830531" y="5485051"/>
                    <a:pt x="844061" y="5468815"/>
                  </a:cubicBezTo>
                  <a:cubicBezTo>
                    <a:pt x="894636" y="5408124"/>
                    <a:pt x="937523" y="5399443"/>
                    <a:pt x="967153" y="5310554"/>
                  </a:cubicBezTo>
                  <a:cubicBezTo>
                    <a:pt x="973015" y="5292969"/>
                    <a:pt x="978230" y="5275156"/>
                    <a:pt x="984738" y="5257800"/>
                  </a:cubicBezTo>
                  <a:cubicBezTo>
                    <a:pt x="995821" y="5228244"/>
                    <a:pt x="1010837" y="5200111"/>
                    <a:pt x="1019907" y="5169877"/>
                  </a:cubicBezTo>
                  <a:cubicBezTo>
                    <a:pt x="1028495" y="5141249"/>
                    <a:pt x="1028041" y="5110308"/>
                    <a:pt x="1037492" y="5081954"/>
                  </a:cubicBezTo>
                  <a:cubicBezTo>
                    <a:pt x="1045782" y="5057085"/>
                    <a:pt x="1062015" y="5035569"/>
                    <a:pt x="1072661" y="5011615"/>
                  </a:cubicBezTo>
                  <a:cubicBezTo>
                    <a:pt x="1085481" y="4982770"/>
                    <a:pt x="1096747" y="4953248"/>
                    <a:pt x="1107830" y="4923692"/>
                  </a:cubicBezTo>
                  <a:cubicBezTo>
                    <a:pt x="1114338" y="4906336"/>
                    <a:pt x="1118113" y="4887975"/>
                    <a:pt x="1125415" y="4870938"/>
                  </a:cubicBezTo>
                  <a:cubicBezTo>
                    <a:pt x="1135741" y="4846844"/>
                    <a:pt x="1150258" y="4824694"/>
                    <a:pt x="1160584" y="4800600"/>
                  </a:cubicBezTo>
                  <a:cubicBezTo>
                    <a:pt x="1167886" y="4783563"/>
                    <a:pt x="1169167" y="4764049"/>
                    <a:pt x="1178169" y="4747846"/>
                  </a:cubicBezTo>
                  <a:cubicBezTo>
                    <a:pt x="1198696" y="4710897"/>
                    <a:pt x="1248507" y="4642338"/>
                    <a:pt x="1248507" y="4642338"/>
                  </a:cubicBezTo>
                  <a:cubicBezTo>
                    <a:pt x="1254369" y="4618892"/>
                    <a:pt x="1260849" y="4595592"/>
                    <a:pt x="1266092" y="4572000"/>
                  </a:cubicBezTo>
                  <a:cubicBezTo>
                    <a:pt x="1272576" y="4542824"/>
                    <a:pt x="1275812" y="4512912"/>
                    <a:pt x="1283676" y="4484077"/>
                  </a:cubicBezTo>
                  <a:cubicBezTo>
                    <a:pt x="1293430" y="4448311"/>
                    <a:pt x="1307123" y="4413738"/>
                    <a:pt x="1318846" y="4378569"/>
                  </a:cubicBezTo>
                  <a:lnTo>
                    <a:pt x="1354015" y="4273061"/>
                  </a:lnTo>
                  <a:lnTo>
                    <a:pt x="1389184" y="4167554"/>
                  </a:lnTo>
                  <a:lnTo>
                    <a:pt x="1406769" y="4114800"/>
                  </a:lnTo>
                  <a:cubicBezTo>
                    <a:pt x="1400907" y="4021015"/>
                    <a:pt x="1401880" y="3926552"/>
                    <a:pt x="1389184" y="3833446"/>
                  </a:cubicBezTo>
                  <a:cubicBezTo>
                    <a:pt x="1368586" y="3682392"/>
                    <a:pt x="1362462" y="3773319"/>
                    <a:pt x="1318846" y="3675184"/>
                  </a:cubicBezTo>
                  <a:cubicBezTo>
                    <a:pt x="1254186" y="3529701"/>
                    <a:pt x="1320733" y="3606735"/>
                    <a:pt x="1248507" y="3534507"/>
                  </a:cubicBezTo>
                  <a:lnTo>
                    <a:pt x="1213338" y="3429000"/>
                  </a:lnTo>
                  <a:lnTo>
                    <a:pt x="1195753" y="3376246"/>
                  </a:lnTo>
                  <a:cubicBezTo>
                    <a:pt x="1189892" y="3176954"/>
                    <a:pt x="1188380" y="2977486"/>
                    <a:pt x="1178169" y="2778369"/>
                  </a:cubicBezTo>
                  <a:cubicBezTo>
                    <a:pt x="1176638" y="2748520"/>
                    <a:pt x="1165498" y="2719927"/>
                    <a:pt x="1160584" y="2690446"/>
                  </a:cubicBezTo>
                  <a:cubicBezTo>
                    <a:pt x="1153770" y="2649563"/>
                    <a:pt x="1148861" y="2608385"/>
                    <a:pt x="1143000" y="2567354"/>
                  </a:cubicBezTo>
                  <a:cubicBezTo>
                    <a:pt x="1148861" y="2455985"/>
                    <a:pt x="1145516" y="2343747"/>
                    <a:pt x="1160584" y="2233246"/>
                  </a:cubicBezTo>
                  <a:cubicBezTo>
                    <a:pt x="1163439" y="2212306"/>
                    <a:pt x="1187428" y="2199917"/>
                    <a:pt x="1195753" y="2180492"/>
                  </a:cubicBezTo>
                  <a:cubicBezTo>
                    <a:pt x="1205273" y="2158278"/>
                    <a:pt x="1207476" y="2133600"/>
                    <a:pt x="1213338" y="2110154"/>
                  </a:cubicBezTo>
                  <a:cubicBezTo>
                    <a:pt x="1227746" y="1548260"/>
                    <a:pt x="1199353" y="1620763"/>
                    <a:pt x="1248507" y="1301261"/>
                  </a:cubicBezTo>
                  <a:cubicBezTo>
                    <a:pt x="1253928" y="1266021"/>
                    <a:pt x="1255607" y="1229831"/>
                    <a:pt x="1266092" y="1195754"/>
                  </a:cubicBezTo>
                  <a:cubicBezTo>
                    <a:pt x="1279220" y="1153088"/>
                    <a:pt x="1302821" y="1114326"/>
                    <a:pt x="1318846" y="1072661"/>
                  </a:cubicBezTo>
                  <a:cubicBezTo>
                    <a:pt x="1332154" y="1038061"/>
                    <a:pt x="1337436" y="1000312"/>
                    <a:pt x="1354015" y="967154"/>
                  </a:cubicBezTo>
                  <a:cubicBezTo>
                    <a:pt x="1365738" y="943708"/>
                    <a:pt x="1378858" y="920909"/>
                    <a:pt x="1389184" y="896815"/>
                  </a:cubicBezTo>
                  <a:cubicBezTo>
                    <a:pt x="1396486" y="879778"/>
                    <a:pt x="1402273" y="862043"/>
                    <a:pt x="1406769" y="844061"/>
                  </a:cubicBezTo>
                  <a:cubicBezTo>
                    <a:pt x="1414018" y="815065"/>
                    <a:pt x="1413253" y="783888"/>
                    <a:pt x="1424353" y="756138"/>
                  </a:cubicBezTo>
                  <a:cubicBezTo>
                    <a:pt x="1482084" y="611810"/>
                    <a:pt x="1492319" y="606901"/>
                    <a:pt x="1565030" y="509954"/>
                  </a:cubicBezTo>
                  <a:cubicBezTo>
                    <a:pt x="1576753" y="474785"/>
                    <a:pt x="1582448" y="436991"/>
                    <a:pt x="1600200" y="404446"/>
                  </a:cubicBezTo>
                  <a:cubicBezTo>
                    <a:pt x="1618172" y="371497"/>
                    <a:pt x="1648019" y="346549"/>
                    <a:pt x="1670538" y="316523"/>
                  </a:cubicBezTo>
                  <a:cubicBezTo>
                    <a:pt x="1683218" y="299616"/>
                    <a:pt x="1693984" y="281354"/>
                    <a:pt x="1705707" y="263769"/>
                  </a:cubicBezTo>
                  <a:cubicBezTo>
                    <a:pt x="1709488" y="244865"/>
                    <a:pt x="1724656" y="150125"/>
                    <a:pt x="1740876" y="123092"/>
                  </a:cubicBezTo>
                  <a:cubicBezTo>
                    <a:pt x="1749406" y="108876"/>
                    <a:pt x="1764323" y="99646"/>
                    <a:pt x="1776046" y="87923"/>
                  </a:cubicBezTo>
                  <a:cubicBezTo>
                    <a:pt x="1797337" y="24048"/>
                    <a:pt x="1793630" y="53705"/>
                    <a:pt x="1793630" y="0"/>
                  </a:cubicBezTo>
                  <a:lnTo>
                    <a:pt x="4624753" y="17584"/>
                  </a:lnTo>
                  <a:cubicBezTo>
                    <a:pt x="4618892" y="2309446"/>
                    <a:pt x="4613030" y="4601307"/>
                    <a:pt x="4607169" y="6893169"/>
                  </a:cubicBezTo>
                  <a:lnTo>
                    <a:pt x="0" y="68931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xmlns="" id="{C5C2D377-AC42-DC4E-87E7-3C8AB670C852}"/>
              </a:ext>
            </a:extLst>
          </p:cNvPr>
          <p:cNvGrpSpPr/>
          <p:nvPr/>
        </p:nvGrpSpPr>
        <p:grpSpPr>
          <a:xfrm>
            <a:off x="3358663" y="-52754"/>
            <a:ext cx="5292968" cy="6893169"/>
            <a:chOff x="3358663" y="-52754"/>
            <a:chExt cx="5292968" cy="6893169"/>
          </a:xfrm>
        </p:grpSpPr>
        <p:pic>
          <p:nvPicPr>
            <p:cNvPr id="9" name="Picture 8" descr="A group of men in suits&#10;&#10;Description automatically generated with medium confidence">
              <a:extLst>
                <a:ext uri="{FF2B5EF4-FFF2-40B4-BE49-F238E27FC236}">
                  <a16:creationId xmlns:a16="http://schemas.microsoft.com/office/drawing/2014/main" xmlns="" id="{CCD9D4CC-2F2D-394D-B014-19DA54BB17A6}"/>
                </a:ext>
              </a:extLst>
            </p:cNvPr>
            <p:cNvPicPr>
              <a:picLocks noChangeAspect="1"/>
            </p:cNvPicPr>
            <p:nvPr/>
          </p:nvPicPr>
          <p:blipFill rotWithShape="1">
            <a:blip r:embed="rId2"/>
            <a:srcRect l="22230" r="29220"/>
            <a:stretch/>
          </p:blipFill>
          <p:spPr>
            <a:xfrm>
              <a:off x="3358663" y="-35169"/>
              <a:ext cx="4800600" cy="6858000"/>
            </a:xfrm>
            <a:prstGeom prst="rect">
              <a:avLst/>
            </a:prstGeom>
          </p:spPr>
        </p:pic>
        <p:sp>
          <p:nvSpPr>
            <p:cNvPr id="10" name="Freeform 9">
              <a:extLst>
                <a:ext uri="{FF2B5EF4-FFF2-40B4-BE49-F238E27FC236}">
                  <a16:creationId xmlns:a16="http://schemas.microsoft.com/office/drawing/2014/main" xmlns="" id="{2A271310-AEE8-9546-A245-1F0F1128694F}"/>
                </a:ext>
              </a:extLst>
            </p:cNvPr>
            <p:cNvSpPr/>
            <p:nvPr/>
          </p:nvSpPr>
          <p:spPr>
            <a:xfrm>
              <a:off x="3358663" y="228600"/>
              <a:ext cx="1547444" cy="5785338"/>
            </a:xfrm>
            <a:custGeom>
              <a:avLst/>
              <a:gdLst>
                <a:gd name="connsiteX0" fmla="*/ 281354 w 1828800"/>
                <a:gd name="connsiteY0" fmla="*/ 5697415 h 5785338"/>
                <a:gd name="connsiteX1" fmla="*/ 1828800 w 1828800"/>
                <a:gd name="connsiteY1" fmla="*/ 4572000 h 5785338"/>
                <a:gd name="connsiteX2" fmla="*/ 1512277 w 1828800"/>
                <a:gd name="connsiteY2" fmla="*/ 3077308 h 5785338"/>
                <a:gd name="connsiteX3" fmla="*/ 1336430 w 1828800"/>
                <a:gd name="connsiteY3" fmla="*/ 2620108 h 5785338"/>
                <a:gd name="connsiteX4" fmla="*/ 1723292 w 1828800"/>
                <a:gd name="connsiteY4" fmla="*/ 1125415 h 5785338"/>
                <a:gd name="connsiteX5" fmla="*/ 0 w 1828800"/>
                <a:gd name="connsiteY5" fmla="*/ 0 h 5785338"/>
                <a:gd name="connsiteX6" fmla="*/ 17584 w 1828800"/>
                <a:gd name="connsiteY6" fmla="*/ 5785338 h 5785338"/>
                <a:gd name="connsiteX7" fmla="*/ 281354 w 1828800"/>
                <a:gd name="connsiteY7" fmla="*/ 5697415 h 578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800" h="5785338">
                  <a:moveTo>
                    <a:pt x="281354" y="5697415"/>
                  </a:moveTo>
                  <a:lnTo>
                    <a:pt x="1828800" y="4572000"/>
                  </a:lnTo>
                  <a:lnTo>
                    <a:pt x="1512277" y="3077308"/>
                  </a:lnTo>
                  <a:lnTo>
                    <a:pt x="1336430" y="2620108"/>
                  </a:lnTo>
                  <a:lnTo>
                    <a:pt x="1723292" y="1125415"/>
                  </a:lnTo>
                  <a:lnTo>
                    <a:pt x="0" y="0"/>
                  </a:lnTo>
                  <a:cubicBezTo>
                    <a:pt x="5861" y="1928446"/>
                    <a:pt x="11723" y="3856892"/>
                    <a:pt x="17584" y="5785338"/>
                  </a:cubicBezTo>
                  <a:lnTo>
                    <a:pt x="281354" y="56974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xmlns="" id="{8288D5D9-7423-B749-BFB4-C1ABB742EC95}"/>
                </a:ext>
              </a:extLst>
            </p:cNvPr>
            <p:cNvSpPr/>
            <p:nvPr/>
          </p:nvSpPr>
          <p:spPr>
            <a:xfrm>
              <a:off x="6998677" y="-52754"/>
              <a:ext cx="1652954" cy="6893169"/>
            </a:xfrm>
            <a:custGeom>
              <a:avLst/>
              <a:gdLst>
                <a:gd name="connsiteX0" fmla="*/ 1090246 w 1652954"/>
                <a:gd name="connsiteY0" fmla="*/ 6840416 h 6893169"/>
                <a:gd name="connsiteX1" fmla="*/ 949569 w 1652954"/>
                <a:gd name="connsiteY1" fmla="*/ 5890846 h 6893169"/>
                <a:gd name="connsiteX2" fmla="*/ 369277 w 1652954"/>
                <a:gd name="connsiteY2" fmla="*/ 5416062 h 6893169"/>
                <a:gd name="connsiteX3" fmla="*/ 404446 w 1652954"/>
                <a:gd name="connsiteY3" fmla="*/ 3991708 h 6893169"/>
                <a:gd name="connsiteX4" fmla="*/ 879231 w 1652954"/>
                <a:gd name="connsiteY4" fmla="*/ 2971800 h 6893169"/>
                <a:gd name="connsiteX5" fmla="*/ 0 w 1652954"/>
                <a:gd name="connsiteY5" fmla="*/ 1459523 h 6893169"/>
                <a:gd name="connsiteX6" fmla="*/ 0 w 1652954"/>
                <a:gd name="connsiteY6" fmla="*/ 0 h 6893169"/>
                <a:gd name="connsiteX7" fmla="*/ 1600200 w 1652954"/>
                <a:gd name="connsiteY7" fmla="*/ 52754 h 6893169"/>
                <a:gd name="connsiteX8" fmla="*/ 1652954 w 1652954"/>
                <a:gd name="connsiteY8" fmla="*/ 6893169 h 6893169"/>
                <a:gd name="connsiteX9" fmla="*/ 1090246 w 1652954"/>
                <a:gd name="connsiteY9" fmla="*/ 6840416 h 689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2954" h="6893169">
                  <a:moveTo>
                    <a:pt x="1090246" y="6840416"/>
                  </a:moveTo>
                  <a:lnTo>
                    <a:pt x="949569" y="5890846"/>
                  </a:lnTo>
                  <a:lnTo>
                    <a:pt x="369277" y="5416062"/>
                  </a:lnTo>
                  <a:lnTo>
                    <a:pt x="404446" y="3991708"/>
                  </a:lnTo>
                  <a:lnTo>
                    <a:pt x="879231" y="2971800"/>
                  </a:lnTo>
                  <a:lnTo>
                    <a:pt x="0" y="1459523"/>
                  </a:lnTo>
                  <a:lnTo>
                    <a:pt x="0" y="0"/>
                  </a:lnTo>
                  <a:lnTo>
                    <a:pt x="1600200" y="52754"/>
                  </a:lnTo>
                  <a:lnTo>
                    <a:pt x="1652954" y="6893169"/>
                  </a:lnTo>
                  <a:lnTo>
                    <a:pt x="1090246" y="68404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C7A96D34-38E1-4945-BC66-4D56F5DA51D8}"/>
              </a:ext>
            </a:extLst>
          </p:cNvPr>
          <p:cNvSpPr/>
          <p:nvPr/>
        </p:nvSpPr>
        <p:spPr>
          <a:xfrm>
            <a:off x="3217985" y="1705708"/>
            <a:ext cx="298938" cy="1987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DC680A28-99A2-9D4B-9A22-06A5D0535CAA}"/>
              </a:ext>
            </a:extLst>
          </p:cNvPr>
          <p:cNvSpPr/>
          <p:nvPr/>
        </p:nvSpPr>
        <p:spPr>
          <a:xfrm>
            <a:off x="3358663" y="4158761"/>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901836F-27FD-E849-9713-34E1BF2837E8}"/>
              </a:ext>
            </a:extLst>
          </p:cNvPr>
          <p:cNvSpPr/>
          <p:nvPr/>
        </p:nvSpPr>
        <p:spPr>
          <a:xfrm>
            <a:off x="3358663" y="3525715"/>
            <a:ext cx="298938" cy="16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xmlns="" id="{0BC6AC55-C328-E14B-9C93-3B1902B8D446}"/>
              </a:ext>
            </a:extLst>
          </p:cNvPr>
          <p:cNvSpPr txBox="1"/>
          <p:nvPr/>
        </p:nvSpPr>
        <p:spPr>
          <a:xfrm>
            <a:off x="3569682" y="626295"/>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If it isn’t God, who is it?</a:t>
            </a:r>
          </a:p>
        </p:txBody>
      </p:sp>
      <p:sp>
        <p:nvSpPr>
          <p:cNvPr id="17" name="TextBox 16">
            <a:extLst>
              <a:ext uri="{FF2B5EF4-FFF2-40B4-BE49-F238E27FC236}">
                <a16:creationId xmlns:a16="http://schemas.microsoft.com/office/drawing/2014/main" xmlns="" id="{C68C2290-B876-2641-BDB5-8C781E2DDC09}"/>
              </a:ext>
            </a:extLst>
          </p:cNvPr>
          <p:cNvSpPr txBox="1"/>
          <p:nvPr/>
        </p:nvSpPr>
        <p:spPr>
          <a:xfrm>
            <a:off x="3560885" y="1725332"/>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The enemy is subtle…</a:t>
            </a:r>
          </a:p>
        </p:txBody>
      </p:sp>
    </p:spTree>
    <p:extLst>
      <p:ext uri="{BB962C8B-B14F-4D97-AF65-F5344CB8AC3E}">
        <p14:creationId xmlns:p14="http://schemas.microsoft.com/office/powerpoint/2010/main" val="12505228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501675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5:10  I  have confidence in the Lord that you will take no other view, and the one who is troubling you will bear the penalty, whoever he is. 11 But if I, brothers, still preach circumcision, why am I still being persecuted? In that case the offense of the cross has been removed.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427809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5:10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πέποιθα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κυρίῳ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οὐδὲν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ἄλλο</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φρονήσετε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ταράσσων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βαστάσει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κρίμα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ὅστις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ἐὰν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ᾖ</a:t>
            </a:r>
            <a:r>
              <a:rPr lang="el-GR" sz="3400" dirty="0">
                <a:solidFill>
                  <a:srgbClr val="002060"/>
                </a:solidFill>
                <a:latin typeface="Times New Roman" panose="02020603050405020304" pitchFamily="18" charset="0"/>
                <a:cs typeface="Times New Roman" panose="02020603050405020304" pitchFamily="18" charset="0"/>
              </a:rPr>
              <a:t>. 11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περιτομὴν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κηρύσσω</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διώκομαι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ἄρα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κατήργηται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σκάνδαλον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τοῦ</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σταυροῦ</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931451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501675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5:10  I  have confidence in the Lord that you will take no other view, and the one who is troubling you will bear the penalty, whoever he is. 11 But </a:t>
              </a:r>
              <a:r>
                <a:rPr lang="en-US" sz="3200" dirty="0">
                  <a:solidFill>
                    <a:srgbClr val="002060"/>
                  </a:solidFill>
                  <a:highlight>
                    <a:srgbClr val="FFFF00"/>
                  </a:highlight>
                </a:rPr>
                <a:t>if I, brothers, still preach circumcision</a:t>
              </a:r>
              <a:r>
                <a:rPr lang="en-US" sz="3200" dirty="0">
                  <a:solidFill>
                    <a:srgbClr val="002060"/>
                  </a:solidFill>
                </a:rPr>
                <a:t>, why am I still being persecuted? In that case the offense of the cross has been removed.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427809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5:10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πέποιθα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κυρίῳ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οὐδὲν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ἄλλο</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φρονήσετε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ταράσσων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βαστάσει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κρίμα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ὅστις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ἐὰν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ᾖ</a:t>
            </a:r>
            <a:r>
              <a:rPr lang="el-GR" sz="3400" dirty="0">
                <a:solidFill>
                  <a:srgbClr val="002060"/>
                </a:solidFill>
                <a:latin typeface="Times New Roman" panose="02020603050405020304" pitchFamily="18" charset="0"/>
                <a:cs typeface="Times New Roman" panose="02020603050405020304" pitchFamily="18" charset="0"/>
              </a:rPr>
              <a:t>. 11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Ἐγὼ</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δέ</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ἀδελφοί</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εἰ</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περιτομὴν</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ἔτι</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κηρύσσω</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διώκομαι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ἄρα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κατήργηται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σκάνδαλον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τοῦ</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σταυροῦ</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27168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501675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5:10  I  have confidence in the Lord that you will take no other view, and the one who is troubling you will bear the penalty, whoever he is. 11 But </a:t>
              </a:r>
              <a:r>
                <a:rPr lang="en-US" sz="3200" dirty="0">
                  <a:solidFill>
                    <a:srgbClr val="002060"/>
                  </a:solidFill>
                  <a:highlight>
                    <a:srgbClr val="FFFF00"/>
                  </a:highlight>
                </a:rPr>
                <a:t>if I, brothers, still preach circumcision</a:t>
              </a:r>
              <a:r>
                <a:rPr lang="en-US" sz="3200" dirty="0">
                  <a:solidFill>
                    <a:srgbClr val="002060"/>
                  </a:solidFill>
                </a:rPr>
                <a:t>, why am I still being persecuted? In that case the offense of the cross has been removed.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427809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5:10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πέποιθα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κυρίῳ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οὐδὲν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ἄλλο</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φρονήσετε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ταράσσων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βαστάσει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κρίμα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ὅστις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ἐὰν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ᾖ</a:t>
            </a:r>
            <a:r>
              <a:rPr lang="el-GR" sz="3400" dirty="0">
                <a:solidFill>
                  <a:srgbClr val="002060"/>
                </a:solidFill>
                <a:latin typeface="Times New Roman" panose="02020603050405020304" pitchFamily="18" charset="0"/>
                <a:cs typeface="Times New Roman" panose="02020603050405020304" pitchFamily="18" charset="0"/>
              </a:rPr>
              <a:t>. 11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Ἐγὼ</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δέ</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ἀδελφοί</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εἰ</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περιτομὴν</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ἔτι</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κηρύσσω</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διώκομαι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ἄρα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κατήργηται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σκάνδαλον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τοῦ</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σταυροῦ</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2F4E2736-D463-7D47-B609-6A697C7AD6CB}"/>
              </a:ext>
            </a:extLst>
          </p:cNvPr>
          <p:cNvSpPr/>
          <p:nvPr/>
        </p:nvSpPr>
        <p:spPr>
          <a:xfrm>
            <a:off x="4953560" y="5695256"/>
            <a:ext cx="2284881" cy="593967"/>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Acts 16:3</a:t>
            </a:r>
          </a:p>
        </p:txBody>
      </p:sp>
    </p:spTree>
    <p:extLst>
      <p:ext uri="{BB962C8B-B14F-4D97-AF65-F5344CB8AC3E}">
        <p14:creationId xmlns:p14="http://schemas.microsoft.com/office/powerpoint/2010/main" val="3423591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501675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5:10  I  have confidence in the Lord that you will take no other view, and the one who is troubling you will bear the penalty, whoever he is. 11 But if I, brothers, still preach circumcision, why am I still being persecuted? In that case the </a:t>
              </a:r>
              <a:r>
                <a:rPr lang="en-US" sz="3200" dirty="0">
                  <a:solidFill>
                    <a:srgbClr val="002060"/>
                  </a:solidFill>
                  <a:highlight>
                    <a:srgbClr val="FFFF00"/>
                  </a:highlight>
                </a:rPr>
                <a:t>offense</a:t>
              </a:r>
              <a:r>
                <a:rPr lang="en-US" sz="3200" dirty="0">
                  <a:solidFill>
                    <a:srgbClr val="002060"/>
                  </a:solidFill>
                </a:rPr>
                <a:t> of the cross has been removed.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427809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5:10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πέποιθα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κυρίῳ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οὐδὲν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ἄλλο</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φρονήσετε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ταράσσων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βαστάσει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κρίμα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ὅστις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ἐὰν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ᾖ</a:t>
            </a:r>
            <a:r>
              <a:rPr lang="el-GR" sz="3400" dirty="0">
                <a:solidFill>
                  <a:srgbClr val="002060"/>
                </a:solidFill>
                <a:latin typeface="Times New Roman" panose="02020603050405020304" pitchFamily="18" charset="0"/>
                <a:cs typeface="Times New Roman" panose="02020603050405020304" pitchFamily="18" charset="0"/>
              </a:rPr>
              <a:t>. 11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περιτομὴν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κηρύσσω</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διώκομαι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ἄρα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κατήργηται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σκάνδαλον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τοῦ</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σταυροῦ</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9013017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83018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501675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5:10  I  have confidence in the Lord that you will take no other view, and the one who is troubling you will bear the penalty, whoever he is. 11 But if I, brothers, still preach circumcision, why am I still being persecuted? In that case the </a:t>
              </a:r>
              <a:r>
                <a:rPr lang="en-US" sz="3200" dirty="0">
                  <a:solidFill>
                    <a:srgbClr val="002060"/>
                  </a:solidFill>
                  <a:highlight>
                    <a:srgbClr val="FFFF00"/>
                  </a:highlight>
                </a:rPr>
                <a:t>offense</a:t>
              </a:r>
              <a:r>
                <a:rPr lang="en-US" sz="3200" dirty="0">
                  <a:solidFill>
                    <a:srgbClr val="002060"/>
                  </a:solidFill>
                </a:rPr>
                <a:t> of the cross has been removed.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427809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5:10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πέποιθα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κυρίῳ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οὐδὲν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ἄλλο</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φρονήσετε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ταράσσων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βαστάσει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κρίμα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ὅστις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ἐὰν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ᾖ</a:t>
            </a:r>
            <a:r>
              <a:rPr lang="el-GR" sz="3400" dirty="0">
                <a:solidFill>
                  <a:srgbClr val="002060"/>
                </a:solidFill>
                <a:latin typeface="Times New Roman" panose="02020603050405020304" pitchFamily="18" charset="0"/>
                <a:cs typeface="Times New Roman" panose="02020603050405020304" pitchFamily="18" charset="0"/>
              </a:rPr>
              <a:t>. 11 </a:t>
            </a:r>
            <a:r>
              <a:rPr lang="el-GR" sz="3400" dirty="0" err="1">
                <a:solidFill>
                  <a:srgbClr val="002060"/>
                </a:solidFill>
                <a:latin typeface="Times New Roman" panose="02020603050405020304" pitchFamily="18" charset="0"/>
                <a:cs typeface="Times New Roman" panose="02020603050405020304" pitchFamily="18" charset="0"/>
              </a:rPr>
              <a:t>Ἐγὼ</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περιτομὴν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κηρύσσω</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ἔτι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διώκομαι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ἄρα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κατήργηται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σκάνδαλον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τοῦ</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σταυροῦ</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A33F0140-265B-C143-A855-DCFEAC4B2EEF}"/>
              </a:ext>
            </a:extLst>
          </p:cNvPr>
          <p:cNvSpPr/>
          <p:nvPr/>
        </p:nvSpPr>
        <p:spPr>
          <a:xfrm>
            <a:off x="827312" y="5413698"/>
            <a:ext cx="10566400"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skandalon</a:t>
            </a:r>
            <a:r>
              <a:rPr lang="en-US" sz="4400" dirty="0"/>
              <a:t> (</a:t>
            </a:r>
            <a:r>
              <a:rPr lang="el-GR" sz="4400" dirty="0" err="1">
                <a:latin typeface="Times New Roman" panose="02020603050405020304" pitchFamily="18" charset="0"/>
                <a:cs typeface="Times New Roman" panose="02020603050405020304" pitchFamily="18" charset="0"/>
              </a:rPr>
              <a:t>σκάνδαλον</a:t>
            </a:r>
            <a:r>
              <a:rPr lang="en-US" sz="4400" dirty="0"/>
              <a:t>): the trigger of a trap</a:t>
            </a:r>
          </a:p>
        </p:txBody>
      </p:sp>
    </p:spTree>
    <p:extLst>
      <p:ext uri="{BB962C8B-B14F-4D97-AF65-F5344CB8AC3E}">
        <p14:creationId xmlns:p14="http://schemas.microsoft.com/office/powerpoint/2010/main" val="91254884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ZENY 32 inch Humane Live Animal Trap Cage for sale online | eBay">
            <a:extLst>
              <a:ext uri="{FF2B5EF4-FFF2-40B4-BE49-F238E27FC236}">
                <a16:creationId xmlns:a16="http://schemas.microsoft.com/office/drawing/2014/main" xmlns="" id="{2FDD8846-72D6-D145-9CB7-CCE4D85DF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xmlns="" id="{AE768A70-A85E-5040-88D2-C379E355B522}"/>
              </a:ext>
            </a:extLst>
          </p:cNvPr>
          <p:cNvSpPr/>
          <p:nvPr/>
        </p:nvSpPr>
        <p:spPr>
          <a:xfrm>
            <a:off x="1509765" y="665851"/>
            <a:ext cx="4201888" cy="1157083"/>
          </a:xfrm>
          <a:prstGeom prst="roundRect">
            <a:avLst/>
          </a:prstGeom>
          <a:solidFill>
            <a:srgbClr val="015494"/>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skandalon</a:t>
            </a:r>
            <a:r>
              <a:rPr lang="en-US" sz="4400" dirty="0"/>
              <a:t> (</a:t>
            </a:r>
            <a:r>
              <a:rPr lang="el-GR" sz="4400" dirty="0" err="1">
                <a:latin typeface="Times New Roman" panose="02020603050405020304" pitchFamily="18" charset="0"/>
                <a:cs typeface="Times New Roman" panose="02020603050405020304" pitchFamily="18" charset="0"/>
              </a:rPr>
              <a:t>σκάνδαλον</a:t>
            </a:r>
            <a:r>
              <a:rPr lang="en-US" sz="4400" dirty="0"/>
              <a:t>)</a:t>
            </a:r>
          </a:p>
        </p:txBody>
      </p:sp>
      <p:sp>
        <p:nvSpPr>
          <p:cNvPr id="2" name="Bent Arrow 1">
            <a:extLst>
              <a:ext uri="{FF2B5EF4-FFF2-40B4-BE49-F238E27FC236}">
                <a16:creationId xmlns:a16="http://schemas.microsoft.com/office/drawing/2014/main" xmlns="" id="{B76791BF-1AA6-E944-8438-F273CAC2C934}"/>
              </a:ext>
            </a:extLst>
          </p:cNvPr>
          <p:cNvSpPr/>
          <p:nvPr/>
        </p:nvSpPr>
        <p:spPr>
          <a:xfrm rot="3760324">
            <a:off x="5064370" y="1850352"/>
            <a:ext cx="3006969" cy="1072662"/>
          </a:xfrm>
          <a:prstGeom prst="bentArrow">
            <a:avLst/>
          </a:prstGeom>
          <a:solidFill>
            <a:srgbClr val="015494"/>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7763925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ZENY 32 inch Humane Live Animal Trap Cage for sale online | eBay">
            <a:extLst>
              <a:ext uri="{FF2B5EF4-FFF2-40B4-BE49-F238E27FC236}">
                <a16:creationId xmlns:a16="http://schemas.microsoft.com/office/drawing/2014/main" xmlns="" id="{2FDD8846-72D6-D145-9CB7-CCE4D85DF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xmlns="" id="{AE768A70-A85E-5040-88D2-C379E355B522}"/>
              </a:ext>
            </a:extLst>
          </p:cNvPr>
          <p:cNvSpPr/>
          <p:nvPr/>
        </p:nvSpPr>
        <p:spPr>
          <a:xfrm>
            <a:off x="1509765" y="665851"/>
            <a:ext cx="4201888" cy="1157083"/>
          </a:xfrm>
          <a:prstGeom prst="roundRect">
            <a:avLst/>
          </a:prstGeom>
          <a:solidFill>
            <a:srgbClr val="015494"/>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skandalon</a:t>
            </a:r>
            <a:r>
              <a:rPr lang="en-US" sz="4400" dirty="0"/>
              <a:t> (</a:t>
            </a:r>
            <a:r>
              <a:rPr lang="el-GR" sz="4400" dirty="0" err="1">
                <a:latin typeface="Times New Roman" panose="02020603050405020304" pitchFamily="18" charset="0"/>
                <a:cs typeface="Times New Roman" panose="02020603050405020304" pitchFamily="18" charset="0"/>
              </a:rPr>
              <a:t>σκάνδαλον</a:t>
            </a:r>
            <a:r>
              <a:rPr lang="en-US" sz="4400" dirty="0"/>
              <a:t>)</a:t>
            </a:r>
          </a:p>
        </p:txBody>
      </p:sp>
      <p:sp>
        <p:nvSpPr>
          <p:cNvPr id="2" name="Bent Arrow 1">
            <a:extLst>
              <a:ext uri="{FF2B5EF4-FFF2-40B4-BE49-F238E27FC236}">
                <a16:creationId xmlns:a16="http://schemas.microsoft.com/office/drawing/2014/main" xmlns="" id="{B76791BF-1AA6-E944-8438-F273CAC2C934}"/>
              </a:ext>
            </a:extLst>
          </p:cNvPr>
          <p:cNvSpPr/>
          <p:nvPr/>
        </p:nvSpPr>
        <p:spPr>
          <a:xfrm rot="3760324">
            <a:off x="5064370" y="1850352"/>
            <a:ext cx="3006969" cy="1072662"/>
          </a:xfrm>
          <a:prstGeom prst="bentArrow">
            <a:avLst/>
          </a:prstGeom>
          <a:solidFill>
            <a:srgbClr val="015494"/>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ounded Rectangle 4">
            <a:extLst>
              <a:ext uri="{FF2B5EF4-FFF2-40B4-BE49-F238E27FC236}">
                <a16:creationId xmlns:a16="http://schemas.microsoft.com/office/drawing/2014/main" xmlns="" id="{5DD65A56-E4B6-6C4F-94C9-372371FB5D8B}"/>
              </a:ext>
            </a:extLst>
          </p:cNvPr>
          <p:cNvSpPr/>
          <p:nvPr/>
        </p:nvSpPr>
        <p:spPr>
          <a:xfrm>
            <a:off x="7734552" y="4844720"/>
            <a:ext cx="4201888" cy="1157083"/>
          </a:xfrm>
          <a:prstGeom prst="roundRect">
            <a:avLst/>
          </a:prstGeom>
          <a:solidFill>
            <a:srgbClr val="015494"/>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t>1 Cor. 1:23</a:t>
            </a:r>
            <a:endParaRPr lang="en-US" sz="4400" dirty="0"/>
          </a:p>
        </p:txBody>
      </p:sp>
    </p:spTree>
    <p:extLst>
      <p:ext uri="{BB962C8B-B14F-4D97-AF65-F5344CB8AC3E}">
        <p14:creationId xmlns:p14="http://schemas.microsoft.com/office/powerpoint/2010/main" val="41477920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ign on a brick wall&#10;&#10;Description automatically generated">
            <a:extLst>
              <a:ext uri="{FF2B5EF4-FFF2-40B4-BE49-F238E27FC236}">
                <a16:creationId xmlns:a16="http://schemas.microsoft.com/office/drawing/2014/main" xmlns="" id="{B3879A12-0802-EB4E-ABA8-1EDD348E69C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6979873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ign on a brick wall&#10;&#10;Description automatically generated">
            <a:extLst>
              <a:ext uri="{FF2B5EF4-FFF2-40B4-BE49-F238E27FC236}">
                <a16:creationId xmlns:a16="http://schemas.microsoft.com/office/drawing/2014/main" xmlns="" id="{B3879A12-0802-EB4E-ABA8-1EDD348E69CD}"/>
              </a:ext>
            </a:extLst>
          </p:cNvPr>
          <p:cNvPicPr>
            <a:picLocks noChangeAspect="1"/>
          </p:cNvPicPr>
          <p:nvPr/>
        </p:nvPicPr>
        <p:blipFill>
          <a:blip r:embed="rId2"/>
          <a:stretch>
            <a:fillRect/>
          </a:stretch>
        </p:blipFill>
        <p:spPr>
          <a:xfrm>
            <a:off x="0" y="0"/>
            <a:ext cx="12192000" cy="6858000"/>
          </a:xfrm>
          <a:prstGeom prst="rect">
            <a:avLst/>
          </a:prstGeom>
        </p:spPr>
      </p:pic>
      <p:sp>
        <p:nvSpPr>
          <p:cNvPr id="4" name="Rounded Rectangle 3">
            <a:extLst>
              <a:ext uri="{FF2B5EF4-FFF2-40B4-BE49-F238E27FC236}">
                <a16:creationId xmlns:a16="http://schemas.microsoft.com/office/drawing/2014/main" xmlns="" id="{D33E04ED-0627-1A4B-91F6-E6F56BD9E945}"/>
              </a:ext>
            </a:extLst>
          </p:cNvPr>
          <p:cNvSpPr/>
          <p:nvPr/>
        </p:nvSpPr>
        <p:spPr>
          <a:xfrm>
            <a:off x="344854" y="4624754"/>
            <a:ext cx="11502292" cy="1418489"/>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Stripping our self-justifying tendencies is the offense of the cross. The offense is to self-pride and self-help.</a:t>
            </a:r>
          </a:p>
        </p:txBody>
      </p:sp>
    </p:spTree>
    <p:extLst>
      <p:ext uri="{BB962C8B-B14F-4D97-AF65-F5344CB8AC3E}">
        <p14:creationId xmlns:p14="http://schemas.microsoft.com/office/powerpoint/2010/main" val="40492676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AFE83BF-5579-934F-B05B-7DE6CAE35E33}"/>
              </a:ext>
            </a:extLst>
          </p:cNvPr>
          <p:cNvSpPr/>
          <p:nvPr/>
        </p:nvSpPr>
        <p:spPr>
          <a:xfrm flipH="1">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xmlns="" id="{971526B9-2BEB-3A4B-9564-20A120D5BA1F}"/>
              </a:ext>
            </a:extLst>
          </p:cNvPr>
          <p:cNvSpPr/>
          <p:nvPr/>
        </p:nvSpPr>
        <p:spPr>
          <a:xfrm>
            <a:off x="193430" y="1239715"/>
            <a:ext cx="11764108" cy="4378569"/>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0E0EB449-6DBD-384A-99DF-9D4880C773F2}"/>
              </a:ext>
            </a:extLst>
          </p:cNvPr>
          <p:cNvSpPr txBox="1"/>
          <p:nvPr/>
        </p:nvSpPr>
        <p:spPr>
          <a:xfrm>
            <a:off x="4702464" y="1426255"/>
            <a:ext cx="7018898" cy="3970318"/>
          </a:xfrm>
          <a:prstGeom prst="rect">
            <a:avLst/>
          </a:prstGeom>
          <a:noFill/>
        </p:spPr>
        <p:txBody>
          <a:bodyPr wrap="square" rtlCol="0">
            <a:spAutoFit/>
          </a:bodyPr>
          <a:lstStyle/>
          <a:p>
            <a:pPr algn="ctr"/>
            <a:r>
              <a:rPr lang="en-US" sz="3600" dirty="0">
                <a:solidFill>
                  <a:schemeClr val="bg1"/>
                </a:solidFill>
              </a:rPr>
              <a:t>“When I survey the wondrous cross on which the Prince of glory died, my richest gain I count but loss and pour contempt on all my pride. Forbid it, Lord, that I should boast, save in the death of Christ my God!”</a:t>
            </a:r>
          </a:p>
          <a:p>
            <a:r>
              <a:rPr lang="en-US" sz="3600" dirty="0">
                <a:solidFill>
                  <a:schemeClr val="bg1"/>
                </a:solidFill>
              </a:rPr>
              <a:t>- Isaac Watts</a:t>
            </a:r>
          </a:p>
        </p:txBody>
      </p:sp>
      <p:pic>
        <p:nvPicPr>
          <p:cNvPr id="3076" name="Picture 4" descr="Isaac Watts — Hymnology Archive">
            <a:extLst>
              <a:ext uri="{FF2B5EF4-FFF2-40B4-BE49-F238E27FC236}">
                <a16:creationId xmlns:a16="http://schemas.microsoft.com/office/drawing/2014/main" xmlns="" id="{CF82D977-AE9C-8942-891F-CAE4061CB8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388" t="3745" r="16328" b="5579"/>
          <a:stretch/>
        </p:blipFill>
        <p:spPr bwMode="auto">
          <a:xfrm>
            <a:off x="492368" y="791307"/>
            <a:ext cx="3973921" cy="5292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5832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5:12   I wish those who unsettle you would emasculate themselves!</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5:12 </a:t>
            </a:r>
            <a:r>
              <a:rPr lang="el-GR" sz="3400" dirty="0" err="1">
                <a:solidFill>
                  <a:srgbClr val="002060"/>
                </a:solidFill>
                <a:latin typeface="Times New Roman" panose="02020603050405020304" pitchFamily="18" charset="0"/>
                <a:cs typeface="Times New Roman" panose="02020603050405020304" pitchFamily="18" charset="0"/>
              </a:rPr>
              <a:t>Ὄφελον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καὶ</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ἀποκόψονται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ἀναστατοῦντες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318675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156966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5:12   I wish those who unsettle you would emasculate themselves!</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1661993"/>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5:12 </a:t>
            </a:r>
            <a:r>
              <a:rPr lang="el-GR" sz="3400" dirty="0" err="1">
                <a:solidFill>
                  <a:srgbClr val="002060"/>
                </a:solidFill>
                <a:latin typeface="Times New Roman" panose="02020603050405020304" pitchFamily="18" charset="0"/>
                <a:cs typeface="Times New Roman" panose="02020603050405020304" pitchFamily="18" charset="0"/>
              </a:rPr>
              <a:t>Ὄφελον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καὶ</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ἀποκόψονται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οἱ</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ἀναστατοῦντες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ὑμᾶς</a:t>
            </a:r>
            <a:r>
              <a:rPr lang="el-GR" sz="3400" dirty="0">
                <a:solidFill>
                  <a:srgbClr val="002060"/>
                </a:solidFill>
                <a:latin typeface="Times New Roman" panose="02020603050405020304" pitchFamily="18" charset="0"/>
                <a:cs typeface="Times New Roman" panose="02020603050405020304" pitchFamily="18" charset="0"/>
              </a:rPr>
              <a:t>.</a:t>
            </a:r>
          </a:p>
        </p:txBody>
      </p:sp>
      <p:pic>
        <p:nvPicPr>
          <p:cNvPr id="5" name="Picture 4" descr="A green license plate&#10;&#10;Description automatically generated with medium confidence">
            <a:extLst>
              <a:ext uri="{FF2B5EF4-FFF2-40B4-BE49-F238E27FC236}">
                <a16:creationId xmlns:a16="http://schemas.microsoft.com/office/drawing/2014/main" xmlns="" id="{822A746B-D51B-AD4A-8DF3-2A5F59A58C60}"/>
              </a:ext>
            </a:extLst>
          </p:cNvPr>
          <p:cNvPicPr>
            <a:picLocks noChangeAspect="1"/>
          </p:cNvPicPr>
          <p:nvPr/>
        </p:nvPicPr>
        <p:blipFill rotWithShape="1">
          <a:blip r:embed="rId2"/>
          <a:srcRect l="2029" t="8691" r="1929" b="9713"/>
          <a:stretch/>
        </p:blipFill>
        <p:spPr>
          <a:xfrm>
            <a:off x="1213337" y="3042138"/>
            <a:ext cx="9812217" cy="2813539"/>
          </a:xfrm>
          <a:prstGeom prst="roundRect">
            <a:avLst/>
          </a:prstGeom>
        </p:spPr>
      </p:pic>
    </p:spTree>
    <p:extLst>
      <p:ext uri="{BB962C8B-B14F-4D97-AF65-F5344CB8AC3E}">
        <p14:creationId xmlns:p14="http://schemas.microsoft.com/office/powerpoint/2010/main" val="179259894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
        <p:nvSpPr>
          <p:cNvPr id="8" name="TextBox 7">
            <a:extLst>
              <a:ext uri="{FF2B5EF4-FFF2-40B4-BE49-F238E27FC236}">
                <a16:creationId xmlns:a16="http://schemas.microsoft.com/office/drawing/2014/main" xmlns="" id="{25CCD7D9-7EE7-A644-92CF-AD31AA85AD0E}"/>
              </a:ext>
            </a:extLst>
          </p:cNvPr>
          <p:cNvSpPr txBox="1"/>
          <p:nvPr/>
        </p:nvSpPr>
        <p:spPr>
          <a:xfrm>
            <a:off x="4821116" y="31897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sp>
        <p:nvSpPr>
          <p:cNvPr id="11" name="Rectangle 10">
            <a:extLst>
              <a:ext uri="{FF2B5EF4-FFF2-40B4-BE49-F238E27FC236}">
                <a16:creationId xmlns:a16="http://schemas.microsoft.com/office/drawing/2014/main" xmlns="" id="{8AE05622-0A81-EC46-8763-DAB3A7D84B44}"/>
              </a:ext>
            </a:extLst>
          </p:cNvPr>
          <p:cNvSpPr/>
          <p:nvPr/>
        </p:nvSpPr>
        <p:spPr>
          <a:xfrm>
            <a:off x="4402014" y="2936631"/>
            <a:ext cx="7789985" cy="39213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347A79E3-627F-6643-B70A-EFDC1E9DC9F6}"/>
              </a:ext>
            </a:extLst>
          </p:cNvPr>
          <p:cNvSpPr/>
          <p:nvPr/>
        </p:nvSpPr>
        <p:spPr>
          <a:xfrm>
            <a:off x="2250831" y="1512277"/>
            <a:ext cx="9941169" cy="5345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292420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
        <p:nvSpPr>
          <p:cNvPr id="8" name="TextBox 7">
            <a:extLst>
              <a:ext uri="{FF2B5EF4-FFF2-40B4-BE49-F238E27FC236}">
                <a16:creationId xmlns:a16="http://schemas.microsoft.com/office/drawing/2014/main" xmlns="" id="{25CCD7D9-7EE7-A644-92CF-AD31AA85AD0E}"/>
              </a:ext>
            </a:extLst>
          </p:cNvPr>
          <p:cNvSpPr txBox="1"/>
          <p:nvPr/>
        </p:nvSpPr>
        <p:spPr>
          <a:xfrm>
            <a:off x="4821116" y="31897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sp>
        <p:nvSpPr>
          <p:cNvPr id="2" name="Rectangle 1">
            <a:extLst>
              <a:ext uri="{FF2B5EF4-FFF2-40B4-BE49-F238E27FC236}">
                <a16:creationId xmlns:a16="http://schemas.microsoft.com/office/drawing/2014/main" xmlns="" id="{45C4D44D-A09F-E647-A80A-840E82CF7DA6}"/>
              </a:ext>
            </a:extLst>
          </p:cNvPr>
          <p:cNvSpPr/>
          <p:nvPr/>
        </p:nvSpPr>
        <p:spPr>
          <a:xfrm>
            <a:off x="4079631" y="2919046"/>
            <a:ext cx="7877907" cy="3675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76664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CAF93C8A-959E-0B48-88F4-5E45C01A6CE4}"/>
              </a:ext>
            </a:extLst>
          </p:cNvPr>
          <p:cNvCxnSpPr>
            <a:cxnSpLocks/>
          </p:cNvCxnSpPr>
          <p:nvPr/>
        </p:nvCxnSpPr>
        <p:spPr>
          <a:xfrm>
            <a:off x="4973988" y="3776386"/>
            <a:ext cx="6528391"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24155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AFE83BF-5579-934F-B05B-7DE6CAE35E33}"/>
              </a:ext>
            </a:extLst>
          </p:cNvPr>
          <p:cNvSpPr/>
          <p:nvPr/>
        </p:nvSpPr>
        <p:spPr>
          <a:xfrm flipH="1">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xmlns="" id="{971526B9-2BEB-3A4B-9564-20A120D5BA1F}"/>
              </a:ext>
            </a:extLst>
          </p:cNvPr>
          <p:cNvSpPr/>
          <p:nvPr/>
        </p:nvSpPr>
        <p:spPr>
          <a:xfrm>
            <a:off x="193430" y="1239715"/>
            <a:ext cx="11254154" cy="4378569"/>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Keith's Histories | James Denney appreciation">
            <a:extLst>
              <a:ext uri="{FF2B5EF4-FFF2-40B4-BE49-F238E27FC236}">
                <a16:creationId xmlns:a16="http://schemas.microsoft.com/office/drawing/2014/main" xmlns="" id="{DBE74FDE-928E-B14F-B047-F204E27626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22031" y="817684"/>
            <a:ext cx="3810586" cy="5222631"/>
          </a:xfrm>
          <a:prstGeom prst="rect">
            <a:avLst/>
          </a:prstGeom>
          <a:solidFill>
            <a:schemeClr val="accent5">
              <a:lumMod val="60000"/>
              <a:lumOff val="40000"/>
            </a:schemeClr>
          </a:solidFill>
        </p:spPr>
      </p:pic>
      <p:sp>
        <p:nvSpPr>
          <p:cNvPr id="4" name="TextBox 3">
            <a:extLst>
              <a:ext uri="{FF2B5EF4-FFF2-40B4-BE49-F238E27FC236}">
                <a16:creationId xmlns:a16="http://schemas.microsoft.com/office/drawing/2014/main" xmlns="" id="{0E0EB449-6DBD-384A-99DF-9D4880C773F2}"/>
              </a:ext>
            </a:extLst>
          </p:cNvPr>
          <p:cNvSpPr txBox="1"/>
          <p:nvPr/>
        </p:nvSpPr>
        <p:spPr>
          <a:xfrm>
            <a:off x="4622116" y="1443840"/>
            <a:ext cx="6435969" cy="3970318"/>
          </a:xfrm>
          <a:prstGeom prst="rect">
            <a:avLst/>
          </a:prstGeom>
          <a:noFill/>
        </p:spPr>
        <p:txBody>
          <a:bodyPr wrap="square" rtlCol="0">
            <a:spAutoFit/>
          </a:bodyPr>
          <a:lstStyle/>
          <a:p>
            <a:pPr algn="ctr"/>
            <a:r>
              <a:rPr lang="en-US" sz="3600" dirty="0">
                <a:solidFill>
                  <a:schemeClr val="bg1"/>
                </a:solidFill>
              </a:rPr>
              <a:t>“The aim of the Epistle to the Galatians is to show that all Christianity is contained in the Cross; the Cross is the generative principle of everything Christian in the life of a man.”</a:t>
            </a:r>
          </a:p>
          <a:p>
            <a:r>
              <a:rPr lang="en-US" sz="3600" dirty="0">
                <a:solidFill>
                  <a:schemeClr val="bg1"/>
                </a:solidFill>
              </a:rPr>
              <a:t>- James Denney</a:t>
            </a:r>
          </a:p>
        </p:txBody>
      </p:sp>
    </p:spTree>
    <p:extLst>
      <p:ext uri="{BB962C8B-B14F-4D97-AF65-F5344CB8AC3E}">
        <p14:creationId xmlns:p14="http://schemas.microsoft.com/office/powerpoint/2010/main" val="41635008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freedom, brothers. Only do not use your freedom as an opportunity for the flesh,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732516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a:t>
              </a:r>
              <a:r>
                <a:rPr lang="en-US" sz="3200" dirty="0">
                  <a:solidFill>
                    <a:srgbClr val="002060"/>
                  </a:solidFill>
                  <a:highlight>
                    <a:srgbClr val="FFFF00"/>
                  </a:highlight>
                </a:rPr>
                <a:t>freedom</a:t>
              </a:r>
              <a:r>
                <a:rPr lang="en-US" sz="3200" dirty="0">
                  <a:solidFill>
                    <a:srgbClr val="002060"/>
                  </a:solidFill>
                </a:rPr>
                <a:t>, brothers. Only do not use your freedom as an opportunity for the flesh,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0825483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a:t>
              </a:r>
              <a:r>
                <a:rPr lang="en-US" sz="3200" dirty="0">
                  <a:solidFill>
                    <a:srgbClr val="002060"/>
                  </a:solidFill>
                  <a:highlight>
                    <a:srgbClr val="FFFF00"/>
                  </a:highlight>
                </a:rPr>
                <a:t>you were called </a:t>
              </a:r>
              <a:r>
                <a:rPr lang="en-US" sz="3200" dirty="0">
                  <a:solidFill>
                    <a:srgbClr val="002060"/>
                  </a:solidFill>
                </a:rPr>
                <a:t>to freedom, brothers. Only do not use your freedom as an opportunity for the flesh,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907406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a:t>
              </a:r>
              <a:r>
                <a:rPr lang="en-US" sz="3200" dirty="0">
                  <a:solidFill>
                    <a:srgbClr val="002060"/>
                  </a:solidFill>
                  <a:highlight>
                    <a:srgbClr val="FFFF00"/>
                  </a:highlight>
                </a:rPr>
                <a:t>you were called </a:t>
              </a:r>
              <a:r>
                <a:rPr lang="en-US" sz="3200" dirty="0">
                  <a:solidFill>
                    <a:srgbClr val="002060"/>
                  </a:solidFill>
                </a:rPr>
                <a:t>to freedom, brothers. Only do not use your freedom as an opportunity for the flesh,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942F5CE6-1DC8-7741-83D5-85E9540DC0B6}"/>
              </a:ext>
            </a:extLst>
          </p:cNvPr>
          <p:cNvSpPr/>
          <p:nvPr/>
        </p:nvSpPr>
        <p:spPr>
          <a:xfrm>
            <a:off x="827312" y="4034937"/>
            <a:ext cx="10566400"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t>Kale-o</a:t>
            </a:r>
            <a:r>
              <a:rPr lang="en-US" sz="4400" dirty="0"/>
              <a:t> (</a:t>
            </a:r>
            <a:r>
              <a:rPr lang="el-GR" sz="4400" dirty="0" err="1">
                <a:latin typeface="Times New Roman" panose="02020603050405020304" pitchFamily="18" charset="0"/>
                <a:cs typeface="Times New Roman" panose="02020603050405020304" pitchFamily="18" charset="0"/>
              </a:rPr>
              <a:t>καλέω</a:t>
            </a:r>
            <a:r>
              <a:rPr lang="en-US" sz="4400" dirty="0"/>
              <a:t>): call by name or attribute</a:t>
            </a:r>
          </a:p>
        </p:txBody>
      </p:sp>
    </p:spTree>
    <p:extLst>
      <p:ext uri="{BB962C8B-B14F-4D97-AF65-F5344CB8AC3E}">
        <p14:creationId xmlns:p14="http://schemas.microsoft.com/office/powerpoint/2010/main" val="37396612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sky, sunset, outdoor, flying&#10;&#10;Description automatically generated">
            <a:extLst>
              <a:ext uri="{FF2B5EF4-FFF2-40B4-BE49-F238E27FC236}">
                <a16:creationId xmlns:a16="http://schemas.microsoft.com/office/drawing/2014/main" xmlns="" id="{98ADCB0A-5171-2948-934C-787CFAD962C2}"/>
              </a:ext>
            </a:extLst>
          </p:cNvPr>
          <p:cNvPicPr>
            <a:picLocks noChangeAspect="1"/>
          </p:cNvPicPr>
          <p:nvPr/>
        </p:nvPicPr>
        <p:blipFill rotWithShape="1">
          <a:blip r:embed="rId2"/>
          <a:srcRect b="15746"/>
          <a:stretch/>
        </p:blipFill>
        <p:spPr>
          <a:xfrm>
            <a:off x="20" y="1282"/>
            <a:ext cx="12191980" cy="6856718"/>
          </a:xfrm>
          <a:prstGeom prst="rect">
            <a:avLst/>
          </a:prstGeom>
        </p:spPr>
      </p:pic>
      <p:sp>
        <p:nvSpPr>
          <p:cNvPr id="5" name="TextBox 4">
            <a:extLst>
              <a:ext uri="{FF2B5EF4-FFF2-40B4-BE49-F238E27FC236}">
                <a16:creationId xmlns:a16="http://schemas.microsoft.com/office/drawing/2014/main" xmlns="" id="{2F49C898-32F7-B44A-846C-928F1CBE18C5}"/>
              </a:ext>
            </a:extLst>
          </p:cNvPr>
          <p:cNvSpPr txBox="1"/>
          <p:nvPr/>
        </p:nvSpPr>
        <p:spPr>
          <a:xfrm>
            <a:off x="899049" y="3631055"/>
            <a:ext cx="10429071" cy="1200329"/>
          </a:xfrm>
          <a:prstGeom prst="rect">
            <a:avLst/>
          </a:prstGeom>
          <a:solidFill>
            <a:srgbClr val="FFFFFF"/>
          </a:solidFill>
          <a:ln>
            <a:solidFill>
              <a:srgbClr val="0070C0"/>
            </a:solidFill>
          </a:ln>
        </p:spPr>
        <p:txBody>
          <a:bodyPr wrap="square" rtlCol="0">
            <a:spAutoFit/>
          </a:bodyPr>
          <a:lstStyle/>
          <a:p>
            <a:pPr algn="ctr"/>
            <a:r>
              <a:rPr lang="en-US" sz="3600" dirty="0">
                <a:solidFill>
                  <a:srgbClr val="002060"/>
                </a:solidFill>
              </a:rPr>
              <a:t>You were called to freedom, brothers. </a:t>
            </a:r>
          </a:p>
          <a:p>
            <a:pPr algn="ctr"/>
            <a:r>
              <a:rPr lang="en-US" sz="3600" dirty="0">
                <a:solidFill>
                  <a:srgbClr val="002060"/>
                </a:solidFill>
              </a:rPr>
              <a:t>So what are you going to do with your freedom???</a:t>
            </a:r>
          </a:p>
        </p:txBody>
      </p:sp>
    </p:spTree>
    <p:extLst>
      <p:ext uri="{BB962C8B-B14F-4D97-AF65-F5344CB8AC3E}">
        <p14:creationId xmlns:p14="http://schemas.microsoft.com/office/powerpoint/2010/main" val="214671982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freedom, brothers. Only do not use your freedom as an opportunity for the flesh,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124653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freedom, brothers. Only do not use your freedom as an opportunity for the </a:t>
              </a:r>
              <a:r>
                <a:rPr lang="en-US" sz="3200" dirty="0">
                  <a:solidFill>
                    <a:srgbClr val="002060"/>
                  </a:solidFill>
                  <a:highlight>
                    <a:srgbClr val="FFFF00"/>
                  </a:highlight>
                </a:rPr>
                <a:t>flesh</a:t>
              </a:r>
              <a:r>
                <a:rPr lang="en-US" sz="3200" dirty="0">
                  <a:solidFill>
                    <a:srgbClr val="002060"/>
                  </a:solidFill>
                </a:rPr>
                <a:t>,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2866297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freedom, brothers. Only do not use your freedom as an opportunity for the </a:t>
              </a:r>
              <a:r>
                <a:rPr lang="en-US" sz="3200" dirty="0">
                  <a:solidFill>
                    <a:srgbClr val="002060"/>
                  </a:solidFill>
                  <a:highlight>
                    <a:srgbClr val="FFFF00"/>
                  </a:highlight>
                </a:rPr>
                <a:t>flesh</a:t>
              </a:r>
              <a:r>
                <a:rPr lang="en-US" sz="3200" dirty="0">
                  <a:solidFill>
                    <a:srgbClr val="002060"/>
                  </a:solidFill>
                </a:rPr>
                <a:t>, but through love serve 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ἀγάπης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δουλεύετε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3" name="Rounded Rectangle 12">
            <a:extLst>
              <a:ext uri="{FF2B5EF4-FFF2-40B4-BE49-F238E27FC236}">
                <a16:creationId xmlns:a16="http://schemas.microsoft.com/office/drawing/2014/main" xmlns="" id="{0FA47878-6252-8E46-809A-E5B6CA6C3EE7}"/>
              </a:ext>
            </a:extLst>
          </p:cNvPr>
          <p:cNvSpPr/>
          <p:nvPr/>
        </p:nvSpPr>
        <p:spPr>
          <a:xfrm>
            <a:off x="3339686" y="4034937"/>
            <a:ext cx="5537204"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err="1"/>
              <a:t>sarx</a:t>
            </a:r>
            <a:r>
              <a:rPr lang="en-US" sz="4400" dirty="0"/>
              <a:t> (</a:t>
            </a:r>
            <a:r>
              <a:rPr lang="el-GR" sz="4400" dirty="0" err="1">
                <a:latin typeface="Times New Roman" panose="02020603050405020304" pitchFamily="18" charset="0"/>
                <a:cs typeface="Times New Roman" panose="02020603050405020304" pitchFamily="18" charset="0"/>
              </a:rPr>
              <a:t>σάρξ</a:t>
            </a:r>
            <a:r>
              <a:rPr lang="en-US" sz="4400" dirty="0"/>
              <a:t>): flesh</a:t>
            </a:r>
          </a:p>
        </p:txBody>
      </p:sp>
    </p:spTree>
    <p:extLst>
      <p:ext uri="{BB962C8B-B14F-4D97-AF65-F5344CB8AC3E}">
        <p14:creationId xmlns:p14="http://schemas.microsoft.com/office/powerpoint/2010/main" val="235430921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AFE83BF-5579-934F-B05B-7DE6CAE35E33}"/>
              </a:ext>
            </a:extLst>
          </p:cNvPr>
          <p:cNvSpPr/>
          <p:nvPr/>
        </p:nvSpPr>
        <p:spPr>
          <a:xfrm flipH="1">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xmlns="" id="{971526B9-2BEB-3A4B-9564-20A120D5BA1F}"/>
              </a:ext>
            </a:extLst>
          </p:cNvPr>
          <p:cNvSpPr/>
          <p:nvPr/>
        </p:nvSpPr>
        <p:spPr>
          <a:xfrm>
            <a:off x="193430" y="1239715"/>
            <a:ext cx="11254154" cy="4378569"/>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0E0EB449-6DBD-384A-99DF-9D4880C773F2}"/>
              </a:ext>
            </a:extLst>
          </p:cNvPr>
          <p:cNvSpPr txBox="1"/>
          <p:nvPr/>
        </p:nvSpPr>
        <p:spPr>
          <a:xfrm>
            <a:off x="4622116" y="1443840"/>
            <a:ext cx="6435969" cy="3970318"/>
          </a:xfrm>
          <a:prstGeom prst="rect">
            <a:avLst/>
          </a:prstGeom>
          <a:noFill/>
        </p:spPr>
        <p:txBody>
          <a:bodyPr wrap="square" rtlCol="0">
            <a:spAutoFit/>
          </a:bodyPr>
          <a:lstStyle/>
          <a:p>
            <a:pPr algn="ctr"/>
            <a:r>
              <a:rPr lang="en-US" sz="3600" dirty="0">
                <a:solidFill>
                  <a:schemeClr val="bg1"/>
                </a:solidFill>
              </a:rPr>
              <a:t>“That self-regarding element in human nature that has been corrupted at the source, with its appetites and propensities, and which if unchecked produces the works of the flesh in verse 19.”</a:t>
            </a:r>
          </a:p>
          <a:p>
            <a:r>
              <a:rPr lang="en-US" sz="3600" dirty="0">
                <a:solidFill>
                  <a:schemeClr val="bg1"/>
                </a:solidFill>
              </a:rPr>
              <a:t>- F. F. Bruce</a:t>
            </a:r>
          </a:p>
        </p:txBody>
      </p:sp>
      <p:pic>
        <p:nvPicPr>
          <p:cNvPr id="5122" name="Picture 2" descr="His Quotes – F.F. Bruce – Frederick Fyvie Bruce">
            <a:extLst>
              <a:ext uri="{FF2B5EF4-FFF2-40B4-BE49-F238E27FC236}">
                <a16:creationId xmlns:a16="http://schemas.microsoft.com/office/drawing/2014/main" xmlns="" id="{4EB6FA7B-BE43-6D41-B646-C99DE0CA57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6683"/>
          <a:stretch/>
        </p:blipFill>
        <p:spPr bwMode="auto">
          <a:xfrm>
            <a:off x="560070" y="818998"/>
            <a:ext cx="3317630" cy="5220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74869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CAF93C8A-959E-0B48-88F4-5E45C01A6CE4}"/>
              </a:ext>
            </a:extLst>
          </p:cNvPr>
          <p:cNvCxnSpPr>
            <a:cxnSpLocks/>
          </p:cNvCxnSpPr>
          <p:nvPr/>
        </p:nvCxnSpPr>
        <p:spPr>
          <a:xfrm>
            <a:off x="4973988" y="3776386"/>
            <a:ext cx="6528391"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ECF20798-BCAC-CC48-9509-04D86D3E505C}"/>
              </a:ext>
            </a:extLst>
          </p:cNvPr>
          <p:cNvSpPr txBox="1"/>
          <p:nvPr/>
        </p:nvSpPr>
        <p:spPr>
          <a:xfrm>
            <a:off x="8403692" y="2480255"/>
            <a:ext cx="1620881" cy="923330"/>
          </a:xfrm>
          <a:prstGeom prst="rect">
            <a:avLst/>
          </a:prstGeom>
          <a:noFill/>
        </p:spPr>
        <p:txBody>
          <a:bodyPr wrap="square" rtlCol="0">
            <a:spAutoFit/>
          </a:bodyPr>
          <a:lstStyle/>
          <a:p>
            <a:pPr algn="ctr"/>
            <a:r>
              <a:rPr lang="en-US" sz="5400" b="1" dirty="0">
                <a:solidFill>
                  <a:srgbClr val="FF0000"/>
                </a:solidFill>
              </a:rPr>
              <a:t>4</a:t>
            </a:r>
          </a:p>
        </p:txBody>
      </p:sp>
    </p:spTree>
    <p:extLst>
      <p:ext uri="{BB962C8B-B14F-4D97-AF65-F5344CB8AC3E}">
        <p14:creationId xmlns:p14="http://schemas.microsoft.com/office/powerpoint/2010/main" val="37239152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freedom, brothers. Only do not use your freedom as an opportunity for the flesh, but through </a:t>
              </a:r>
              <a:r>
                <a:rPr lang="en-US" sz="3200" dirty="0">
                  <a:solidFill>
                    <a:srgbClr val="002060"/>
                  </a:solidFill>
                  <a:highlight>
                    <a:srgbClr val="FFFF00"/>
                  </a:highlight>
                </a:rPr>
                <a:t>love serve </a:t>
              </a:r>
              <a:r>
                <a:rPr lang="en-US" sz="3200" dirty="0">
                  <a:solidFill>
                    <a:srgbClr val="002060"/>
                  </a:solidFill>
                </a:rPr>
                <a:t>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ἀγάπης</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δουλεύετε</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0601341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046988"/>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5:13   For you were called to freedom, brothers. Only do not use your freedom as an opportunity for the flesh, but through </a:t>
              </a:r>
              <a:r>
                <a:rPr lang="en-US" sz="3200" dirty="0">
                  <a:solidFill>
                    <a:srgbClr val="002060"/>
                  </a:solidFill>
                  <a:highlight>
                    <a:srgbClr val="FFFF00"/>
                  </a:highlight>
                </a:rPr>
                <a:t>love serve </a:t>
              </a:r>
              <a:r>
                <a:rPr lang="en-US" sz="3200" dirty="0">
                  <a:solidFill>
                    <a:srgbClr val="002060"/>
                  </a:solidFill>
                </a:rPr>
                <a:t>one another. </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23165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5:13 </a:t>
            </a:r>
            <a:r>
              <a:rPr lang="el-GR" sz="3400" dirty="0" err="1">
                <a:solidFill>
                  <a:srgbClr val="002060"/>
                </a:solidFill>
                <a:latin typeface="Times New Roman" panose="02020603050405020304" pitchFamily="18" charset="0"/>
                <a:cs typeface="Times New Roman" panose="02020603050405020304" pitchFamily="18" charset="0"/>
              </a:rPr>
              <a:t>Ὑμεῖς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ἐκλήθητε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ἀδελφοί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μόνον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ἐλευθερίαν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εἰς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ἀφορμὴν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τῇ</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σαρκί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διὰ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τῆς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ἀγάπης</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highlight>
                  <a:srgbClr val="FFFF00"/>
                </a:highlight>
                <a:latin typeface="Times New Roman" panose="02020603050405020304" pitchFamily="18" charset="0"/>
                <a:cs typeface="Times New Roman" panose="02020603050405020304" pitchFamily="18" charset="0"/>
              </a:rPr>
              <a:t>δουλεύετε</a:t>
            </a:r>
            <a:r>
              <a:rPr lang="el-GR" sz="3400" dirty="0">
                <a:solidFill>
                  <a:srgbClr val="002060"/>
                </a:solidFill>
                <a:highlight>
                  <a:srgbClr val="FFFF00"/>
                </a:highlight>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ἀλλήλοις</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940BA108-E477-B242-A51C-CF10692A5E3E}"/>
              </a:ext>
            </a:extLst>
          </p:cNvPr>
          <p:cNvSpPr/>
          <p:nvPr/>
        </p:nvSpPr>
        <p:spPr>
          <a:xfrm>
            <a:off x="1419047" y="4070107"/>
            <a:ext cx="9382929" cy="1157083"/>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t>agape </a:t>
            </a:r>
            <a:r>
              <a:rPr lang="en-US" sz="4400" dirty="0"/>
              <a:t> (</a:t>
            </a:r>
            <a:r>
              <a:rPr lang="el-GR" sz="4400" dirty="0" err="1">
                <a:latin typeface="Times New Roman" panose="02020603050405020304" pitchFamily="18" charset="0"/>
                <a:cs typeface="Times New Roman" panose="02020603050405020304" pitchFamily="18" charset="0"/>
              </a:rPr>
              <a:t>ἀγάπη</a:t>
            </a:r>
            <a:r>
              <a:rPr lang="en-US" sz="4400" dirty="0"/>
              <a:t>): decisive, practical love</a:t>
            </a:r>
          </a:p>
        </p:txBody>
      </p:sp>
    </p:spTree>
    <p:extLst>
      <p:ext uri="{BB962C8B-B14F-4D97-AF65-F5344CB8AC3E}">
        <p14:creationId xmlns:p14="http://schemas.microsoft.com/office/powerpoint/2010/main" val="318660126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xmlns="" id="{4398B1A4-8D2E-4F41-95D3-776C207BB557}"/>
              </a:ext>
            </a:extLst>
          </p:cNvPr>
          <p:cNvPicPr>
            <a:picLocks noChangeAspect="1"/>
          </p:cNvPicPr>
          <p:nvPr/>
        </p:nvPicPr>
        <p:blipFill>
          <a:blip r:embed="rId2"/>
          <a:stretch>
            <a:fillRect/>
          </a:stretch>
        </p:blipFill>
        <p:spPr>
          <a:xfrm>
            <a:off x="57978" y="0"/>
            <a:ext cx="12076043" cy="6858000"/>
          </a:xfrm>
          <a:prstGeom prst="rect">
            <a:avLst/>
          </a:prstGeom>
        </p:spPr>
      </p:pic>
      <p:sp>
        <p:nvSpPr>
          <p:cNvPr id="4" name="TextBox 3">
            <a:extLst>
              <a:ext uri="{FF2B5EF4-FFF2-40B4-BE49-F238E27FC236}">
                <a16:creationId xmlns:a16="http://schemas.microsoft.com/office/drawing/2014/main" xmlns="" id="{9F0A1AF0-3605-6F4D-99A0-2C6F09C79989}"/>
              </a:ext>
            </a:extLst>
          </p:cNvPr>
          <p:cNvSpPr txBox="1"/>
          <p:nvPr/>
        </p:nvSpPr>
        <p:spPr>
          <a:xfrm>
            <a:off x="881464" y="254809"/>
            <a:ext cx="10429071" cy="1323439"/>
          </a:xfrm>
          <a:prstGeom prst="rect">
            <a:avLst/>
          </a:prstGeom>
          <a:solidFill>
            <a:srgbClr val="FFFFFF"/>
          </a:solidFill>
          <a:ln>
            <a:solidFill>
              <a:srgbClr val="0070C0"/>
            </a:solidFill>
          </a:ln>
        </p:spPr>
        <p:txBody>
          <a:bodyPr wrap="square" rtlCol="0">
            <a:spAutoFit/>
          </a:bodyPr>
          <a:lstStyle/>
          <a:p>
            <a:pPr algn="ctr"/>
            <a:r>
              <a:rPr lang="en-US" sz="4000" dirty="0">
                <a:solidFill>
                  <a:srgbClr val="002060"/>
                </a:solidFill>
              </a:rPr>
              <a:t>You want to be enslaved?</a:t>
            </a:r>
          </a:p>
          <a:p>
            <a:pPr algn="ctr"/>
            <a:r>
              <a:rPr lang="en-US" sz="4000" dirty="0">
                <a:solidFill>
                  <a:srgbClr val="002060"/>
                </a:solidFill>
              </a:rPr>
              <a:t>Be enslaved to practical love for each other!</a:t>
            </a:r>
          </a:p>
        </p:txBody>
      </p:sp>
    </p:spTree>
    <p:extLst>
      <p:ext uri="{BB962C8B-B14F-4D97-AF65-F5344CB8AC3E}">
        <p14:creationId xmlns:p14="http://schemas.microsoft.com/office/powerpoint/2010/main" val="30894324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
        <p:nvSpPr>
          <p:cNvPr id="8" name="TextBox 7">
            <a:extLst>
              <a:ext uri="{FF2B5EF4-FFF2-40B4-BE49-F238E27FC236}">
                <a16:creationId xmlns:a16="http://schemas.microsoft.com/office/drawing/2014/main" xmlns="" id="{25CCD7D9-7EE7-A644-92CF-AD31AA85AD0E}"/>
              </a:ext>
            </a:extLst>
          </p:cNvPr>
          <p:cNvSpPr txBox="1"/>
          <p:nvPr/>
        </p:nvSpPr>
        <p:spPr>
          <a:xfrm>
            <a:off x="4821116" y="31897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sp>
        <p:nvSpPr>
          <p:cNvPr id="2" name="Rectangle 1">
            <a:extLst>
              <a:ext uri="{FF2B5EF4-FFF2-40B4-BE49-F238E27FC236}">
                <a16:creationId xmlns:a16="http://schemas.microsoft.com/office/drawing/2014/main" xmlns="" id="{45C4D44D-A09F-E647-A80A-840E82CF7DA6}"/>
              </a:ext>
            </a:extLst>
          </p:cNvPr>
          <p:cNvSpPr/>
          <p:nvPr/>
        </p:nvSpPr>
        <p:spPr>
          <a:xfrm>
            <a:off x="4079631" y="2919046"/>
            <a:ext cx="7877907" cy="3675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786396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w of sharpened pencils&#10;&#10;Description automatically generated with medium confidence">
            <a:extLst>
              <a:ext uri="{FF2B5EF4-FFF2-40B4-BE49-F238E27FC236}">
                <a16:creationId xmlns:a16="http://schemas.microsoft.com/office/drawing/2014/main" xmlns="" id="{F3834C34-76D9-5A48-98CD-112216148855}"/>
              </a:ext>
            </a:extLst>
          </p:cNvPr>
          <p:cNvPicPr>
            <a:picLocks noChangeAspect="1"/>
          </p:cNvPicPr>
          <p:nvPr/>
        </p:nvPicPr>
        <p:blipFill rotWithShape="1">
          <a:blip r:embed="rId2"/>
          <a:srcRect l="74466"/>
          <a:stretch/>
        </p:blipFill>
        <p:spPr>
          <a:xfrm>
            <a:off x="4402014" y="0"/>
            <a:ext cx="1400908" cy="6858000"/>
          </a:xfrm>
          <a:prstGeom prst="rect">
            <a:avLst/>
          </a:prstGeom>
        </p:spPr>
      </p:pic>
      <p:pic>
        <p:nvPicPr>
          <p:cNvPr id="4" name="Picture 3"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2438399" y="0"/>
            <a:ext cx="914401" cy="6858000"/>
          </a:xfrm>
          <a:prstGeom prst="rect">
            <a:avLst/>
          </a:prstGeom>
        </p:spPr>
      </p:pic>
      <p:pic>
        <p:nvPicPr>
          <p:cNvPr id="5" name="Picture 4" descr="A row of sharpened pencils&#10;&#10;Description automatically generated with medium confidence">
            <a:extLst>
              <a:ext uri="{FF2B5EF4-FFF2-40B4-BE49-F238E27FC236}">
                <a16:creationId xmlns:a16="http://schemas.microsoft.com/office/drawing/2014/main" xmlns="" id="{A262E56D-3857-1E41-8543-AE01ED247D76}"/>
              </a:ext>
            </a:extLst>
          </p:cNvPr>
          <p:cNvPicPr>
            <a:picLocks noChangeAspect="1"/>
          </p:cNvPicPr>
          <p:nvPr/>
        </p:nvPicPr>
        <p:blipFill rotWithShape="1">
          <a:blip r:embed="rId2"/>
          <a:srcRect r="74679"/>
          <a:stretch/>
        </p:blipFill>
        <p:spPr>
          <a:xfrm>
            <a:off x="0" y="0"/>
            <a:ext cx="1389185" cy="6858000"/>
          </a:xfrm>
          <a:prstGeom prst="rect">
            <a:avLst/>
          </a:prstGeom>
        </p:spPr>
      </p:pic>
      <p:sp>
        <p:nvSpPr>
          <p:cNvPr id="6" name="TextBox 5">
            <a:extLst>
              <a:ext uri="{FF2B5EF4-FFF2-40B4-BE49-F238E27FC236}">
                <a16:creationId xmlns:a16="http://schemas.microsoft.com/office/drawing/2014/main" xmlns="" id="{7994AF1C-FB14-0D48-B455-FA769E02510D}"/>
              </a:ext>
            </a:extLst>
          </p:cNvPr>
          <p:cNvSpPr txBox="1"/>
          <p:nvPr/>
        </p:nvSpPr>
        <p:spPr>
          <a:xfrm>
            <a:off x="1201613" y="639712"/>
            <a:ext cx="9612928" cy="707886"/>
          </a:xfrm>
          <a:prstGeom prst="rect">
            <a:avLst/>
          </a:prstGeom>
          <a:noFill/>
        </p:spPr>
        <p:txBody>
          <a:bodyPr wrap="square" rtlCol="0">
            <a:spAutoFit/>
          </a:bodyPr>
          <a:lstStyle/>
          <a:p>
            <a:r>
              <a:rPr lang="en-US" sz="4000" dirty="0">
                <a:solidFill>
                  <a:srgbClr val="002060"/>
                </a:solidFill>
              </a:rPr>
              <a:t>The Seduction of self-justification </a:t>
            </a:r>
            <a:r>
              <a:rPr lang="en-US" sz="2800" dirty="0">
                <a:solidFill>
                  <a:srgbClr val="002060"/>
                </a:solidFill>
              </a:rPr>
              <a:t>(5:7-5:12)</a:t>
            </a:r>
          </a:p>
        </p:txBody>
      </p:sp>
      <p:sp>
        <p:nvSpPr>
          <p:cNvPr id="7" name="TextBox 6">
            <a:extLst>
              <a:ext uri="{FF2B5EF4-FFF2-40B4-BE49-F238E27FC236}">
                <a16:creationId xmlns:a16="http://schemas.microsoft.com/office/drawing/2014/main" xmlns="" id="{87B75113-285C-3746-9693-88217166CB7F}"/>
              </a:ext>
            </a:extLst>
          </p:cNvPr>
          <p:cNvSpPr txBox="1"/>
          <p:nvPr/>
        </p:nvSpPr>
        <p:spPr>
          <a:xfrm>
            <a:off x="3094897" y="1914727"/>
            <a:ext cx="9044353" cy="707886"/>
          </a:xfrm>
          <a:prstGeom prst="rect">
            <a:avLst/>
          </a:prstGeom>
          <a:noFill/>
        </p:spPr>
        <p:txBody>
          <a:bodyPr wrap="square" rtlCol="0">
            <a:spAutoFit/>
          </a:bodyPr>
          <a:lstStyle/>
          <a:p>
            <a:pPr algn="ctr"/>
            <a:r>
              <a:rPr lang="en-US" sz="4000" dirty="0">
                <a:solidFill>
                  <a:srgbClr val="002060"/>
                </a:solidFill>
              </a:rPr>
              <a:t>Freedom to live is freedom to love </a:t>
            </a:r>
            <a:r>
              <a:rPr lang="en-US" sz="2800" dirty="0">
                <a:solidFill>
                  <a:srgbClr val="002060"/>
                </a:solidFill>
              </a:rPr>
              <a:t>(5:13-5:15)</a:t>
            </a:r>
          </a:p>
        </p:txBody>
      </p:sp>
      <p:sp>
        <p:nvSpPr>
          <p:cNvPr id="8" name="TextBox 7">
            <a:extLst>
              <a:ext uri="{FF2B5EF4-FFF2-40B4-BE49-F238E27FC236}">
                <a16:creationId xmlns:a16="http://schemas.microsoft.com/office/drawing/2014/main" xmlns="" id="{25CCD7D9-7EE7-A644-92CF-AD31AA85AD0E}"/>
              </a:ext>
            </a:extLst>
          </p:cNvPr>
          <p:cNvSpPr txBox="1"/>
          <p:nvPr/>
        </p:nvSpPr>
        <p:spPr>
          <a:xfrm>
            <a:off x="4821116" y="31897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sp>
        <p:nvSpPr>
          <p:cNvPr id="2" name="Rectangle 1">
            <a:extLst>
              <a:ext uri="{FF2B5EF4-FFF2-40B4-BE49-F238E27FC236}">
                <a16:creationId xmlns:a16="http://schemas.microsoft.com/office/drawing/2014/main" xmlns="" id="{45C4D44D-A09F-E647-A80A-840E82CF7DA6}"/>
              </a:ext>
            </a:extLst>
          </p:cNvPr>
          <p:cNvSpPr/>
          <p:nvPr/>
        </p:nvSpPr>
        <p:spPr>
          <a:xfrm>
            <a:off x="4079631" y="2919046"/>
            <a:ext cx="7877907" cy="3675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25CCD7D9-7EE7-A644-92CF-AD31AA85AD0E}"/>
              </a:ext>
            </a:extLst>
          </p:cNvPr>
          <p:cNvSpPr txBox="1"/>
          <p:nvPr/>
        </p:nvSpPr>
        <p:spPr>
          <a:xfrm>
            <a:off x="4973516" y="3342142"/>
            <a:ext cx="6975232" cy="1138773"/>
          </a:xfrm>
          <a:prstGeom prst="rect">
            <a:avLst/>
          </a:prstGeom>
          <a:noFill/>
        </p:spPr>
        <p:txBody>
          <a:bodyPr wrap="square" rtlCol="0">
            <a:spAutoFit/>
          </a:bodyPr>
          <a:lstStyle/>
          <a:p>
            <a:pPr algn="ctr"/>
            <a:r>
              <a:rPr lang="en-US" sz="4000" dirty="0">
                <a:solidFill>
                  <a:srgbClr val="002060"/>
                </a:solidFill>
              </a:rPr>
              <a:t>The key community teaching </a:t>
            </a:r>
            <a:r>
              <a:rPr lang="en-US" sz="2800" dirty="0">
                <a:solidFill>
                  <a:srgbClr val="002060"/>
                </a:solidFill>
              </a:rPr>
              <a:t>(5:13-5:15)</a:t>
            </a:r>
          </a:p>
        </p:txBody>
      </p:sp>
      <p:pic>
        <p:nvPicPr>
          <p:cNvPr id="11" name="Picture 10" descr="A row of sharpened pencils&#10;&#10;Description automatically generated with medium confidence">
            <a:extLst>
              <a:ext uri="{FF2B5EF4-FFF2-40B4-BE49-F238E27FC236}">
                <a16:creationId xmlns:a16="http://schemas.microsoft.com/office/drawing/2014/main" xmlns="" id="{B6821EC5-0160-1848-AFF0-2AA97C4511B4}"/>
              </a:ext>
            </a:extLst>
          </p:cNvPr>
          <p:cNvPicPr>
            <a:picLocks noChangeAspect="1"/>
          </p:cNvPicPr>
          <p:nvPr/>
        </p:nvPicPr>
        <p:blipFill rotWithShape="1">
          <a:blip r:embed="rId2"/>
          <a:srcRect l="40919" r="42414"/>
          <a:stretch/>
        </p:blipFill>
        <p:spPr>
          <a:xfrm>
            <a:off x="4506465" y="2622613"/>
            <a:ext cx="914401" cy="3926204"/>
          </a:xfrm>
          <a:prstGeom prst="rect">
            <a:avLst/>
          </a:prstGeom>
        </p:spPr>
      </p:pic>
    </p:spTree>
    <p:extLst>
      <p:ext uri="{BB962C8B-B14F-4D97-AF65-F5344CB8AC3E}">
        <p14:creationId xmlns:p14="http://schemas.microsoft.com/office/powerpoint/2010/main" val="336569947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53943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5:14   For the whole law is fulfilled in one word: “You shall love your neighbor as yourself.” 15 But if you bite and devour one another, watch out that you are not consumed by one another.</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75487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5:14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νόμος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ἑνὶ</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λόγῳ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πεπλήρωται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ἀγαπήσεις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πλησίον</a:t>
            </a:r>
            <a:r>
              <a:rPr lang="el-GR" sz="3400" dirty="0">
                <a:solidFill>
                  <a:srgbClr val="002060"/>
                </a:solidFill>
                <a:latin typeface="Times New Roman" panose="02020603050405020304" pitchFamily="18" charset="0"/>
                <a:cs typeface="Times New Roman" panose="02020603050405020304" pitchFamily="18" charset="0"/>
              </a:rPr>
              <a:t> σου </a:t>
            </a:r>
            <a:r>
              <a:rPr lang="el-GR" sz="3400" dirty="0" err="1">
                <a:solidFill>
                  <a:srgbClr val="002060"/>
                </a:solidFill>
                <a:latin typeface="Times New Roman" panose="02020603050405020304" pitchFamily="18" charset="0"/>
                <a:cs typeface="Times New Roman" panose="02020603050405020304" pitchFamily="18" charset="0"/>
              </a:rPr>
              <a:t>ὡς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σεαυτόν</a:t>
            </a:r>
            <a:r>
              <a:rPr lang="el-GR" sz="3400" dirty="0">
                <a:solidFill>
                  <a:srgbClr val="002060"/>
                </a:solidFill>
                <a:latin typeface="Times New Roman" panose="02020603050405020304" pitchFamily="18" charset="0"/>
                <a:cs typeface="Times New Roman" panose="02020603050405020304" pitchFamily="18" charset="0"/>
              </a:rPr>
              <a:t>. 15 </a:t>
            </a:r>
            <a:r>
              <a:rPr lang="el-GR" sz="3400" dirty="0" err="1">
                <a:solidFill>
                  <a:srgbClr val="002060"/>
                </a:solidFill>
                <a:latin typeface="Times New Roman" panose="02020603050405020304" pitchFamily="18" charset="0"/>
                <a:cs typeface="Times New Roman" panose="02020603050405020304" pitchFamily="18" charset="0"/>
              </a:rPr>
              <a:t>εἰ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ἀλλήλους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δάκνετε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καὶ</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κατεσθίετε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βλέπετε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ἀναλωθῆτε</a:t>
            </a:r>
            <a:r>
              <a:rPr lang="el-GR" sz="34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1645788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211974-90F2-C340-9B0C-FB449C4CB653}"/>
              </a:ext>
            </a:extLst>
          </p:cNvPr>
          <p:cNvSpPr/>
          <p:nvPr/>
        </p:nvSpPr>
        <p:spPr>
          <a:xfrm>
            <a:off x="0" y="0"/>
            <a:ext cx="12192000"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47327FCC-04CF-9C48-9E2E-8FCCEEAD05D2}"/>
              </a:ext>
            </a:extLst>
          </p:cNvPr>
          <p:cNvGrpSpPr/>
          <p:nvPr/>
        </p:nvGrpSpPr>
        <p:grpSpPr>
          <a:xfrm>
            <a:off x="145144" y="51860"/>
            <a:ext cx="5791200" cy="6766560"/>
            <a:chOff x="145144" y="51860"/>
            <a:chExt cx="5791200" cy="6766560"/>
          </a:xfrm>
        </p:grpSpPr>
        <p:sp>
          <p:nvSpPr>
            <p:cNvPr id="3" name="Rectangle 2">
              <a:extLst>
                <a:ext uri="{FF2B5EF4-FFF2-40B4-BE49-F238E27FC236}">
                  <a16:creationId xmlns:a16="http://schemas.microsoft.com/office/drawing/2014/main" xmlns="" id="{39F5F833-B2EC-9F44-9641-CC2D3756B799}"/>
                </a:ext>
              </a:extLst>
            </p:cNvPr>
            <p:cNvSpPr/>
            <p:nvPr/>
          </p:nvSpPr>
          <p:spPr>
            <a:xfrm>
              <a:off x="145144" y="51860"/>
              <a:ext cx="5791200" cy="676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0650AFBC-6313-384B-95D2-FEDDFBFFDCD7}"/>
                </a:ext>
              </a:extLst>
            </p:cNvPr>
            <p:cNvSpPr txBox="1"/>
            <p:nvPr/>
          </p:nvSpPr>
          <p:spPr>
            <a:xfrm>
              <a:off x="297544" y="149301"/>
              <a:ext cx="5529940" cy="3539430"/>
            </a:xfrm>
            <a:prstGeom prst="rect">
              <a:avLst/>
            </a:prstGeom>
            <a:solidFill>
              <a:srgbClr val="FFFFFF"/>
            </a:solidFill>
            <a:ln>
              <a:solidFill>
                <a:srgbClr val="0070C0"/>
              </a:solidFill>
            </a:ln>
          </p:spPr>
          <p:txBody>
            <a:bodyPr wrap="square" rtlCol="0">
              <a:spAutoFit/>
            </a:bodyPr>
            <a:lstStyle/>
            <a:p>
              <a:r>
                <a:rPr lang="en-US" sz="3200" dirty="0">
                  <a:solidFill>
                    <a:srgbClr val="002060"/>
                  </a:solidFill>
                </a:rPr>
                <a:t>Gal. 5:14   For the whole law is fulfilled in one word: “You shall love your neighbor as yourself.” 15 But if you bite and devour one another, watch out that you are not consumed by one another.</a:t>
              </a:r>
            </a:p>
          </p:txBody>
        </p:sp>
      </p:grpSp>
      <p:sp>
        <p:nvSpPr>
          <p:cNvPr id="11" name="Rectangle 10">
            <a:extLst>
              <a:ext uri="{FF2B5EF4-FFF2-40B4-BE49-F238E27FC236}">
                <a16:creationId xmlns:a16="http://schemas.microsoft.com/office/drawing/2014/main" xmlns="" id="{4C73B523-570B-9241-9D0B-D95FFAF6F301}"/>
              </a:ext>
            </a:extLst>
          </p:cNvPr>
          <p:cNvSpPr/>
          <p:nvPr/>
        </p:nvSpPr>
        <p:spPr>
          <a:xfrm>
            <a:off x="6255656" y="39982"/>
            <a:ext cx="5791200" cy="67665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E8656C9-FC42-1D4E-B8F9-B3C83F6D1A56}"/>
              </a:ext>
            </a:extLst>
          </p:cNvPr>
          <p:cNvSpPr txBox="1"/>
          <p:nvPr/>
        </p:nvSpPr>
        <p:spPr>
          <a:xfrm>
            <a:off x="6364516" y="149301"/>
            <a:ext cx="5529940" cy="3754874"/>
          </a:xfrm>
          <a:prstGeom prst="rect">
            <a:avLst/>
          </a:prstGeom>
          <a:solidFill>
            <a:schemeClr val="bg1"/>
          </a:solidFill>
          <a:ln>
            <a:solidFill>
              <a:srgbClr val="0070C0"/>
            </a:solidFill>
          </a:ln>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Gal. 5:14 </a:t>
            </a:r>
            <a:r>
              <a:rPr lang="el-GR" sz="3400" dirty="0" err="1">
                <a:solidFill>
                  <a:srgbClr val="002060"/>
                </a:solidFill>
                <a:latin typeface="Times New Roman" panose="02020603050405020304" pitchFamily="18" charset="0"/>
                <a:cs typeface="Times New Roman" panose="02020603050405020304" pitchFamily="18" charset="0"/>
              </a:rPr>
              <a:t>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γὰρ</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πᾶς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νόμος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ἑνὶ</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λόγῳ</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πεπλήρωται</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ἐν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τῷ</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ἀγαπήσεις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τὸν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πλησίον</a:t>
            </a:r>
            <a:r>
              <a:rPr lang="el-GR" sz="3400" dirty="0">
                <a:solidFill>
                  <a:srgbClr val="002060"/>
                </a:solidFill>
                <a:latin typeface="Times New Roman" panose="02020603050405020304" pitchFamily="18" charset="0"/>
                <a:cs typeface="Times New Roman" panose="02020603050405020304" pitchFamily="18" charset="0"/>
              </a:rPr>
              <a:t> σου </a:t>
            </a:r>
            <a:r>
              <a:rPr lang="el-GR" sz="3400" dirty="0" err="1">
                <a:solidFill>
                  <a:srgbClr val="002060"/>
                </a:solidFill>
                <a:latin typeface="Times New Roman" panose="02020603050405020304" pitchFamily="18" charset="0"/>
                <a:cs typeface="Times New Roman" panose="02020603050405020304" pitchFamily="18" charset="0"/>
              </a:rPr>
              <a:t>ὡς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σεαυτόν</a:t>
            </a:r>
            <a:r>
              <a:rPr lang="el-GR" sz="3400" dirty="0">
                <a:solidFill>
                  <a:srgbClr val="002060"/>
                </a:solidFill>
                <a:latin typeface="Times New Roman" panose="02020603050405020304" pitchFamily="18" charset="0"/>
                <a:cs typeface="Times New Roman" panose="02020603050405020304" pitchFamily="18" charset="0"/>
              </a:rPr>
              <a:t>. 15 </a:t>
            </a:r>
            <a:r>
              <a:rPr lang="el-GR" sz="3400" dirty="0" err="1">
                <a:solidFill>
                  <a:srgbClr val="002060"/>
                </a:solidFill>
                <a:latin typeface="Times New Roman" panose="02020603050405020304" pitchFamily="18" charset="0"/>
                <a:cs typeface="Times New Roman" panose="02020603050405020304" pitchFamily="18" charset="0"/>
              </a:rPr>
              <a:t>εἰ</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δὲ</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ἀλλήλους</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δάκνετε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καὶ</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κατεσθίετε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βλέπετε</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μὴ</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ὑπ</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ἀλλήλων</a:t>
            </a:r>
            <a:r>
              <a:rPr lang="el-GR" sz="3400" dirty="0">
                <a:solidFill>
                  <a:srgbClr val="002060"/>
                </a:solidFill>
                <a:latin typeface="Times New Roman" panose="02020603050405020304" pitchFamily="18" charset="0"/>
                <a:cs typeface="Times New Roman" panose="02020603050405020304" pitchFamily="18" charset="0"/>
              </a:rPr>
              <a:t> </a:t>
            </a:r>
            <a:r>
              <a:rPr lang="el-GR" sz="3400" dirty="0" err="1">
                <a:solidFill>
                  <a:srgbClr val="002060"/>
                </a:solidFill>
                <a:latin typeface="Times New Roman" panose="02020603050405020304" pitchFamily="18" charset="0"/>
                <a:cs typeface="Times New Roman" panose="02020603050405020304" pitchFamily="18" charset="0"/>
              </a:rPr>
              <a:t>ἀναλωθῆτε</a:t>
            </a:r>
            <a:r>
              <a:rPr lang="el-GR" sz="3400" dirty="0">
                <a:solidFill>
                  <a:srgbClr val="002060"/>
                </a:solidFill>
                <a:latin typeface="Times New Roman" panose="02020603050405020304" pitchFamily="18" charset="0"/>
                <a:cs typeface="Times New Roman" panose="02020603050405020304" pitchFamily="18" charset="0"/>
              </a:rPr>
              <a:t>.</a:t>
            </a:r>
          </a:p>
        </p:txBody>
      </p:sp>
      <p:sp>
        <p:nvSpPr>
          <p:cNvPr id="10" name="Rounded Rectangle 9">
            <a:extLst>
              <a:ext uri="{FF2B5EF4-FFF2-40B4-BE49-F238E27FC236}">
                <a16:creationId xmlns:a16="http://schemas.microsoft.com/office/drawing/2014/main" xmlns="" id="{0FF29014-2E86-7448-82D2-446C87280811}"/>
              </a:ext>
            </a:extLst>
          </p:cNvPr>
          <p:cNvSpPr/>
          <p:nvPr/>
        </p:nvSpPr>
        <p:spPr>
          <a:xfrm>
            <a:off x="3214912" y="4062242"/>
            <a:ext cx="5791200" cy="2137262"/>
          </a:xfrm>
          <a:prstGeom prst="roundRect">
            <a:avLst/>
          </a:prstGeom>
          <a:solidFill>
            <a:srgbClr val="0154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t>Lev 19:18</a:t>
            </a:r>
          </a:p>
          <a:p>
            <a:pPr algn="ctr"/>
            <a:r>
              <a:rPr lang="en-US" sz="4400" dirty="0"/>
              <a:t>Compare Mt. 19:16</a:t>
            </a:r>
            <a:r>
              <a:rPr lang="en-US" sz="4400" i="1" dirty="0"/>
              <a:t>ff</a:t>
            </a:r>
            <a:endParaRPr lang="en-US" sz="4400" dirty="0"/>
          </a:p>
        </p:txBody>
      </p:sp>
    </p:spTree>
    <p:extLst>
      <p:ext uri="{BB962C8B-B14F-4D97-AF65-F5344CB8AC3E}">
        <p14:creationId xmlns:p14="http://schemas.microsoft.com/office/powerpoint/2010/main" val="355934373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dog, grass, standing, brown&#10;&#10;Description automatically generated">
            <a:extLst>
              <a:ext uri="{FF2B5EF4-FFF2-40B4-BE49-F238E27FC236}">
                <a16:creationId xmlns:a16="http://schemas.microsoft.com/office/drawing/2014/main" xmlns="" id="{1EDBC024-F9C2-A541-903A-A96148CB94BB}"/>
              </a:ext>
            </a:extLst>
          </p:cNvPr>
          <p:cNvPicPr>
            <a:picLocks noChangeAspect="1"/>
          </p:cNvPicPr>
          <p:nvPr/>
        </p:nvPicPr>
        <p:blipFill rotWithShape="1">
          <a:blip r:embed="rId2"/>
          <a:srcRect t="11394" b="4352"/>
          <a:stretch/>
        </p:blipFill>
        <p:spPr>
          <a:xfrm>
            <a:off x="20" y="1282"/>
            <a:ext cx="12191980" cy="6856718"/>
          </a:xfrm>
          <a:prstGeom prst="rect">
            <a:avLst/>
          </a:prstGeom>
        </p:spPr>
      </p:pic>
      <p:sp>
        <p:nvSpPr>
          <p:cNvPr id="5" name="TextBox 4">
            <a:extLst>
              <a:ext uri="{FF2B5EF4-FFF2-40B4-BE49-F238E27FC236}">
                <a16:creationId xmlns:a16="http://schemas.microsoft.com/office/drawing/2014/main" xmlns="" id="{7DED0D2B-D8DA-234D-8899-E11935405EBF}"/>
              </a:ext>
            </a:extLst>
          </p:cNvPr>
          <p:cNvSpPr txBox="1"/>
          <p:nvPr/>
        </p:nvSpPr>
        <p:spPr>
          <a:xfrm>
            <a:off x="3569682" y="626295"/>
            <a:ext cx="5090746" cy="707886"/>
          </a:xfrm>
          <a:prstGeom prst="rect">
            <a:avLst/>
          </a:prstGeom>
          <a:solidFill>
            <a:srgbClr val="FFFFFF">
              <a:alpha val="74902"/>
            </a:srgbClr>
          </a:solidFill>
        </p:spPr>
        <p:txBody>
          <a:bodyPr wrap="square" rtlCol="0">
            <a:spAutoFit/>
          </a:bodyPr>
          <a:lstStyle/>
          <a:p>
            <a:pPr algn="ctr"/>
            <a:r>
              <a:rPr lang="en-US" sz="4000" dirty="0">
                <a:solidFill>
                  <a:srgbClr val="002060"/>
                </a:solidFill>
              </a:rPr>
              <a:t>Let’s get it right!</a:t>
            </a:r>
          </a:p>
        </p:txBody>
      </p:sp>
    </p:spTree>
    <p:extLst>
      <p:ext uri="{BB962C8B-B14F-4D97-AF65-F5344CB8AC3E}">
        <p14:creationId xmlns:p14="http://schemas.microsoft.com/office/powerpoint/2010/main" val="34761434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Tree>
    <p:extLst>
      <p:ext uri="{BB962C8B-B14F-4D97-AF65-F5344CB8AC3E}">
        <p14:creationId xmlns:p14="http://schemas.microsoft.com/office/powerpoint/2010/main" val="242431847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xmlns="" id="{5ACDBF55-E2D5-C04A-9912-D9534C0B5E75}"/>
              </a:ext>
            </a:extLst>
          </p:cNvPr>
          <p:cNvSpPr txBox="1"/>
          <p:nvPr/>
        </p:nvSpPr>
        <p:spPr>
          <a:xfrm>
            <a:off x="4925740" y="1104387"/>
            <a:ext cx="5688439" cy="923330"/>
          </a:xfrm>
          <a:prstGeom prst="rect">
            <a:avLst/>
          </a:prstGeom>
          <a:noFill/>
        </p:spPr>
        <p:txBody>
          <a:bodyPr wrap="square" rtlCol="0">
            <a:spAutoFit/>
          </a:bodyPr>
          <a:lstStyle/>
          <a:p>
            <a:pPr algn="ctr"/>
            <a:r>
              <a:rPr lang="en-US" sz="5400" dirty="0">
                <a:solidFill>
                  <a:srgbClr val="002060"/>
                </a:solidFill>
              </a:rPr>
              <a:t>Let’s grow in love!</a:t>
            </a:r>
          </a:p>
        </p:txBody>
      </p:sp>
    </p:spTree>
    <p:extLst>
      <p:ext uri="{BB962C8B-B14F-4D97-AF65-F5344CB8AC3E}">
        <p14:creationId xmlns:p14="http://schemas.microsoft.com/office/powerpoint/2010/main" val="20846869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44846F-0756-9D41-A8D7-A0F3554AF99C}"/>
              </a:ext>
            </a:extLst>
          </p:cNvPr>
          <p:cNvSpPr/>
          <p:nvPr/>
        </p:nvSpPr>
        <p:spPr>
          <a:xfrm>
            <a:off x="0" y="0"/>
            <a:ext cx="12192000" cy="6858000"/>
          </a:xfrm>
          <a:prstGeom prst="rect">
            <a:avLst/>
          </a:prstGeom>
          <a:solidFill>
            <a:srgbClr val="01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EFEB9BEC-0E2D-C342-BB53-9DB477F4AB70}"/>
              </a:ext>
            </a:extLst>
          </p:cNvPr>
          <p:cNvSpPr txBox="1"/>
          <p:nvPr/>
        </p:nvSpPr>
        <p:spPr>
          <a:xfrm>
            <a:off x="0" y="2142179"/>
            <a:ext cx="4834195" cy="2739211"/>
          </a:xfrm>
          <a:prstGeom prst="rect">
            <a:avLst/>
          </a:prstGeom>
          <a:noFill/>
        </p:spPr>
        <p:txBody>
          <a:bodyPr wrap="square" rtlCol="0">
            <a:spAutoFit/>
          </a:bodyPr>
          <a:lstStyle/>
          <a:p>
            <a:pPr algn="ctr"/>
            <a:r>
              <a:rPr lang="en-US" sz="3600" dirty="0">
                <a:solidFill>
                  <a:schemeClr val="bg1"/>
                </a:solidFill>
              </a:rPr>
              <a:t>Map of London</a:t>
            </a:r>
          </a:p>
          <a:p>
            <a:pPr algn="ctr"/>
            <a:r>
              <a:rPr lang="en-US" sz="3600" dirty="0">
                <a:solidFill>
                  <a:schemeClr val="bg1"/>
                </a:solidFill>
              </a:rPr>
              <a:t>Showing V-1</a:t>
            </a:r>
          </a:p>
          <a:p>
            <a:pPr algn="ctr"/>
            <a:r>
              <a:rPr lang="en-US" sz="3600" dirty="0">
                <a:solidFill>
                  <a:schemeClr val="bg1"/>
                </a:solidFill>
              </a:rPr>
              <a:t>rocket strikes</a:t>
            </a:r>
          </a:p>
          <a:p>
            <a:pPr algn="ctr"/>
            <a:endParaRPr lang="en-US" sz="3600" dirty="0">
              <a:solidFill>
                <a:schemeClr val="bg1"/>
              </a:solidFill>
            </a:endParaRPr>
          </a:p>
          <a:p>
            <a:pPr algn="ctr"/>
            <a:r>
              <a:rPr lang="en-US" sz="2800" dirty="0">
                <a:solidFill>
                  <a:schemeClr val="bg1"/>
                </a:solidFill>
              </a:rPr>
              <a:t>(Adapted from Gilovich 1991)</a:t>
            </a:r>
          </a:p>
        </p:txBody>
      </p:sp>
      <p:sp>
        <p:nvSpPr>
          <p:cNvPr id="5" name="TextBox 4">
            <a:extLst>
              <a:ext uri="{FF2B5EF4-FFF2-40B4-BE49-F238E27FC236}">
                <a16:creationId xmlns:a16="http://schemas.microsoft.com/office/drawing/2014/main" xmlns="" id="{CFDE4B8E-E92D-4D45-B89F-D3AB8F1158B0}"/>
              </a:ext>
            </a:extLst>
          </p:cNvPr>
          <p:cNvSpPr txBox="1"/>
          <p:nvPr/>
        </p:nvSpPr>
        <p:spPr>
          <a:xfrm>
            <a:off x="2647291" y="290563"/>
            <a:ext cx="6932587" cy="707886"/>
          </a:xfrm>
          <a:prstGeom prst="rect">
            <a:avLst/>
          </a:prstGeom>
          <a:noFill/>
        </p:spPr>
        <p:txBody>
          <a:bodyPr wrap="square" rtlCol="0">
            <a:spAutoFit/>
          </a:bodyPr>
          <a:lstStyle/>
          <a:p>
            <a:pPr algn="ctr"/>
            <a:r>
              <a:rPr lang="en-US" sz="4000" b="1" dirty="0">
                <a:solidFill>
                  <a:schemeClr val="bg1"/>
                </a:solidFill>
              </a:rPr>
              <a:t>Seeing patterns in randomness</a:t>
            </a:r>
          </a:p>
        </p:txBody>
      </p:sp>
      <p:pic>
        <p:nvPicPr>
          <p:cNvPr id="6" name="Picture 5">
            <a:extLst>
              <a:ext uri="{FF2B5EF4-FFF2-40B4-BE49-F238E27FC236}">
                <a16:creationId xmlns:a16="http://schemas.microsoft.com/office/drawing/2014/main" xmlns="" id="{96E85374-AFC9-DE41-9319-CC49BF6958BE}"/>
              </a:ext>
            </a:extLst>
          </p:cNvPr>
          <p:cNvPicPr>
            <a:picLocks noChangeAspect="1"/>
          </p:cNvPicPr>
          <p:nvPr/>
        </p:nvPicPr>
        <p:blipFill rotWithShape="1">
          <a:blip r:embed="rId2"/>
          <a:srcRect b="19320"/>
          <a:stretch/>
        </p:blipFill>
        <p:spPr>
          <a:xfrm>
            <a:off x="4832326" y="1143730"/>
            <a:ext cx="6932588" cy="5568988"/>
          </a:xfrm>
          <a:prstGeom prst="rect">
            <a:avLst/>
          </a:prstGeom>
        </p:spPr>
      </p:pic>
      <p:cxnSp>
        <p:nvCxnSpPr>
          <p:cNvPr id="7" name="Straight Connector 6">
            <a:extLst>
              <a:ext uri="{FF2B5EF4-FFF2-40B4-BE49-F238E27FC236}">
                <a16:creationId xmlns:a16="http://schemas.microsoft.com/office/drawing/2014/main" xmlns="" id="{7DA93725-6191-074C-AE82-F4E564745247}"/>
              </a:ext>
            </a:extLst>
          </p:cNvPr>
          <p:cNvCxnSpPr/>
          <p:nvPr/>
        </p:nvCxnSpPr>
        <p:spPr>
          <a:xfrm>
            <a:off x="8291426" y="1418858"/>
            <a:ext cx="0" cy="4576985"/>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CAF93C8A-959E-0B48-88F4-5E45C01A6CE4}"/>
              </a:ext>
            </a:extLst>
          </p:cNvPr>
          <p:cNvCxnSpPr>
            <a:cxnSpLocks/>
          </p:cNvCxnSpPr>
          <p:nvPr/>
        </p:nvCxnSpPr>
        <p:spPr>
          <a:xfrm>
            <a:off x="4973988" y="3776386"/>
            <a:ext cx="6528391"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ECF20798-BCAC-CC48-9509-04D86D3E505C}"/>
              </a:ext>
            </a:extLst>
          </p:cNvPr>
          <p:cNvSpPr txBox="1"/>
          <p:nvPr/>
        </p:nvSpPr>
        <p:spPr>
          <a:xfrm>
            <a:off x="8403692" y="2480255"/>
            <a:ext cx="1620881" cy="923330"/>
          </a:xfrm>
          <a:prstGeom prst="rect">
            <a:avLst/>
          </a:prstGeom>
          <a:noFill/>
        </p:spPr>
        <p:txBody>
          <a:bodyPr wrap="square" rtlCol="0">
            <a:spAutoFit/>
          </a:bodyPr>
          <a:lstStyle/>
          <a:p>
            <a:pPr algn="ctr"/>
            <a:r>
              <a:rPr lang="en-US" sz="5400" b="1" dirty="0">
                <a:solidFill>
                  <a:srgbClr val="FF0000"/>
                </a:solidFill>
              </a:rPr>
              <a:t>4</a:t>
            </a:r>
          </a:p>
        </p:txBody>
      </p:sp>
      <p:sp>
        <p:nvSpPr>
          <p:cNvPr id="10" name="TextBox 9">
            <a:extLst>
              <a:ext uri="{FF2B5EF4-FFF2-40B4-BE49-F238E27FC236}">
                <a16:creationId xmlns:a16="http://schemas.microsoft.com/office/drawing/2014/main" xmlns="" id="{33A5CC62-1804-504A-A7F6-C475658CA5C0}"/>
              </a:ext>
            </a:extLst>
          </p:cNvPr>
          <p:cNvSpPr txBox="1"/>
          <p:nvPr/>
        </p:nvSpPr>
        <p:spPr>
          <a:xfrm>
            <a:off x="6291095" y="2436811"/>
            <a:ext cx="1620881" cy="923330"/>
          </a:xfrm>
          <a:prstGeom prst="rect">
            <a:avLst/>
          </a:prstGeom>
          <a:noFill/>
        </p:spPr>
        <p:txBody>
          <a:bodyPr wrap="square" rtlCol="0">
            <a:spAutoFit/>
          </a:bodyPr>
          <a:lstStyle/>
          <a:p>
            <a:pPr algn="ctr"/>
            <a:r>
              <a:rPr lang="en-US" sz="5400" b="1" dirty="0">
                <a:solidFill>
                  <a:srgbClr val="FF0000"/>
                </a:solidFill>
              </a:rPr>
              <a:t>20</a:t>
            </a:r>
          </a:p>
        </p:txBody>
      </p:sp>
    </p:spTree>
    <p:extLst>
      <p:ext uri="{BB962C8B-B14F-4D97-AF65-F5344CB8AC3E}">
        <p14:creationId xmlns:p14="http://schemas.microsoft.com/office/powerpoint/2010/main" val="41044400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xmlns="" id="{5ACDBF55-E2D5-C04A-9912-D9534C0B5E75}"/>
              </a:ext>
            </a:extLst>
          </p:cNvPr>
          <p:cNvSpPr txBox="1"/>
          <p:nvPr/>
        </p:nvSpPr>
        <p:spPr>
          <a:xfrm>
            <a:off x="4925740" y="1104387"/>
            <a:ext cx="5688439" cy="923330"/>
          </a:xfrm>
          <a:prstGeom prst="rect">
            <a:avLst/>
          </a:prstGeom>
          <a:noFill/>
        </p:spPr>
        <p:txBody>
          <a:bodyPr wrap="square" rtlCol="0">
            <a:spAutoFit/>
          </a:bodyPr>
          <a:lstStyle/>
          <a:p>
            <a:pPr algn="ctr"/>
            <a:r>
              <a:rPr lang="en-US" sz="5400" dirty="0">
                <a:solidFill>
                  <a:srgbClr val="002060"/>
                </a:solidFill>
              </a:rPr>
              <a:t>Let’s grow in love!</a:t>
            </a:r>
          </a:p>
        </p:txBody>
      </p:sp>
      <p:sp>
        <p:nvSpPr>
          <p:cNvPr id="16" name="TextBox 15">
            <a:extLst>
              <a:ext uri="{FF2B5EF4-FFF2-40B4-BE49-F238E27FC236}">
                <a16:creationId xmlns:a16="http://schemas.microsoft.com/office/drawing/2014/main" xmlns="" id="{621A0305-10CE-3C40-ABE3-FAC13265D8C1}"/>
              </a:ext>
            </a:extLst>
          </p:cNvPr>
          <p:cNvSpPr txBox="1"/>
          <p:nvPr/>
        </p:nvSpPr>
        <p:spPr>
          <a:xfrm>
            <a:off x="5334000" y="2697146"/>
            <a:ext cx="5825067" cy="3170099"/>
          </a:xfrm>
          <a:prstGeom prst="rect">
            <a:avLst/>
          </a:prstGeom>
          <a:noFill/>
          <a:ln>
            <a:solidFill>
              <a:srgbClr val="002060"/>
            </a:solidFill>
          </a:ln>
        </p:spPr>
        <p:txBody>
          <a:bodyPr wrap="square" rtlCol="0">
            <a:spAutoFit/>
          </a:bodyPr>
          <a:lstStyle/>
          <a:p>
            <a:pPr algn="ctr"/>
            <a:r>
              <a:rPr lang="en-US" sz="4000" dirty="0">
                <a:solidFill>
                  <a:srgbClr val="002060"/>
                </a:solidFill>
              </a:rPr>
              <a:t>Phil. 1:9 “And it is my prayer that your love may abound more and more, with knowledge and all discernment…”</a:t>
            </a:r>
          </a:p>
        </p:txBody>
      </p:sp>
    </p:spTree>
    <p:extLst>
      <p:ext uri="{BB962C8B-B14F-4D97-AF65-F5344CB8AC3E}">
        <p14:creationId xmlns:p14="http://schemas.microsoft.com/office/powerpoint/2010/main" val="3627150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xmlns="" id="{5ACDBF55-E2D5-C04A-9912-D9534C0B5E75}"/>
              </a:ext>
            </a:extLst>
          </p:cNvPr>
          <p:cNvSpPr txBox="1"/>
          <p:nvPr/>
        </p:nvSpPr>
        <p:spPr>
          <a:xfrm>
            <a:off x="5052646" y="1166601"/>
            <a:ext cx="6045663" cy="923330"/>
          </a:xfrm>
          <a:prstGeom prst="rect">
            <a:avLst/>
          </a:prstGeom>
          <a:noFill/>
        </p:spPr>
        <p:txBody>
          <a:bodyPr wrap="square" rtlCol="0">
            <a:spAutoFit/>
          </a:bodyPr>
          <a:lstStyle/>
          <a:p>
            <a:pPr algn="ctr"/>
            <a:r>
              <a:rPr lang="en-US" sz="5400" dirty="0">
                <a:solidFill>
                  <a:srgbClr val="002060"/>
                </a:solidFill>
              </a:rPr>
              <a:t>Let’s show our love</a:t>
            </a:r>
          </a:p>
        </p:txBody>
      </p:sp>
    </p:spTree>
    <p:extLst>
      <p:ext uri="{BB962C8B-B14F-4D97-AF65-F5344CB8AC3E}">
        <p14:creationId xmlns:p14="http://schemas.microsoft.com/office/powerpoint/2010/main" val="394067039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xmlns="" id="{5ACDBF55-E2D5-C04A-9912-D9534C0B5E75}"/>
              </a:ext>
            </a:extLst>
          </p:cNvPr>
          <p:cNvSpPr txBox="1"/>
          <p:nvPr/>
        </p:nvSpPr>
        <p:spPr>
          <a:xfrm>
            <a:off x="5052646" y="1166601"/>
            <a:ext cx="6045663" cy="923330"/>
          </a:xfrm>
          <a:prstGeom prst="rect">
            <a:avLst/>
          </a:prstGeom>
          <a:noFill/>
        </p:spPr>
        <p:txBody>
          <a:bodyPr wrap="square" rtlCol="0">
            <a:spAutoFit/>
          </a:bodyPr>
          <a:lstStyle/>
          <a:p>
            <a:pPr algn="ctr"/>
            <a:r>
              <a:rPr lang="en-US" sz="5400" dirty="0">
                <a:solidFill>
                  <a:srgbClr val="002060"/>
                </a:solidFill>
              </a:rPr>
              <a:t>Let’s show our love</a:t>
            </a:r>
          </a:p>
        </p:txBody>
      </p:sp>
      <p:sp>
        <p:nvSpPr>
          <p:cNvPr id="16" name="TextBox 15">
            <a:extLst>
              <a:ext uri="{FF2B5EF4-FFF2-40B4-BE49-F238E27FC236}">
                <a16:creationId xmlns:a16="http://schemas.microsoft.com/office/drawing/2014/main" xmlns="" id="{621A0305-10CE-3C40-ABE3-FAC13265D8C1}"/>
              </a:ext>
            </a:extLst>
          </p:cNvPr>
          <p:cNvSpPr txBox="1"/>
          <p:nvPr/>
        </p:nvSpPr>
        <p:spPr>
          <a:xfrm>
            <a:off x="5052646" y="2521300"/>
            <a:ext cx="6486071" cy="3170099"/>
          </a:xfrm>
          <a:prstGeom prst="rect">
            <a:avLst/>
          </a:prstGeom>
          <a:noFill/>
          <a:ln>
            <a:solidFill>
              <a:srgbClr val="002060"/>
            </a:solidFill>
          </a:ln>
        </p:spPr>
        <p:txBody>
          <a:bodyPr wrap="square" rtlCol="0">
            <a:spAutoFit/>
          </a:bodyPr>
          <a:lstStyle/>
          <a:p>
            <a:pPr algn="ctr"/>
            <a:r>
              <a:rPr lang="en-US" sz="4000" dirty="0">
                <a:solidFill>
                  <a:srgbClr val="002060"/>
                </a:solidFill>
              </a:rPr>
              <a:t>1Thess. 1:3 “remembering before our God and Father your work of faith and labor of love and steadfastness of hope in our Lord Jesus Christ”</a:t>
            </a:r>
          </a:p>
        </p:txBody>
      </p:sp>
    </p:spTree>
    <p:extLst>
      <p:ext uri="{BB962C8B-B14F-4D97-AF65-F5344CB8AC3E}">
        <p14:creationId xmlns:p14="http://schemas.microsoft.com/office/powerpoint/2010/main" val="27653978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xmlns="" id="{5ACDBF55-E2D5-C04A-9912-D9534C0B5E75}"/>
              </a:ext>
            </a:extLst>
          </p:cNvPr>
          <p:cNvSpPr txBox="1"/>
          <p:nvPr/>
        </p:nvSpPr>
        <p:spPr>
          <a:xfrm>
            <a:off x="4827768" y="1447692"/>
            <a:ext cx="6623025" cy="923330"/>
          </a:xfrm>
          <a:prstGeom prst="rect">
            <a:avLst/>
          </a:prstGeom>
          <a:noFill/>
        </p:spPr>
        <p:txBody>
          <a:bodyPr wrap="square" rtlCol="0">
            <a:spAutoFit/>
          </a:bodyPr>
          <a:lstStyle/>
          <a:p>
            <a:pPr algn="ctr"/>
            <a:r>
              <a:rPr lang="en-US" sz="5400" dirty="0">
                <a:solidFill>
                  <a:srgbClr val="002060"/>
                </a:solidFill>
              </a:rPr>
              <a:t>Let’s source our love</a:t>
            </a:r>
          </a:p>
        </p:txBody>
      </p:sp>
    </p:spTree>
    <p:extLst>
      <p:ext uri="{BB962C8B-B14F-4D97-AF65-F5344CB8AC3E}">
        <p14:creationId xmlns:p14="http://schemas.microsoft.com/office/powerpoint/2010/main" val="222711786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automatically generated">
            <a:extLst>
              <a:ext uri="{FF2B5EF4-FFF2-40B4-BE49-F238E27FC236}">
                <a16:creationId xmlns:a16="http://schemas.microsoft.com/office/drawing/2014/main" xmlns="" id="{7C9340A9-6BBB-214B-9574-E53F0414A2C3}"/>
              </a:ext>
            </a:extLst>
          </p:cNvPr>
          <p:cNvPicPr>
            <a:picLocks noChangeAspect="1"/>
          </p:cNvPicPr>
          <p:nvPr/>
        </p:nvPicPr>
        <p:blipFill>
          <a:blip r:embed="rId2"/>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xmlns=""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xmlns="" id="{5ACDBF55-E2D5-C04A-9912-D9534C0B5E75}"/>
              </a:ext>
            </a:extLst>
          </p:cNvPr>
          <p:cNvSpPr txBox="1"/>
          <p:nvPr/>
        </p:nvSpPr>
        <p:spPr>
          <a:xfrm>
            <a:off x="4827768" y="1447692"/>
            <a:ext cx="6623025" cy="923330"/>
          </a:xfrm>
          <a:prstGeom prst="rect">
            <a:avLst/>
          </a:prstGeom>
          <a:noFill/>
        </p:spPr>
        <p:txBody>
          <a:bodyPr wrap="square" rtlCol="0">
            <a:spAutoFit/>
          </a:bodyPr>
          <a:lstStyle/>
          <a:p>
            <a:pPr algn="ctr"/>
            <a:r>
              <a:rPr lang="en-US" sz="5400" dirty="0">
                <a:solidFill>
                  <a:srgbClr val="002060"/>
                </a:solidFill>
              </a:rPr>
              <a:t>Let’s source our love</a:t>
            </a:r>
          </a:p>
        </p:txBody>
      </p:sp>
      <p:sp>
        <p:nvSpPr>
          <p:cNvPr id="16" name="TextBox 15">
            <a:extLst>
              <a:ext uri="{FF2B5EF4-FFF2-40B4-BE49-F238E27FC236}">
                <a16:creationId xmlns:a16="http://schemas.microsoft.com/office/drawing/2014/main" xmlns="" id="{621A0305-10CE-3C40-ABE3-FAC13265D8C1}"/>
              </a:ext>
            </a:extLst>
          </p:cNvPr>
          <p:cNvSpPr txBox="1"/>
          <p:nvPr/>
        </p:nvSpPr>
        <p:spPr>
          <a:xfrm>
            <a:off x="5493054" y="2976141"/>
            <a:ext cx="5570415" cy="2554545"/>
          </a:xfrm>
          <a:prstGeom prst="rect">
            <a:avLst/>
          </a:prstGeom>
          <a:noFill/>
          <a:ln>
            <a:solidFill>
              <a:srgbClr val="002060"/>
            </a:solidFill>
          </a:ln>
        </p:spPr>
        <p:txBody>
          <a:bodyPr wrap="square" rtlCol="0">
            <a:spAutoFit/>
          </a:bodyPr>
          <a:lstStyle/>
          <a:p>
            <a:pPr algn="ctr"/>
            <a:r>
              <a:rPr lang="en-US" sz="4000" dirty="0">
                <a:solidFill>
                  <a:srgbClr val="002060"/>
                </a:solidFill>
              </a:rPr>
              <a:t>2Thess. 3:5 “May the Lord direct your hearts to the love of God and to the steadfastness of Christ”</a:t>
            </a:r>
          </a:p>
        </p:txBody>
      </p:sp>
    </p:spTree>
    <p:extLst>
      <p:ext uri="{BB962C8B-B14F-4D97-AF65-F5344CB8AC3E}">
        <p14:creationId xmlns:p14="http://schemas.microsoft.com/office/powerpoint/2010/main" val="318445338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hampion Forest Baptist Church - OutreachMagazine.com">
            <a:extLst>
              <a:ext uri="{FF2B5EF4-FFF2-40B4-BE49-F238E27FC236}">
                <a16:creationId xmlns:a16="http://schemas.microsoft.com/office/drawing/2014/main" xmlns="" id="{725D3DC2-FFCF-4E46-9850-39591861AD3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023" r="12743"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xmlns="" id="{92F87C0A-4ACE-B54A-AB85-80C378B1D8C5}"/>
              </a:ext>
            </a:extLst>
          </p:cNvPr>
          <p:cNvSpPr/>
          <p:nvPr/>
        </p:nvSpPr>
        <p:spPr>
          <a:xfrm>
            <a:off x="3011557" y="825858"/>
            <a:ext cx="6192078" cy="1015663"/>
          </a:xfrm>
          <a:prstGeom prst="rect">
            <a:avLst/>
          </a:prstGeom>
          <a:solidFill>
            <a:srgbClr val="FFFFFF"/>
          </a:solidFill>
          <a:ln>
            <a:solidFill>
              <a:schemeClr val="accent4">
                <a:lumMod val="50000"/>
              </a:schemeClr>
            </a:solidFill>
          </a:ln>
        </p:spPr>
        <p:txBody>
          <a:bodyPr wrap="square">
            <a:spAutoFit/>
          </a:bodyPr>
          <a:lstStyle/>
          <a:p>
            <a:pPr algn="ctr"/>
            <a:r>
              <a:rPr lang="en-US" sz="6000" dirty="0">
                <a:solidFill>
                  <a:srgbClr val="002060"/>
                </a:solidFill>
              </a:rPr>
              <a:t>Let’s go to church!</a:t>
            </a:r>
          </a:p>
        </p:txBody>
      </p:sp>
    </p:spTree>
    <p:extLst>
      <p:ext uri="{BB962C8B-B14F-4D97-AF65-F5344CB8AC3E}">
        <p14:creationId xmlns:p14="http://schemas.microsoft.com/office/powerpoint/2010/main" val="32320547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5061</TotalTime>
  <Words>2123</Words>
  <Application>Microsoft Office PowerPoint</Application>
  <PresentationFormat>Widescreen</PresentationFormat>
  <Paragraphs>314</Paragraphs>
  <Slides>95</Slides>
  <Notes>4</Notes>
  <HiddenSlides>0</HiddenSlides>
  <MMClips>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95</vt:i4>
      </vt:variant>
    </vt:vector>
  </HeadingPairs>
  <TitlesOfParts>
    <vt:vector size="101" baseType="lpstr">
      <vt:lpstr>Arial</vt:lpstr>
      <vt:lpstr>Calibri</vt:lpstr>
      <vt:lpstr>Calibri Light</vt:lpstr>
      <vt:lpstr>Chalkboard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lanier</dc:creator>
  <cp:lastModifiedBy>J Hillman</cp:lastModifiedBy>
  <cp:revision>240</cp:revision>
  <dcterms:created xsi:type="dcterms:W3CDTF">2021-01-14T03:07:30Z</dcterms:created>
  <dcterms:modified xsi:type="dcterms:W3CDTF">2021-05-28T18:41:45Z</dcterms:modified>
</cp:coreProperties>
</file>