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1" r:id="rId6"/>
    <p:sldId id="263" r:id="rId7"/>
    <p:sldId id="264" r:id="rId8"/>
    <p:sldId id="289" r:id="rId9"/>
    <p:sldId id="259" r:id="rId10"/>
    <p:sldId id="291" r:id="rId11"/>
    <p:sldId id="292" r:id="rId12"/>
    <p:sldId id="293" r:id="rId13"/>
    <p:sldId id="294" r:id="rId14"/>
    <p:sldId id="295" r:id="rId15"/>
    <p:sldId id="296" r:id="rId16"/>
    <p:sldId id="297" r:id="rId17"/>
    <p:sldId id="298" r:id="rId18"/>
    <p:sldId id="299" r:id="rId19"/>
    <p:sldId id="300" r:id="rId20"/>
    <p:sldId id="303" r:id="rId21"/>
    <p:sldId id="304" r:id="rId22"/>
    <p:sldId id="305" r:id="rId23"/>
    <p:sldId id="306" r:id="rId24"/>
    <p:sldId id="307" r:id="rId25"/>
    <p:sldId id="308" r:id="rId26"/>
    <p:sldId id="309" r:id="rId27"/>
    <p:sldId id="265" r:id="rId28"/>
    <p:sldId id="266" r:id="rId29"/>
    <p:sldId id="267" r:id="rId30"/>
    <p:sldId id="311" r:id="rId31"/>
    <p:sldId id="312" r:id="rId32"/>
    <p:sldId id="313" r:id="rId33"/>
    <p:sldId id="314" r:id="rId34"/>
    <p:sldId id="315" r:id="rId35"/>
    <p:sldId id="317" r:id="rId36"/>
    <p:sldId id="319" r:id="rId37"/>
    <p:sldId id="269" r:id="rId38"/>
    <p:sldId id="322" r:id="rId39"/>
    <p:sldId id="270" r:id="rId40"/>
    <p:sldId id="271" r:id="rId41"/>
    <p:sldId id="272" r:id="rId42"/>
    <p:sldId id="273" r:id="rId43"/>
    <p:sldId id="325" r:id="rId44"/>
    <p:sldId id="274" r:id="rId45"/>
    <p:sldId id="328" r:id="rId46"/>
    <p:sldId id="330" r:id="rId47"/>
    <p:sldId id="331" r:id="rId48"/>
    <p:sldId id="332" r:id="rId49"/>
    <p:sldId id="333" r:id="rId50"/>
    <p:sldId id="335" r:id="rId51"/>
    <p:sldId id="336" r:id="rId52"/>
    <p:sldId id="275" r:id="rId53"/>
    <p:sldId id="276" r:id="rId54"/>
    <p:sldId id="277" r:id="rId55"/>
    <p:sldId id="278" r:id="rId56"/>
    <p:sldId id="279" r:id="rId57"/>
    <p:sldId id="280" r:id="rId58"/>
    <p:sldId id="281" r:id="rId59"/>
    <p:sldId id="338" r:id="rId60"/>
    <p:sldId id="283" r:id="rId61"/>
    <p:sldId id="340" r:id="rId62"/>
    <p:sldId id="282" r:id="rId63"/>
    <p:sldId id="342" r:id="rId64"/>
    <p:sldId id="344" r:id="rId65"/>
    <p:sldId id="345" r:id="rId66"/>
    <p:sldId id="346" r:id="rId67"/>
    <p:sldId id="349" r:id="rId68"/>
    <p:sldId id="350" r:id="rId69"/>
    <p:sldId id="285" r:id="rId70"/>
    <p:sldId id="352" r:id="rId71"/>
    <p:sldId id="353" r:id="rId72"/>
    <p:sldId id="286" r:id="rId73"/>
    <p:sldId id="355" r:id="rId74"/>
    <p:sldId id="356" r:id="rId75"/>
    <p:sldId id="287" r:id="rId76"/>
    <p:sldId id="358" r:id="rId77"/>
    <p:sldId id="360"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F4"/>
    <a:srgbClr val="53B6C0"/>
    <a:srgbClr val="767777"/>
    <a:srgbClr val="707070"/>
    <a:srgbClr val="5454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49"/>
    <p:restoredTop sz="94621"/>
  </p:normalViewPr>
  <p:slideViewPr>
    <p:cSldViewPr snapToGrid="0" snapToObjects="1" showGuides="1">
      <p:cViewPr>
        <p:scale>
          <a:sx n="51" d="100"/>
          <a:sy n="51" d="100"/>
        </p:scale>
        <p:origin x="758" y="3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4.010"/>
    </inkml:context>
    <inkml:brush xml:id="br0">
      <inkml:brushProperty name="width" value="0.05" units="cm"/>
      <inkml:brushProperty name="height" value="0.05" units="cm"/>
      <inkml:brushProperty name="color" value="#E71224"/>
    </inkml:brush>
  </inkml:definitions>
  <inkml:trace contextRef="#ctx0" brushRef="#br0">4392 170 24575,'-21'0'0,"1"0"0,-4 0 0,1 0 0,-2-5 0,1 4 0,0-16 0,-1 15 0,-6-9 0,4 11 0,-5 0 0,1 0 0,-3-6 0,1 4 0,-7-4 0,-2 6 0,6 0 0,-13-6 0,15 4 0,0-4 0,-5 6 0,13 0 0,-6-5 0,0 3 0,6-3 0,-6 5 0,0 0 0,6-5 0,-14 3 0,14-3 0,-14-1 0,7 4 0,-1-4 0,-5 6 0,5 0 0,0-6 0,-5 5 0,13-4 0,-14-1 0,14 4 0,-14-10 0,7 10 0,-9-10 0,1 10 0,0-4 0,0 0 0,-1 5 0,1-6 0,-1 7 0,1 0 0,0 0 0,0 0 0,0 0 0,-1 0 0,1 0 0,0 0 0,-10 0 0,8 0 0,-7 0 0,-1 0 0,8 7 0,-16-6 0,7 12 0,-10-11 0,1 11 0,0-4 0,-1-1 0,1 6 0,-1-13 0,1 13 0,-1-12 0,1 11 0,8-5 0,-6 0 0,16 4 0,0-10 0,4 10 0,5-4 0,-7 5 0,7-5 0,-5 4 0,13-5 0,-14 6 0,14-1 0,-14 2 0,7-1 0,-9 1 0,1 5 0,0-4 0,-1 5 0,1 0 0,0-5 0,-1 11 0,9-12 0,-7 12 0,14-13 0,-6 6 0,8-1 0,-8 2 0,6-1 0,-6 5 0,8-10 0,-8 10 0,6-5 0,-14 8 0,14-2 0,-6-5 0,8 3 0,0-5 0,-1 7 0,1-7 0,5 5 0,2-10 0,5 10 0,1-11 0,0 4 0,5 1 0,-4-5 0,4 11 0,0-5 0,-5 6 0,4 0 0,-6 8 0,0-6 0,6 13 0,-5 4 0,4 0 0,-7 26 0,2-23 0,5 13 0,2-25 0,6 5 0,0-13 0,0 13 0,0-13 0,0 6 0,0-8 0,0 1 0,0 6 0,0-5 0,0 6 0,0 0 0,0-6 0,0 13 0,0-13 0,0 13 0,0-13 0,0 6 0,0 0 0,0-6 0,0 5 0,0-7 0,0 0 0,0 1 0,0-1 0,0 8 0,0-6 0,0 13 0,0-13 0,0 13 0,0-12 0,0 12 0,0-13 0,0 5 0,0-6 0,0-7 0,0 4 0,0-3 0,0-1 0,0 4 0,4-10 0,3 11 0,-1-5 0,5 6 0,-4 0 0,5 0 0,0 1 0,0 6 0,1-5 0,0 6 0,-1-8 0,0 8 0,1-6 0,5 6 0,-4 0 0,4-6 0,-6 6 0,6-8 0,-5 0 0,5 0 0,-7-6 0,12 16 0,-4-14 0,11 10 0,-12-7 0,5-10 0,-4 10 0,5-10 0,-6 4 0,5 0 0,-11-5 0,5 5 0,-1-6 0,-4 0 0,11 1 0,-11-1 0,11-5 0,-11 3 0,10-2 0,-4-1 0,7 5 0,-1-10 0,0 4 0,0 1 0,8-5 0,-6 4 0,6-5 0,-1 0 0,-5 0 0,6 0 0,-8 0 0,0 0 0,8 0 0,-6 0 0,6 0 0,-1 0 0,3 0 0,7 0 0,9 0 0,-6 0 0,6 0 0,-9 0 0,0-6 0,9-2 0,-6-6 0,6 6 0,-9-5 0,9 5 0,-7-6 0,7 0 0,0 6 0,-7-4 0,8 4 0,-10-6 0,0 7 0,0-6 0,0 6 0,0-1 0,-7-3 0,5 9 0,-13-9 0,13 10 0,-13-10 0,13 4 0,-5 0 0,7-6 0,0 6 0,9-8 0,-7 1 0,25-6 0,-13-3 0,7 1 0,-12 1 0,-9 7 0,0 0 0,1 0 0,-1 0 0,0-6 0,9 4 0,-7-4 0,16 5 0,-6 0 0,8 0 0,0 0 0,1-1 0,-1 1 0,0 6 0,-9-4 0,7 5 0,-15 0 0,15-6 0,-16 12 0,16-12 0,-16 13 0,17-13 0,-17 12 0,16-12 0,-15 13 0,15-13 0,-16 12 0,16-12 0,-16 13 0,17-13 0,-25 12 0,14-11 0,-16 12 0,1-5 0,5-1 0,-5 6 0,-1-11 0,6 11 0,-13-10 0,14 10 0,-14-5 0,6 1 0,-8 3 0,7-3 0,-11 5 0,11-5 0,-13 3 0,6-3 0,-6 5 0,5 0 0,-12 0 0,12 0 0,-5 0 0,6-6 0,1 5 0,-1-4 0,7 5 0,-4-6 0,4 5 0,1-5 0,5 1 0,-3 4 0,1-5 0,-11 1 0,0 3 0,0-3 0,1 5 0,-1-6 0,0 5 0,0-10 0,0 10 0,8-11 0,-6 5 0,6 0 0,-8-4 0,0 4 0,0 0 0,-5-3 0,3 4 0,-4-6 0,0 0 0,5 0 0,-5 1 0,6-1 0,-6 0 0,13-1 0,-11-4 0,11 3 0,-6-9 0,-1 10 0,-6-10 0,5 9 0,-4-9 0,0 4 0,4 0 0,-11 2 0,6 0 0,-8 5 0,1-5 0,1 0 0,-2 5 0,1-5 0,1 1 0,-2 4 0,-3-11 0,2 11 0,-8-11 0,9 11 0,-9-11 0,9 5 0,-9-7 0,9 7 0,-8-5 0,8 5 0,-9 0 0,9 1 0,-9 0 0,9 5 0,-9-4 0,3 5 0,1 6 0,-4-5 0,9 4 0,-9-4 0,8-1 0,-8 0 0,9 1 0,-4-1 0,4 0 0,1-6 0,-5-1 0,4 0 0,-3-5 0,3 11 0,-3-11 0,2 11 0,-8-11 0,4 11 0,-5-5 0,5 7 0,-4-1 0,3-6 0,-4 5 0,0-4 0,0-1 0,0 5 0,0-5 0,0 6 0,0-6 0,0 5 0,0-5 0,0 1 0,0-3 0,0 1 0,0-5 0,0 5 0,0-6 0,0 5 0,0-3 0,0 3 0,-4 1 0,2 1 0,-8 1 0,9 3 0,-10-9 0,10 3 0,-5 1 0,1-5 0,3 5 0,-8-6 0,8 0 0,-9-1 0,10 1 0,-11-8 0,5 6 0,-6-6 0,7 8 0,-5-1 0,4 1 0,-5 6 0,-5-5 0,4 5 0,-4 0 0,5-5 0,1 11 0,0-5 0,-6 0 0,5 5 0,-9-10 0,3 5 0,1 0 0,-6-1 0,5 7 0,-7-7 0,1 4 0,0-3 0,-1 5 0,1 5 0,6-3 0,-5 3 0,5 1 0,0-4 0,-5 9 0,10-4 0,-3 0 0,5 4 0,-6-4 0,-1 0 0,0 3 0,-13-9 0,11 9 0,-12-9 0,0 9 0,-1-9 0,-9 9 0,9-9 0,-7 9 0,14-8 0,-6 3 0,0-6 0,6 6 0,-6-5 0,8 11 0,-1-10 0,1 4 0,0 0 0,-1-4 0,1 10 0,-8-10 0,6 9 0,-5-4 0,-1 0 0,6 4 0,-6-4 0,13 1 0,-3 4 0,10-8 0,-11 8 0,11-4 0,-5 5 0,6 0 0,1-5 0,-1 4 0,-6-4 0,5 5 0,-11 0 0,11 0 0,-5 0 0,1-5 0,3 3 0,-3-3 0,5 5 0,-10 0 0,7 0 0,-7 0 0,10 0 0,0 0 0,1 0 0,-1 0 0,0 0 0,1-5 0,-7 4 0,5-4 0,-5 5 0,6 0 0,1 0 0,-1 0 0,1 0 0,-1 0 0,0 0 0,1 0 0,-1 0 0,1 0 0,1 0 0,0 0 0,-1 0 0,5 0 0,1 0 0</inkml:trace>
  <inkml:trace contextRef="#ctx0" brushRef="#br0" timeOffset="1">4305 86 24575,'0'0'0</inkml:trace>
  <inkml:trace contextRef="#ctx0" brushRef="#br0" timeOffset="2">4305 86 24575,'0'0'0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7-28T13:58:00.938"/>
    </inkml:context>
    <inkml:brush xml:id="br0">
      <inkml:brushProperty name="width" value="0.05" units="cm"/>
      <inkml:brushProperty name="height" value="0.05" units="cm"/>
      <inkml:brushProperty name="color" value="#E71224"/>
    </inkml:brush>
  </inkml:definitions>
  <inkml:trace contextRef="#ctx0" brushRef="#br0">4392 170 24575,'-21'0'0,"1"0"0,-4 0 0,1 0 0,-2-5 0,1 4 0,0-16 0,-1 15 0,-6-9 0,4 11 0,-5 0 0,1 0 0,-3-6 0,1 4 0,-7-4 0,-2 6 0,6 0 0,-13-6 0,15 4 0,0-4 0,-5 6 0,13 0 0,-6-5 0,0 3 0,6-3 0,-6 5 0,0 0 0,6-5 0,-14 3 0,14-3 0,-14-1 0,7 4 0,-1-4 0,-5 6 0,5 0 0,0-6 0,-5 5 0,13-4 0,-14-1 0,14 4 0,-14-10 0,7 10 0,-9-10 0,1 10 0,0-4 0,0 0 0,-1 5 0,1-6 0,-1 7 0,1 0 0,0 0 0,0 0 0,0 0 0,-1 0 0,1 0 0,0 0 0,-10 0 0,8 0 0,-7 0 0,-1 0 0,8 7 0,-16-6 0,7 12 0,-10-11 0,1 11 0,0-4 0,-1-1 0,1 6 0,-1-13 0,1 13 0,-1-12 0,1 11 0,8-5 0,-6 0 0,16 4 0,0-10 0,4 10 0,5-4 0,-7 5 0,7-5 0,-5 4 0,13-5 0,-14 6 0,14-1 0,-14 2 0,7-1 0,-9 1 0,1 5 0,0-4 0,-1 5 0,1 0 0,0-5 0,-1 11 0,9-12 0,-7 12 0,14-13 0,-6 6 0,8-1 0,-8 2 0,6-1 0,-6 5 0,8-10 0,-8 10 0,6-5 0,-14 8 0,14-2 0,-6-5 0,8 3 0,0-5 0,-1 7 0,1-7 0,5 5 0,2-10 0,5 10 0,1-11 0,0 4 0,5 1 0,-4-5 0,4 11 0,0-5 0,-5 6 0,4 0 0,-6 8 0,0-6 0,6 13 0,-5 4 0,4 0 0,-7 26 0,2-23 0,5 13 0,2-25 0,6 5 0,0-13 0,0 13 0,0-13 0,0 6 0,0-8 0,0 1 0,0 6 0,0-5 0,0 6 0,0 0 0,0-6 0,0 13 0,0-13 0,0 13 0,0-13 0,0 6 0,0 0 0,0-6 0,0 5 0,0-7 0,0 0 0,0 1 0,0-1 0,0 8 0,0-6 0,0 13 0,0-13 0,0 13 0,0-12 0,0 12 0,0-13 0,0 5 0,0-6 0,0-7 0,0 4 0,0-3 0,0-1 0,0 4 0,4-10 0,3 11 0,-1-5 0,5 6 0,-4 0 0,5 0 0,0 1 0,0 6 0,1-5 0,0 6 0,-1-8 0,0 8 0,1-6 0,5 6 0,-4 0 0,4-6 0,-6 6 0,6-8 0,-5 0 0,5 0 0,-7-6 0,12 16 0,-4-14 0,11 10 0,-12-7 0,5-10 0,-4 10 0,5-10 0,-6 4 0,5 0 0,-11-5 0,5 5 0,-1-6 0,-4 0 0,11 1 0,-11-1 0,11-5 0,-11 3 0,10-2 0,-4-1 0,7 5 0,-1-10 0,0 4 0,0 1 0,8-5 0,-6 4 0,6-5 0,-1 0 0,-5 0 0,6 0 0,-8 0 0,0 0 0,8 0 0,-6 0 0,6 0 0,-1 0 0,3 0 0,7 0 0,9 0 0,-6 0 0,6 0 0,-9 0 0,0-6 0,9-2 0,-6-6 0,6 6 0,-9-5 0,9 5 0,-7-6 0,7 0 0,0 6 0,-7-4 0,8 4 0,-10-6 0,0 7 0,0-6 0,0 6 0,0-1 0,-7-3 0,5 9 0,-13-9 0,13 10 0,-13-10 0,13 4 0,-5 0 0,7-6 0,0 6 0,9-8 0,-7 1 0,25-6 0,-13-3 0,7 1 0,-12 1 0,-9 7 0,0 0 0,1 0 0,-1 0 0,0-6 0,9 4 0,-7-4 0,16 5 0,-6 0 0,8 0 0,0 0 0,1-1 0,-1 1 0,0 6 0,-9-4 0,7 5 0,-15 0 0,15-6 0,-16 12 0,16-12 0,-16 13 0,17-13 0,-17 12 0,16-12 0,-15 13 0,15-13 0,-16 12 0,16-12 0,-16 13 0,17-13 0,-25 12 0,14-11 0,-16 12 0,1-5 0,5-1 0,-5 6 0,-1-11 0,6 11 0,-13-10 0,14 10 0,-14-5 0,6 1 0,-8 3 0,7-3 0,-11 5 0,11-5 0,-13 3 0,6-3 0,-6 5 0,5 0 0,-12 0 0,12 0 0,-5 0 0,6-6 0,1 5 0,-1-4 0,7 5 0,-4-6 0,4 5 0,1-5 0,5 1 0,-3 4 0,1-5 0,-11 1 0,0 3 0,0-3 0,1 5 0,-1-6 0,0 5 0,0-10 0,0 10 0,8-11 0,-6 5 0,6 0 0,-8-4 0,0 4 0,0 0 0,-5-3 0,3 4 0,-4-6 0,0 0 0,5 0 0,-5 1 0,6-1 0,-6 0 0,13-1 0,-11-4 0,11 3 0,-6-9 0,-1 10 0,-6-10 0,5 9 0,-4-9 0,0 4 0,4 0 0,-11 2 0,6 0 0,-8 5 0,1-5 0,1 0 0,-2 5 0,1-5 0,1 1 0,-2 4 0,-3-11 0,2 11 0,-8-11 0,9 11 0,-9-11 0,9 5 0,-9-7 0,9 7 0,-8-5 0,8 5 0,-9 0 0,9 1 0,-9 0 0,9 5 0,-9-4 0,3 5 0,1 6 0,-4-5 0,9 4 0,-9-4 0,8-1 0,-8 0 0,9 1 0,-4-1 0,4 0 0,1-6 0,-5-1 0,4 0 0,-3-5 0,3 11 0,-3-11 0,2 11 0,-8-11 0,4 11 0,-5-5 0,5 7 0,-4-1 0,3-6 0,-4 5 0,0-4 0,0-1 0,0 5 0,0-5 0,0 6 0,0-6 0,0 5 0,0-5 0,0 1 0,0-3 0,0 1 0,0-5 0,0 5 0,0-6 0,0 5 0,0-3 0,0 3 0,-4 1 0,2 1 0,-8 1 0,9 3 0,-10-9 0,10 3 0,-5 1 0,1-5 0,3 5 0,-8-6 0,8 0 0,-9-1 0,10 1 0,-11-8 0,5 6 0,-6-6 0,7 8 0,-5-1 0,4 1 0,-5 6 0,-5-5 0,4 5 0,-4 0 0,5-5 0,1 11 0,0-5 0,-6 0 0,5 5 0,-9-10 0,3 5 0,1 0 0,-6-1 0,5 7 0,-7-7 0,1 4 0,0-3 0,-1 5 0,1 5 0,6-3 0,-5 3 0,5 1 0,0-4 0,-5 9 0,10-4 0,-3 0 0,5 4 0,-6-4 0,-1 0 0,0 3 0,-13-9 0,11 9 0,-12-9 0,0 9 0,-1-9 0,-9 9 0,9-9 0,-7 9 0,14-8 0,-6 3 0,0-6 0,6 6 0,-6-5 0,8 11 0,-1-10 0,1 4 0,0 0 0,-1-4 0,1 10 0,-8-10 0,6 9 0,-5-4 0,-1 0 0,6 4 0,-6-4 0,13 1 0,-3 4 0,10-8 0,-11 8 0,11-4 0,-5 5 0,6 0 0,1-5 0,-1 4 0,-6-4 0,5 5 0,-11 0 0,11 0 0,-5 0 0,1-5 0,3 3 0,-3-3 0,5 5 0,-10 0 0,7 0 0,-7 0 0,10 0 0,0 0 0,1 0 0,-1 0 0,0 0 0,1-5 0,-7 4 0,5-4 0,-5 5 0,6 0 0,1 0 0,-1 0 0,1 0 0,-1 0 0,0 0 0,1 0 0,-1 0 0,1 0 0,1 0 0,0 0 0,-1 0 0,5 0 0,1 0 0</inkml:trace>
  <inkml:trace contextRef="#ctx0" brushRef="#br0" timeOffset="2796">4305 86 24575,'0'0'0</inkml:trace>
  <inkml:trace contextRef="#ctx0" brushRef="#br0" timeOffset="3017">4305 86 24575,'0'0'0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7-28T13:58:25.716"/>
    </inkml:context>
    <inkml:brush xml:id="br0">
      <inkml:brushProperty name="width" value="0.05" units="cm"/>
      <inkml:brushProperty name="height" value="0.05" units="cm"/>
      <inkml:brushProperty name="color" value="#E71224"/>
    </inkml:brush>
  </inkml:definitions>
  <inkml:trace contextRef="#ctx0" brushRef="#br0">1190 63 24575,'-21'0'0,"-17"0"0,9 0 0,-19 0 0,5 0 0,0 0 0,-8 0 0,17 0 0,-5 0 0,13 0 0,-6 0 0,8 0 0,0 0 0,-1 0 0,1 0 0,6 0 0,-5 6 0,11 0 0,-11 6 0,5-1 0,-7 1 0,1 0 0,0 0 0,-1 1 0,1-1 0,0 0 0,-8 7 0,6-6 0,-6 12 0,7-12 0,1 4 0,0 1 0,6-5 0,1 3 0,6-5 0,0-5 0,5 3 0,-3-3 0,8 4 0,-9 1 0,4-1 0,-4 1 0,-2 5 0,1 3 0,-2 12 0,0 3 0,-6 0 0,4 5 0,-3-6 0,5 1 0,0-2 0,6-8 0,-4 0 0,4 0 0,1 0 0,0-6 0,1 5 0,3-11 0,-3 11 0,5-5 0,0 6 0,-5-6 0,4 12 0,-4-16 0,5 16 0,0-12 0,0 7 0,0-7 0,0 4 0,0-10 0,0 11 0,0-11 0,0 11 0,0-5 0,0 6 0,0 0 0,0 0 0,0-6 0,0 5 0,0-11 0,0 11 0,5-11 0,-4 4 0,9 1 0,-8-5 0,8 4 0,-5-5 0,6 0 0,0 5 0,0-4 0,0 5 0,0-1 0,0-4 0,1 11 0,-2-11 0,1 4 0,0-5 0,-1-1 0,1 1 0,-1-1 0,0 0 0,0 0 0,1 1 0,-1-5 0,1 3 0,-1-3 0,1 4 0,5 1 0,-3 0 0,3 0 0,-5 0 0,5 0 0,-4 0 0,5 0 0,-7-1 0,1 1 0,6 0 0,-5 6 0,11-4 0,-4 5 0,5-1 0,0-3 0,0 3 0,1-5 0,-1 6 0,8-4 0,-6 4 0,5-6 0,1 1 0,2 0 0,7 1 0,0-1 0,-1 1 0,2-1 0,-2 1 0,1 0 0,0-1 0,0 1 0,0-1 0,0-5 0,9 4 0,-7-10 0,7 5 0,-9-1 0,0-5 0,0 5 0,1-6 0,-1 0 0,0 6 0,0-4 0,-8 4 0,6 0 0,-13-4 0,6 4 0,0 0 0,1-5 0,1 5 0,5-6 0,4 0 0,0 0 0,7 0 0,0 0 0,-7 0 0,16 0 0,-15 0 0,6 0 0,18 0 0,-20 0 0,30 0 0,-35 0 0,16 0 0,-6 0 0,8 0 0,0 0 0,1 7 0,-1-5 0,1 5 0,-1-7 0,10 7 0,-7-5 0,8 6 0,-11-8 0,11 0 0,-8 0 0,8 0 0,0 0 0,-8 0 0,18 0 0,-18 0 0,7 0 0,-9 0 0,-1 0 0,0 0 0,0-7 0,0 5 0,-9-11 0,7 11 0,-16-10 0,7 11 0,-9-12 0,8 12 0,-5-11 0,5 10 0,-7-4 0,8-1 0,-7 5 0,7-11 0,0 12 0,-6-11 0,6 10 0,0-11 0,-6 11 0,6-11 0,-9 12 0,0-12 0,0 12 0,0-11 0,1 4 0,-1-6 0,-8 7 0,-1-5 0,-14 6 0,5-6 0,-11 1 0,4 4 0,-5-2 0,-1 8 0,1-9 0,4 4 0,-3-4 0,3-1 0,-4-6 0,0-1 0,1 0 0,0-5 0,4 5 0,3-7 0,5 1 0,-4-8 0,-2 6 0,0-6 0,-5 8 0,5-1 0,-12 1 0,6-8 0,-11 12 0,5-11 0,-6 13 0,0-6 0,0 0 0,0 5 0,0-4 0,0 11 0,0-10 0,0 3 0,-5-5 0,-3-8 0,1 6 0,-4-6 0,4 8 0,-5-1 0,5 1 0,-4 0 0,5 6 0,-6-5 0,6 5 0,-5-7 0,4 1 0,-5 0 0,0-1 0,-1-6 0,1 5 0,-2-13 0,1 5 0,-5 0 0,3-5 0,-10 5 0,11 1 0,-11 1 0,5 0 0,1 6 0,-5-6 0,5 14 0,-13-7 0,6 11 0,-14-11 0,14 11 0,-13-6 0,5 7 0,-7-1 0,-1 0 0,-8 0 0,-12-7 0,-2 5 0,2-5 0,3 6 0,15 1 0,-15-1 0,6 0 0,-8 7 0,-1-6 0,1 12 0,-11-12 0,8 12 0,-8-6 0,11 8 0,-1 0 0,1 0 0,8 0 0,-6 0 0,16 0 0,-8-6 0,10 4 0,0-10 0,0 11 0,-1-6 0,1 1 0,0 5 0,-1-11 0,-8 10 0,6-10 0,-15 10 0,16-10 0,-17 10 0,8-11 0,-1 6 0,-6-2 0,6 3 0,1 0 0,2 4 0,8-10 0,1 11 0,0-12 0,7 12 0,2-5 0,0-1 0,6 6 0,-13-11 0,12 10 0,-12-10 0,5 10 0,-7-4 0,0 0 0,-1 5 0,1-6 0,7 7 0,-5 0 0,5 0 0,0 0 0,3 0 0,-1 0 0,5 0 0,-5 0 0,8 0 0,0 0 0,-1 0 0,-10 0 0,8 0 0,-2 0 0,12 0 0,1 0 0,3 0 0,-3 0 0,6 0 0,4 0 0,2 0 0</inkml:trace>
  <inkml:trace contextRef="#ctx0" brushRef="#br0" timeOffset="1705">1785 0 24575,'0'0'0</inkml:trace>
  <inkml:trace contextRef="#ctx0" brushRef="#br0" timeOffset="1968">1785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4.010"/>
    </inkml:context>
    <inkml:brush xml:id="br0">
      <inkml:brushProperty name="width" value="0.05" units="cm"/>
      <inkml:brushProperty name="height" value="0.05" units="cm"/>
      <inkml:brushProperty name="color" value="#E71224"/>
    </inkml:brush>
  </inkml:definitions>
  <inkml:trace contextRef="#ctx0" brushRef="#br0">4392 170 24575,'-21'0'0,"1"0"0,-4 0 0,1 0 0,-2-5 0,1 4 0,0-16 0,-1 15 0,-6-9 0,4 11 0,-5 0 0,1 0 0,-3-6 0,1 4 0,-7-4 0,-2 6 0,6 0 0,-13-6 0,15 4 0,0-4 0,-5 6 0,13 0 0,-6-5 0,0 3 0,6-3 0,-6 5 0,0 0 0,6-5 0,-14 3 0,14-3 0,-14-1 0,7 4 0,-1-4 0,-5 6 0,5 0 0,0-6 0,-5 5 0,13-4 0,-14-1 0,14 4 0,-14-10 0,7 10 0,-9-10 0,1 10 0,0-4 0,0 0 0,-1 5 0,1-6 0,-1 7 0,1 0 0,0 0 0,0 0 0,0 0 0,-1 0 0,1 0 0,0 0 0,-10 0 0,8 0 0,-7 0 0,-1 0 0,8 7 0,-16-6 0,7 12 0,-10-11 0,1 11 0,0-4 0,-1-1 0,1 6 0,-1-13 0,1 13 0,-1-12 0,1 11 0,8-5 0,-6 0 0,16 4 0,0-10 0,4 10 0,5-4 0,-7 5 0,7-5 0,-5 4 0,13-5 0,-14 6 0,14-1 0,-14 2 0,7-1 0,-9 1 0,1 5 0,0-4 0,-1 5 0,1 0 0,0-5 0,-1 11 0,9-12 0,-7 12 0,14-13 0,-6 6 0,8-1 0,-8 2 0,6-1 0,-6 5 0,8-10 0,-8 10 0,6-5 0,-14 8 0,14-2 0,-6-5 0,8 3 0,0-5 0,-1 7 0,1-7 0,5 5 0,2-10 0,5 10 0,1-11 0,0 4 0,5 1 0,-4-5 0,4 11 0,0-5 0,-5 6 0,4 0 0,-6 8 0,0-6 0,6 13 0,-5 4 0,4 0 0,-7 26 0,2-23 0,5 13 0,2-25 0,6 5 0,0-13 0,0 13 0,0-13 0,0 6 0,0-8 0,0 1 0,0 6 0,0-5 0,0 6 0,0 0 0,0-6 0,0 13 0,0-13 0,0 13 0,0-13 0,0 6 0,0 0 0,0-6 0,0 5 0,0-7 0,0 0 0,0 1 0,0-1 0,0 8 0,0-6 0,0 13 0,0-13 0,0 13 0,0-12 0,0 12 0,0-13 0,0 5 0,0-6 0,0-7 0,0 4 0,0-3 0,0-1 0,0 4 0,4-10 0,3 11 0,-1-5 0,5 6 0,-4 0 0,5 0 0,0 1 0,0 6 0,1-5 0,0 6 0,-1-8 0,0 8 0,1-6 0,5 6 0,-4 0 0,4-6 0,-6 6 0,6-8 0,-5 0 0,5 0 0,-7-6 0,12 16 0,-4-14 0,11 10 0,-12-7 0,5-10 0,-4 10 0,5-10 0,-6 4 0,5 0 0,-11-5 0,5 5 0,-1-6 0,-4 0 0,11 1 0,-11-1 0,11-5 0,-11 3 0,10-2 0,-4-1 0,7 5 0,-1-10 0,0 4 0,0 1 0,8-5 0,-6 4 0,6-5 0,-1 0 0,-5 0 0,6 0 0,-8 0 0,0 0 0,8 0 0,-6 0 0,6 0 0,-1 0 0,3 0 0,7 0 0,9 0 0,-6 0 0,6 0 0,-9 0 0,0-6 0,9-2 0,-6-6 0,6 6 0,-9-5 0,9 5 0,-7-6 0,7 0 0,0 6 0,-7-4 0,8 4 0,-10-6 0,0 7 0,0-6 0,0 6 0,0-1 0,-7-3 0,5 9 0,-13-9 0,13 10 0,-13-10 0,13 4 0,-5 0 0,7-6 0,0 6 0,9-8 0,-7 1 0,25-6 0,-13-3 0,7 1 0,-12 1 0,-9 7 0,0 0 0,1 0 0,-1 0 0,0-6 0,9 4 0,-7-4 0,16 5 0,-6 0 0,8 0 0,0 0 0,1-1 0,-1 1 0,0 6 0,-9-4 0,7 5 0,-15 0 0,15-6 0,-16 12 0,16-12 0,-16 13 0,17-13 0,-17 12 0,16-12 0,-15 13 0,15-13 0,-16 12 0,16-12 0,-16 13 0,17-13 0,-25 12 0,14-11 0,-16 12 0,1-5 0,5-1 0,-5 6 0,-1-11 0,6 11 0,-13-10 0,14 10 0,-14-5 0,6 1 0,-8 3 0,7-3 0,-11 5 0,11-5 0,-13 3 0,6-3 0,-6 5 0,5 0 0,-12 0 0,12 0 0,-5 0 0,6-6 0,1 5 0,-1-4 0,7 5 0,-4-6 0,4 5 0,1-5 0,5 1 0,-3 4 0,1-5 0,-11 1 0,0 3 0,0-3 0,1 5 0,-1-6 0,0 5 0,0-10 0,0 10 0,8-11 0,-6 5 0,6 0 0,-8-4 0,0 4 0,0 0 0,-5-3 0,3 4 0,-4-6 0,0 0 0,5 0 0,-5 1 0,6-1 0,-6 0 0,13-1 0,-11-4 0,11 3 0,-6-9 0,-1 10 0,-6-10 0,5 9 0,-4-9 0,0 4 0,4 0 0,-11 2 0,6 0 0,-8 5 0,1-5 0,1 0 0,-2 5 0,1-5 0,1 1 0,-2 4 0,-3-11 0,2 11 0,-8-11 0,9 11 0,-9-11 0,9 5 0,-9-7 0,9 7 0,-8-5 0,8 5 0,-9 0 0,9 1 0,-9 0 0,9 5 0,-9-4 0,3 5 0,1 6 0,-4-5 0,9 4 0,-9-4 0,8-1 0,-8 0 0,9 1 0,-4-1 0,4 0 0,1-6 0,-5-1 0,4 0 0,-3-5 0,3 11 0,-3-11 0,2 11 0,-8-11 0,4 11 0,-5-5 0,5 7 0,-4-1 0,3-6 0,-4 5 0,0-4 0,0-1 0,0 5 0,0-5 0,0 6 0,0-6 0,0 5 0,0-5 0,0 1 0,0-3 0,0 1 0,0-5 0,0 5 0,0-6 0,0 5 0,0-3 0,0 3 0,-4 1 0,2 1 0,-8 1 0,9 3 0,-10-9 0,10 3 0,-5 1 0,1-5 0,3 5 0,-8-6 0,8 0 0,-9-1 0,10 1 0,-11-8 0,5 6 0,-6-6 0,7 8 0,-5-1 0,4 1 0,-5 6 0,-5-5 0,4 5 0,-4 0 0,5-5 0,1 11 0,0-5 0,-6 0 0,5 5 0,-9-10 0,3 5 0,1 0 0,-6-1 0,5 7 0,-7-7 0,1 4 0,0-3 0,-1 5 0,1 5 0,6-3 0,-5 3 0,5 1 0,0-4 0,-5 9 0,10-4 0,-3 0 0,5 4 0,-6-4 0,-1 0 0,0 3 0,-13-9 0,11 9 0,-12-9 0,0 9 0,-1-9 0,-9 9 0,9-9 0,-7 9 0,14-8 0,-6 3 0,0-6 0,6 6 0,-6-5 0,8 11 0,-1-10 0,1 4 0,0 0 0,-1-4 0,1 10 0,-8-10 0,6 9 0,-5-4 0,-1 0 0,6 4 0,-6-4 0,13 1 0,-3 4 0,10-8 0,-11 8 0,11-4 0,-5 5 0,6 0 0,1-5 0,-1 4 0,-6-4 0,5 5 0,-11 0 0,11 0 0,-5 0 0,1-5 0,3 3 0,-3-3 0,5 5 0,-10 0 0,7 0 0,-7 0 0,10 0 0,0 0 0,1 0 0,-1 0 0,0 0 0,1-5 0,-7 4 0,5-4 0,-5 5 0,6 0 0,1 0 0,-1 0 0,1 0 0,-1 0 0,0 0 0,1 0 0,-1 0 0,1 0 0,1 0 0,0 0 0,-1 0 0,5 0 0,1 0 0</inkml:trace>
  <inkml:trace contextRef="#ctx0" brushRef="#br0" timeOffset="1">4305 86 24575,'0'0'0</inkml:trace>
  <inkml:trace contextRef="#ctx0" brushRef="#br0" timeOffset="2">4305 86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5.422"/>
    </inkml:context>
    <inkml:brush xml:id="br0">
      <inkml:brushProperty name="width" value="0.05" units="cm"/>
      <inkml:brushProperty name="height" value="0.05" units="cm"/>
      <inkml:brushProperty name="color" value="#E71224"/>
    </inkml:brush>
  </inkml:definitions>
  <inkml:trace contextRef="#ctx0" brushRef="#br0">1190 63 24575,'-21'0'0,"-17"0"0,9 0 0,-19 0 0,5 0 0,0 0 0,-8 0 0,17 0 0,-5 0 0,13 0 0,-6 0 0,8 0 0,0 0 0,-1 0 0,1 0 0,6 0 0,-5 6 0,11 0 0,-11 6 0,5-1 0,-7 1 0,1 0 0,0 0 0,-1 1 0,1-1 0,0 0 0,-8 7 0,6-6 0,-6 12 0,7-12 0,1 4 0,0 1 0,6-5 0,1 3 0,6-5 0,0-5 0,5 3 0,-3-3 0,8 4 0,-9 1 0,4-1 0,-4 1 0,-2 5 0,1 3 0,-2 12 0,0 3 0,-6 0 0,4 5 0,-3-6 0,5 1 0,0-2 0,6-8 0,-4 0 0,4 0 0,1 0 0,0-6 0,1 5 0,3-11 0,-3 11 0,5-5 0,0 6 0,-5-6 0,4 12 0,-4-16 0,5 16 0,0-12 0,0 7 0,0-7 0,0 4 0,0-10 0,0 11 0,0-11 0,0 11 0,0-5 0,0 6 0,0 0 0,0 0 0,0-6 0,0 5 0,0-11 0,0 11 0,5-11 0,-4 4 0,9 1 0,-8-5 0,8 4 0,-5-5 0,6 0 0,0 5 0,0-4 0,0 5 0,0-1 0,0-4 0,1 11 0,-2-11 0,1 4 0,0-5 0,-1-1 0,1 1 0,-1-1 0,0 0 0,0 0 0,1 1 0,-1-5 0,1 3 0,-1-3 0,1 4 0,5 1 0,-3 0 0,3 0 0,-5 0 0,5 0 0,-4 0 0,5 0 0,-7-1 0,1 1 0,6 0 0,-5 6 0,11-4 0,-4 5 0,5-1 0,0-3 0,0 3 0,1-5 0,-1 6 0,8-4 0,-6 4 0,5-6 0,1 1 0,2 0 0,7 1 0,0-1 0,-1 1 0,2-1 0,-2 1 0,1 0 0,0-1 0,0 1 0,0-1 0,0-5 0,9 4 0,-7-10 0,7 5 0,-9-1 0,0-5 0,0 5 0,1-6 0,-1 0 0,0 6 0,0-4 0,-8 4 0,6 0 0,-13-4 0,6 4 0,0 0 0,1-5 0,1 5 0,5-6 0,4 0 0,0 0 0,7 0 0,0 0 0,-7 0 0,16 0 0,-15 0 0,6 0 0,18 0 0,-20 0 0,30 0 0,-35 0 0,16 0 0,-6 0 0,8 0 0,0 0 0,1 7 0,-1-5 0,1 5 0,-1-7 0,10 7 0,-7-5 0,8 6 0,-11-8 0,11 0 0,-8 0 0,8 0 0,0 0 0,-8 0 0,18 0 0,-18 0 0,7 0 0,-9 0 0,-1 0 0,0 0 0,0-7 0,0 5 0,-9-11 0,7 11 0,-16-10 0,7 11 0,-9-12 0,8 12 0,-5-11 0,5 10 0,-7-4 0,8-1 0,-7 5 0,7-11 0,0 12 0,-6-11 0,6 10 0,0-11 0,-6 11 0,6-11 0,-9 12 0,0-12 0,0 12 0,0-11 0,1 4 0,-1-6 0,-8 7 0,-1-5 0,-14 6 0,5-6 0,-11 1 0,4 4 0,-5-2 0,-1 8 0,1-9 0,4 4 0,-3-4 0,3-1 0,-4-6 0,0-1 0,1 0 0,0-5 0,4 5 0,3-7 0,5 1 0,-4-8 0,-2 6 0,0-6 0,-5 8 0,5-1 0,-12 1 0,6-8 0,-11 12 0,5-11 0,-6 13 0,0-6 0,0 0 0,0 5 0,0-4 0,0 11 0,0-10 0,0 3 0,-5-5 0,-3-8 0,1 6 0,-4-6 0,4 8 0,-5-1 0,5 1 0,-4 0 0,5 6 0,-6-5 0,6 5 0,-5-7 0,4 1 0,-5 0 0,0-1 0,-1-6 0,1 5 0,-2-13 0,1 5 0,-5 0 0,3-5 0,-10 5 0,11 1 0,-11 1 0,5 0 0,1 6 0,-5-6 0,5 14 0,-13-7 0,6 11 0,-14-11 0,14 11 0,-13-6 0,5 7 0,-7-1 0,-1 0 0,-8 0 0,-12-7 0,-2 5 0,2-5 0,3 6 0,15 1 0,-15-1 0,6 0 0,-8 7 0,-1-6 0,1 12 0,-11-12 0,8 12 0,-8-6 0,11 8 0,-1 0 0,1 0 0,8 0 0,-6 0 0,16 0 0,-8-6 0,10 4 0,0-10 0,0 11 0,-1-6 0,1 1 0,0 5 0,-1-11 0,-8 10 0,6-10 0,-15 10 0,16-10 0,-17 10 0,8-11 0,-1 6 0,-6-2 0,6 3 0,1 0 0,2 4 0,8-10 0,1 11 0,0-12 0,7 12 0,2-5 0,0-1 0,6 6 0,-13-11 0,12 10 0,-12-10 0,5 10 0,-7-4 0,0 0 0,-1 5 0,1-6 0,7 7 0,-5 0 0,5 0 0,0 0 0,3 0 0,-1 0 0,5 0 0,-5 0 0,8 0 0,0 0 0,-1 0 0,-10 0 0,8 0 0,-2 0 0,12 0 0,1 0 0,3 0 0,-3 0 0,6 0 0,4 0 0,2 0 0</inkml:trace>
  <inkml:trace contextRef="#ctx0" brushRef="#br0" timeOffset="1">1785 0 24575,'0'0'0</inkml:trace>
  <inkml:trace contextRef="#ctx0" brushRef="#br0" timeOffset="2">1785 0 24575,'0'0'0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4.010"/>
    </inkml:context>
    <inkml:brush xml:id="br0">
      <inkml:brushProperty name="width" value="0.05" units="cm"/>
      <inkml:brushProperty name="height" value="0.05" units="cm"/>
      <inkml:brushProperty name="color" value="#E71224"/>
    </inkml:brush>
  </inkml:definitions>
  <inkml:trace contextRef="#ctx0" brushRef="#br0">4392 170 24575,'-21'0'0,"1"0"0,-4 0 0,1 0 0,-2-5 0,1 4 0,0-16 0,-1 15 0,-6-9 0,4 11 0,-5 0 0,1 0 0,-3-6 0,1 4 0,-7-4 0,-2 6 0,6 0 0,-13-6 0,15 4 0,0-4 0,-5 6 0,13 0 0,-6-5 0,0 3 0,6-3 0,-6 5 0,0 0 0,6-5 0,-14 3 0,14-3 0,-14-1 0,7 4 0,-1-4 0,-5 6 0,5 0 0,0-6 0,-5 5 0,13-4 0,-14-1 0,14 4 0,-14-10 0,7 10 0,-9-10 0,1 10 0,0-4 0,0 0 0,-1 5 0,1-6 0,-1 7 0,1 0 0,0 0 0,0 0 0,0 0 0,-1 0 0,1 0 0,0 0 0,-10 0 0,8 0 0,-7 0 0,-1 0 0,8 7 0,-16-6 0,7 12 0,-10-11 0,1 11 0,0-4 0,-1-1 0,1 6 0,-1-13 0,1 13 0,-1-12 0,1 11 0,8-5 0,-6 0 0,16 4 0,0-10 0,4 10 0,5-4 0,-7 5 0,7-5 0,-5 4 0,13-5 0,-14 6 0,14-1 0,-14 2 0,7-1 0,-9 1 0,1 5 0,0-4 0,-1 5 0,1 0 0,0-5 0,-1 11 0,9-12 0,-7 12 0,14-13 0,-6 6 0,8-1 0,-8 2 0,6-1 0,-6 5 0,8-10 0,-8 10 0,6-5 0,-14 8 0,14-2 0,-6-5 0,8 3 0,0-5 0,-1 7 0,1-7 0,5 5 0,2-10 0,5 10 0,1-11 0,0 4 0,5 1 0,-4-5 0,4 11 0,0-5 0,-5 6 0,4 0 0,-6 8 0,0-6 0,6 13 0,-5 4 0,4 0 0,-7 26 0,2-23 0,5 13 0,2-25 0,6 5 0,0-13 0,0 13 0,0-13 0,0 6 0,0-8 0,0 1 0,0 6 0,0-5 0,0 6 0,0 0 0,0-6 0,0 13 0,0-13 0,0 13 0,0-13 0,0 6 0,0 0 0,0-6 0,0 5 0,0-7 0,0 0 0,0 1 0,0-1 0,0 8 0,0-6 0,0 13 0,0-13 0,0 13 0,0-12 0,0 12 0,0-13 0,0 5 0,0-6 0,0-7 0,0 4 0,0-3 0,0-1 0,0 4 0,4-10 0,3 11 0,-1-5 0,5 6 0,-4 0 0,5 0 0,0 1 0,0 6 0,1-5 0,0 6 0,-1-8 0,0 8 0,1-6 0,5 6 0,-4 0 0,4-6 0,-6 6 0,6-8 0,-5 0 0,5 0 0,-7-6 0,12 16 0,-4-14 0,11 10 0,-12-7 0,5-10 0,-4 10 0,5-10 0,-6 4 0,5 0 0,-11-5 0,5 5 0,-1-6 0,-4 0 0,11 1 0,-11-1 0,11-5 0,-11 3 0,10-2 0,-4-1 0,7 5 0,-1-10 0,0 4 0,0 1 0,8-5 0,-6 4 0,6-5 0,-1 0 0,-5 0 0,6 0 0,-8 0 0,0 0 0,8 0 0,-6 0 0,6 0 0,-1 0 0,3 0 0,7 0 0,9 0 0,-6 0 0,6 0 0,-9 0 0,0-6 0,9-2 0,-6-6 0,6 6 0,-9-5 0,9 5 0,-7-6 0,7 0 0,0 6 0,-7-4 0,8 4 0,-10-6 0,0 7 0,0-6 0,0 6 0,0-1 0,-7-3 0,5 9 0,-13-9 0,13 10 0,-13-10 0,13 4 0,-5 0 0,7-6 0,0 6 0,9-8 0,-7 1 0,25-6 0,-13-3 0,7 1 0,-12 1 0,-9 7 0,0 0 0,1 0 0,-1 0 0,0-6 0,9 4 0,-7-4 0,16 5 0,-6 0 0,8 0 0,0 0 0,1-1 0,-1 1 0,0 6 0,-9-4 0,7 5 0,-15 0 0,15-6 0,-16 12 0,16-12 0,-16 13 0,17-13 0,-17 12 0,16-12 0,-15 13 0,15-13 0,-16 12 0,16-12 0,-16 13 0,17-13 0,-25 12 0,14-11 0,-16 12 0,1-5 0,5-1 0,-5 6 0,-1-11 0,6 11 0,-13-10 0,14 10 0,-14-5 0,6 1 0,-8 3 0,7-3 0,-11 5 0,11-5 0,-13 3 0,6-3 0,-6 5 0,5 0 0,-12 0 0,12 0 0,-5 0 0,6-6 0,1 5 0,-1-4 0,7 5 0,-4-6 0,4 5 0,1-5 0,5 1 0,-3 4 0,1-5 0,-11 1 0,0 3 0,0-3 0,1 5 0,-1-6 0,0 5 0,0-10 0,0 10 0,8-11 0,-6 5 0,6 0 0,-8-4 0,0 4 0,0 0 0,-5-3 0,3 4 0,-4-6 0,0 0 0,5 0 0,-5 1 0,6-1 0,-6 0 0,13-1 0,-11-4 0,11 3 0,-6-9 0,-1 10 0,-6-10 0,5 9 0,-4-9 0,0 4 0,4 0 0,-11 2 0,6 0 0,-8 5 0,1-5 0,1 0 0,-2 5 0,1-5 0,1 1 0,-2 4 0,-3-11 0,2 11 0,-8-11 0,9 11 0,-9-11 0,9 5 0,-9-7 0,9 7 0,-8-5 0,8 5 0,-9 0 0,9 1 0,-9 0 0,9 5 0,-9-4 0,3 5 0,1 6 0,-4-5 0,9 4 0,-9-4 0,8-1 0,-8 0 0,9 1 0,-4-1 0,4 0 0,1-6 0,-5-1 0,4 0 0,-3-5 0,3 11 0,-3-11 0,2 11 0,-8-11 0,4 11 0,-5-5 0,5 7 0,-4-1 0,3-6 0,-4 5 0,0-4 0,0-1 0,0 5 0,0-5 0,0 6 0,0-6 0,0 5 0,0-5 0,0 1 0,0-3 0,0 1 0,0-5 0,0 5 0,0-6 0,0 5 0,0-3 0,0 3 0,-4 1 0,2 1 0,-8 1 0,9 3 0,-10-9 0,10 3 0,-5 1 0,1-5 0,3 5 0,-8-6 0,8 0 0,-9-1 0,10 1 0,-11-8 0,5 6 0,-6-6 0,7 8 0,-5-1 0,4 1 0,-5 6 0,-5-5 0,4 5 0,-4 0 0,5-5 0,1 11 0,0-5 0,-6 0 0,5 5 0,-9-10 0,3 5 0,1 0 0,-6-1 0,5 7 0,-7-7 0,1 4 0,0-3 0,-1 5 0,1 5 0,6-3 0,-5 3 0,5 1 0,0-4 0,-5 9 0,10-4 0,-3 0 0,5 4 0,-6-4 0,-1 0 0,0 3 0,-13-9 0,11 9 0,-12-9 0,0 9 0,-1-9 0,-9 9 0,9-9 0,-7 9 0,14-8 0,-6 3 0,0-6 0,6 6 0,-6-5 0,8 11 0,-1-10 0,1 4 0,0 0 0,-1-4 0,1 10 0,-8-10 0,6 9 0,-5-4 0,-1 0 0,6 4 0,-6-4 0,13 1 0,-3 4 0,10-8 0,-11 8 0,11-4 0,-5 5 0,6 0 0,1-5 0,-1 4 0,-6-4 0,5 5 0,-11 0 0,11 0 0,-5 0 0,1-5 0,3 3 0,-3-3 0,5 5 0,-10 0 0,7 0 0,-7 0 0,10 0 0,0 0 0,1 0 0,-1 0 0,0 0 0,1-5 0,-7 4 0,5-4 0,-5 5 0,6 0 0,1 0 0,-1 0 0,1 0 0,-1 0 0,0 0 0,1 0 0,-1 0 0,1 0 0,1 0 0,0 0 0,-1 0 0,5 0 0,1 0 0</inkml:trace>
  <inkml:trace contextRef="#ctx0" brushRef="#br0" timeOffset="1">4305 86 24575,'0'0'0</inkml:trace>
  <inkml:trace contextRef="#ctx0" brushRef="#br0" timeOffset="2">4305 86 24575,'0'0'0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5.422"/>
    </inkml:context>
    <inkml:brush xml:id="br0">
      <inkml:brushProperty name="width" value="0.05" units="cm"/>
      <inkml:brushProperty name="height" value="0.05" units="cm"/>
      <inkml:brushProperty name="color" value="#E71224"/>
    </inkml:brush>
  </inkml:definitions>
  <inkml:trace contextRef="#ctx0" brushRef="#br0">1190 63 24575,'-21'0'0,"-17"0"0,9 0 0,-19 0 0,5 0 0,0 0 0,-8 0 0,17 0 0,-5 0 0,13 0 0,-6 0 0,8 0 0,0 0 0,-1 0 0,1 0 0,6 0 0,-5 6 0,11 0 0,-11 6 0,5-1 0,-7 1 0,1 0 0,0 0 0,-1 1 0,1-1 0,0 0 0,-8 7 0,6-6 0,-6 12 0,7-12 0,1 4 0,0 1 0,6-5 0,1 3 0,6-5 0,0-5 0,5 3 0,-3-3 0,8 4 0,-9 1 0,4-1 0,-4 1 0,-2 5 0,1 3 0,-2 12 0,0 3 0,-6 0 0,4 5 0,-3-6 0,5 1 0,0-2 0,6-8 0,-4 0 0,4 0 0,1 0 0,0-6 0,1 5 0,3-11 0,-3 11 0,5-5 0,0 6 0,-5-6 0,4 12 0,-4-16 0,5 16 0,0-12 0,0 7 0,0-7 0,0 4 0,0-10 0,0 11 0,0-11 0,0 11 0,0-5 0,0 6 0,0 0 0,0 0 0,0-6 0,0 5 0,0-11 0,0 11 0,5-11 0,-4 4 0,9 1 0,-8-5 0,8 4 0,-5-5 0,6 0 0,0 5 0,0-4 0,0 5 0,0-1 0,0-4 0,1 11 0,-2-11 0,1 4 0,0-5 0,-1-1 0,1 1 0,-1-1 0,0 0 0,0 0 0,1 1 0,-1-5 0,1 3 0,-1-3 0,1 4 0,5 1 0,-3 0 0,3 0 0,-5 0 0,5 0 0,-4 0 0,5 0 0,-7-1 0,1 1 0,6 0 0,-5 6 0,11-4 0,-4 5 0,5-1 0,0-3 0,0 3 0,1-5 0,-1 6 0,8-4 0,-6 4 0,5-6 0,1 1 0,2 0 0,7 1 0,0-1 0,-1 1 0,2-1 0,-2 1 0,1 0 0,0-1 0,0 1 0,0-1 0,0-5 0,9 4 0,-7-10 0,7 5 0,-9-1 0,0-5 0,0 5 0,1-6 0,-1 0 0,0 6 0,0-4 0,-8 4 0,6 0 0,-13-4 0,6 4 0,0 0 0,1-5 0,1 5 0,5-6 0,4 0 0,0 0 0,7 0 0,0 0 0,-7 0 0,16 0 0,-15 0 0,6 0 0,18 0 0,-20 0 0,30 0 0,-35 0 0,16 0 0,-6 0 0,8 0 0,0 0 0,1 7 0,-1-5 0,1 5 0,-1-7 0,10 7 0,-7-5 0,8 6 0,-11-8 0,11 0 0,-8 0 0,8 0 0,0 0 0,-8 0 0,18 0 0,-18 0 0,7 0 0,-9 0 0,-1 0 0,0 0 0,0-7 0,0 5 0,-9-11 0,7 11 0,-16-10 0,7 11 0,-9-12 0,8 12 0,-5-11 0,5 10 0,-7-4 0,8-1 0,-7 5 0,7-11 0,0 12 0,-6-11 0,6 10 0,0-11 0,-6 11 0,6-11 0,-9 12 0,0-12 0,0 12 0,0-11 0,1 4 0,-1-6 0,-8 7 0,-1-5 0,-14 6 0,5-6 0,-11 1 0,4 4 0,-5-2 0,-1 8 0,1-9 0,4 4 0,-3-4 0,3-1 0,-4-6 0,0-1 0,1 0 0,0-5 0,4 5 0,3-7 0,5 1 0,-4-8 0,-2 6 0,0-6 0,-5 8 0,5-1 0,-12 1 0,6-8 0,-11 12 0,5-11 0,-6 13 0,0-6 0,0 0 0,0 5 0,0-4 0,0 11 0,0-10 0,0 3 0,-5-5 0,-3-8 0,1 6 0,-4-6 0,4 8 0,-5-1 0,5 1 0,-4 0 0,5 6 0,-6-5 0,6 5 0,-5-7 0,4 1 0,-5 0 0,0-1 0,-1-6 0,1 5 0,-2-13 0,1 5 0,-5 0 0,3-5 0,-10 5 0,11 1 0,-11 1 0,5 0 0,1 6 0,-5-6 0,5 14 0,-13-7 0,6 11 0,-14-11 0,14 11 0,-13-6 0,5 7 0,-7-1 0,-1 0 0,-8 0 0,-12-7 0,-2 5 0,2-5 0,3 6 0,15 1 0,-15-1 0,6 0 0,-8 7 0,-1-6 0,1 12 0,-11-12 0,8 12 0,-8-6 0,11 8 0,-1 0 0,1 0 0,8 0 0,-6 0 0,16 0 0,-8-6 0,10 4 0,0-10 0,0 11 0,-1-6 0,1 1 0,0 5 0,-1-11 0,-8 10 0,6-10 0,-15 10 0,16-10 0,-17 10 0,8-11 0,-1 6 0,-6-2 0,6 3 0,1 0 0,2 4 0,8-10 0,1 11 0,0-12 0,7 12 0,2-5 0,0-1 0,6 6 0,-13-11 0,12 10 0,-12-10 0,5 10 0,-7-4 0,0 0 0,-1 5 0,1-6 0,7 7 0,-5 0 0,5 0 0,0 0 0,3 0 0,-1 0 0,5 0 0,-5 0 0,8 0 0,0 0 0,-1 0 0,-10 0 0,8 0 0,-2 0 0,12 0 0,1 0 0,3 0 0,-3 0 0,6 0 0,4 0 0,2 0 0</inkml:trace>
  <inkml:trace contextRef="#ctx0" brushRef="#br0" timeOffset="1">1785 0 24575,'0'0'0</inkml:trace>
  <inkml:trace contextRef="#ctx0" brushRef="#br0" timeOffset="2">1785 0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4.010"/>
    </inkml:context>
    <inkml:brush xml:id="br0">
      <inkml:brushProperty name="width" value="0.05" units="cm"/>
      <inkml:brushProperty name="height" value="0.05" units="cm"/>
      <inkml:brushProperty name="color" value="#E71224"/>
    </inkml:brush>
  </inkml:definitions>
  <inkml:trace contextRef="#ctx0" brushRef="#br0">4392 170 24575,'-21'0'0,"1"0"0,-4 0 0,1 0 0,-2-5 0,1 4 0,0-16 0,-1 15 0,-6-9 0,4 11 0,-5 0 0,1 0 0,-3-6 0,1 4 0,-7-4 0,-2 6 0,6 0 0,-13-6 0,15 4 0,0-4 0,-5 6 0,13 0 0,-6-5 0,0 3 0,6-3 0,-6 5 0,0 0 0,6-5 0,-14 3 0,14-3 0,-14-1 0,7 4 0,-1-4 0,-5 6 0,5 0 0,0-6 0,-5 5 0,13-4 0,-14-1 0,14 4 0,-14-10 0,7 10 0,-9-10 0,1 10 0,0-4 0,0 0 0,-1 5 0,1-6 0,-1 7 0,1 0 0,0 0 0,0 0 0,0 0 0,-1 0 0,1 0 0,0 0 0,-10 0 0,8 0 0,-7 0 0,-1 0 0,8 7 0,-16-6 0,7 12 0,-10-11 0,1 11 0,0-4 0,-1-1 0,1 6 0,-1-13 0,1 13 0,-1-12 0,1 11 0,8-5 0,-6 0 0,16 4 0,0-10 0,4 10 0,5-4 0,-7 5 0,7-5 0,-5 4 0,13-5 0,-14 6 0,14-1 0,-14 2 0,7-1 0,-9 1 0,1 5 0,0-4 0,-1 5 0,1 0 0,0-5 0,-1 11 0,9-12 0,-7 12 0,14-13 0,-6 6 0,8-1 0,-8 2 0,6-1 0,-6 5 0,8-10 0,-8 10 0,6-5 0,-14 8 0,14-2 0,-6-5 0,8 3 0,0-5 0,-1 7 0,1-7 0,5 5 0,2-10 0,5 10 0,1-11 0,0 4 0,5 1 0,-4-5 0,4 11 0,0-5 0,-5 6 0,4 0 0,-6 8 0,0-6 0,6 13 0,-5 4 0,4 0 0,-7 26 0,2-23 0,5 13 0,2-25 0,6 5 0,0-13 0,0 13 0,0-13 0,0 6 0,0-8 0,0 1 0,0 6 0,0-5 0,0 6 0,0 0 0,0-6 0,0 13 0,0-13 0,0 13 0,0-13 0,0 6 0,0 0 0,0-6 0,0 5 0,0-7 0,0 0 0,0 1 0,0-1 0,0 8 0,0-6 0,0 13 0,0-13 0,0 13 0,0-12 0,0 12 0,0-13 0,0 5 0,0-6 0,0-7 0,0 4 0,0-3 0,0-1 0,0 4 0,4-10 0,3 11 0,-1-5 0,5 6 0,-4 0 0,5 0 0,0 1 0,0 6 0,1-5 0,0 6 0,-1-8 0,0 8 0,1-6 0,5 6 0,-4 0 0,4-6 0,-6 6 0,6-8 0,-5 0 0,5 0 0,-7-6 0,12 16 0,-4-14 0,11 10 0,-12-7 0,5-10 0,-4 10 0,5-10 0,-6 4 0,5 0 0,-11-5 0,5 5 0,-1-6 0,-4 0 0,11 1 0,-11-1 0,11-5 0,-11 3 0,10-2 0,-4-1 0,7 5 0,-1-10 0,0 4 0,0 1 0,8-5 0,-6 4 0,6-5 0,-1 0 0,-5 0 0,6 0 0,-8 0 0,0 0 0,8 0 0,-6 0 0,6 0 0,-1 0 0,3 0 0,7 0 0,9 0 0,-6 0 0,6 0 0,-9 0 0,0-6 0,9-2 0,-6-6 0,6 6 0,-9-5 0,9 5 0,-7-6 0,7 0 0,0 6 0,-7-4 0,8 4 0,-10-6 0,0 7 0,0-6 0,0 6 0,0-1 0,-7-3 0,5 9 0,-13-9 0,13 10 0,-13-10 0,13 4 0,-5 0 0,7-6 0,0 6 0,9-8 0,-7 1 0,25-6 0,-13-3 0,7 1 0,-12 1 0,-9 7 0,0 0 0,1 0 0,-1 0 0,0-6 0,9 4 0,-7-4 0,16 5 0,-6 0 0,8 0 0,0 0 0,1-1 0,-1 1 0,0 6 0,-9-4 0,7 5 0,-15 0 0,15-6 0,-16 12 0,16-12 0,-16 13 0,17-13 0,-17 12 0,16-12 0,-15 13 0,15-13 0,-16 12 0,16-12 0,-16 13 0,17-13 0,-25 12 0,14-11 0,-16 12 0,1-5 0,5-1 0,-5 6 0,-1-11 0,6 11 0,-13-10 0,14 10 0,-14-5 0,6 1 0,-8 3 0,7-3 0,-11 5 0,11-5 0,-13 3 0,6-3 0,-6 5 0,5 0 0,-12 0 0,12 0 0,-5 0 0,6-6 0,1 5 0,-1-4 0,7 5 0,-4-6 0,4 5 0,1-5 0,5 1 0,-3 4 0,1-5 0,-11 1 0,0 3 0,0-3 0,1 5 0,-1-6 0,0 5 0,0-10 0,0 10 0,8-11 0,-6 5 0,6 0 0,-8-4 0,0 4 0,0 0 0,-5-3 0,3 4 0,-4-6 0,0 0 0,5 0 0,-5 1 0,6-1 0,-6 0 0,13-1 0,-11-4 0,11 3 0,-6-9 0,-1 10 0,-6-10 0,5 9 0,-4-9 0,0 4 0,4 0 0,-11 2 0,6 0 0,-8 5 0,1-5 0,1 0 0,-2 5 0,1-5 0,1 1 0,-2 4 0,-3-11 0,2 11 0,-8-11 0,9 11 0,-9-11 0,9 5 0,-9-7 0,9 7 0,-8-5 0,8 5 0,-9 0 0,9 1 0,-9 0 0,9 5 0,-9-4 0,3 5 0,1 6 0,-4-5 0,9 4 0,-9-4 0,8-1 0,-8 0 0,9 1 0,-4-1 0,4 0 0,1-6 0,-5-1 0,4 0 0,-3-5 0,3 11 0,-3-11 0,2 11 0,-8-11 0,4 11 0,-5-5 0,5 7 0,-4-1 0,3-6 0,-4 5 0,0-4 0,0-1 0,0 5 0,0-5 0,0 6 0,0-6 0,0 5 0,0-5 0,0 1 0,0-3 0,0 1 0,0-5 0,0 5 0,0-6 0,0 5 0,0-3 0,0 3 0,-4 1 0,2 1 0,-8 1 0,9 3 0,-10-9 0,10 3 0,-5 1 0,1-5 0,3 5 0,-8-6 0,8 0 0,-9-1 0,10 1 0,-11-8 0,5 6 0,-6-6 0,7 8 0,-5-1 0,4 1 0,-5 6 0,-5-5 0,4 5 0,-4 0 0,5-5 0,1 11 0,0-5 0,-6 0 0,5 5 0,-9-10 0,3 5 0,1 0 0,-6-1 0,5 7 0,-7-7 0,1 4 0,0-3 0,-1 5 0,1 5 0,6-3 0,-5 3 0,5 1 0,0-4 0,-5 9 0,10-4 0,-3 0 0,5 4 0,-6-4 0,-1 0 0,0 3 0,-13-9 0,11 9 0,-12-9 0,0 9 0,-1-9 0,-9 9 0,9-9 0,-7 9 0,14-8 0,-6 3 0,0-6 0,6 6 0,-6-5 0,8 11 0,-1-10 0,1 4 0,0 0 0,-1-4 0,1 10 0,-8-10 0,6 9 0,-5-4 0,-1 0 0,6 4 0,-6-4 0,13 1 0,-3 4 0,10-8 0,-11 8 0,11-4 0,-5 5 0,6 0 0,1-5 0,-1 4 0,-6-4 0,5 5 0,-11 0 0,11 0 0,-5 0 0,1-5 0,3 3 0,-3-3 0,5 5 0,-10 0 0,7 0 0,-7 0 0,10 0 0,0 0 0,1 0 0,-1 0 0,0 0 0,1-5 0,-7 4 0,5-4 0,-5 5 0,6 0 0,1 0 0,-1 0 0,1 0 0,-1 0 0,0 0 0,1 0 0,-1 0 0,1 0 0,1 0 0,0 0 0,-1 0 0,5 0 0,1 0 0</inkml:trace>
  <inkml:trace contextRef="#ctx0" brushRef="#br0" timeOffset="1">4305 86 24575,'0'0'0</inkml:trace>
  <inkml:trace contextRef="#ctx0" brushRef="#br0" timeOffset="2">4305 86 24575,'0'0'0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8-05T14:48:15.422"/>
    </inkml:context>
    <inkml:brush xml:id="br0">
      <inkml:brushProperty name="width" value="0.05" units="cm"/>
      <inkml:brushProperty name="height" value="0.05" units="cm"/>
      <inkml:brushProperty name="color" value="#E71224"/>
    </inkml:brush>
  </inkml:definitions>
  <inkml:trace contextRef="#ctx0" brushRef="#br0">1190 63 24575,'-21'0'0,"-17"0"0,9 0 0,-19 0 0,5 0 0,0 0 0,-8 0 0,17 0 0,-5 0 0,13 0 0,-6 0 0,8 0 0,0 0 0,-1 0 0,1 0 0,6 0 0,-5 6 0,11 0 0,-11 6 0,5-1 0,-7 1 0,1 0 0,0 0 0,-1 1 0,1-1 0,0 0 0,-8 7 0,6-6 0,-6 12 0,7-12 0,1 4 0,0 1 0,6-5 0,1 3 0,6-5 0,0-5 0,5 3 0,-3-3 0,8 4 0,-9 1 0,4-1 0,-4 1 0,-2 5 0,1 3 0,-2 12 0,0 3 0,-6 0 0,4 5 0,-3-6 0,5 1 0,0-2 0,6-8 0,-4 0 0,4 0 0,1 0 0,0-6 0,1 5 0,3-11 0,-3 11 0,5-5 0,0 6 0,-5-6 0,4 12 0,-4-16 0,5 16 0,0-12 0,0 7 0,0-7 0,0 4 0,0-10 0,0 11 0,0-11 0,0 11 0,0-5 0,0 6 0,0 0 0,0 0 0,0-6 0,0 5 0,0-11 0,0 11 0,5-11 0,-4 4 0,9 1 0,-8-5 0,8 4 0,-5-5 0,6 0 0,0 5 0,0-4 0,0 5 0,0-1 0,0-4 0,1 11 0,-2-11 0,1 4 0,0-5 0,-1-1 0,1 1 0,-1-1 0,0 0 0,0 0 0,1 1 0,-1-5 0,1 3 0,-1-3 0,1 4 0,5 1 0,-3 0 0,3 0 0,-5 0 0,5 0 0,-4 0 0,5 0 0,-7-1 0,1 1 0,6 0 0,-5 6 0,11-4 0,-4 5 0,5-1 0,0-3 0,0 3 0,1-5 0,-1 6 0,8-4 0,-6 4 0,5-6 0,1 1 0,2 0 0,7 1 0,0-1 0,-1 1 0,2-1 0,-2 1 0,1 0 0,0-1 0,0 1 0,0-1 0,0-5 0,9 4 0,-7-10 0,7 5 0,-9-1 0,0-5 0,0 5 0,1-6 0,-1 0 0,0 6 0,0-4 0,-8 4 0,6 0 0,-13-4 0,6 4 0,0 0 0,1-5 0,1 5 0,5-6 0,4 0 0,0 0 0,7 0 0,0 0 0,-7 0 0,16 0 0,-15 0 0,6 0 0,18 0 0,-20 0 0,30 0 0,-35 0 0,16 0 0,-6 0 0,8 0 0,0 0 0,1 7 0,-1-5 0,1 5 0,-1-7 0,10 7 0,-7-5 0,8 6 0,-11-8 0,11 0 0,-8 0 0,8 0 0,0 0 0,-8 0 0,18 0 0,-18 0 0,7 0 0,-9 0 0,-1 0 0,0 0 0,0-7 0,0 5 0,-9-11 0,7 11 0,-16-10 0,7 11 0,-9-12 0,8 12 0,-5-11 0,5 10 0,-7-4 0,8-1 0,-7 5 0,7-11 0,0 12 0,-6-11 0,6 10 0,0-11 0,-6 11 0,6-11 0,-9 12 0,0-12 0,0 12 0,0-11 0,1 4 0,-1-6 0,-8 7 0,-1-5 0,-14 6 0,5-6 0,-11 1 0,4 4 0,-5-2 0,-1 8 0,1-9 0,4 4 0,-3-4 0,3-1 0,-4-6 0,0-1 0,1 0 0,0-5 0,4 5 0,3-7 0,5 1 0,-4-8 0,-2 6 0,0-6 0,-5 8 0,5-1 0,-12 1 0,6-8 0,-11 12 0,5-11 0,-6 13 0,0-6 0,0 0 0,0 5 0,0-4 0,0 11 0,0-10 0,0 3 0,-5-5 0,-3-8 0,1 6 0,-4-6 0,4 8 0,-5-1 0,5 1 0,-4 0 0,5 6 0,-6-5 0,6 5 0,-5-7 0,4 1 0,-5 0 0,0-1 0,-1-6 0,1 5 0,-2-13 0,1 5 0,-5 0 0,3-5 0,-10 5 0,11 1 0,-11 1 0,5 0 0,1 6 0,-5-6 0,5 14 0,-13-7 0,6 11 0,-14-11 0,14 11 0,-13-6 0,5 7 0,-7-1 0,-1 0 0,-8 0 0,-12-7 0,-2 5 0,2-5 0,3 6 0,15 1 0,-15-1 0,6 0 0,-8 7 0,-1-6 0,1 12 0,-11-12 0,8 12 0,-8-6 0,11 8 0,-1 0 0,1 0 0,8 0 0,-6 0 0,16 0 0,-8-6 0,10 4 0,0-10 0,0 11 0,-1-6 0,1 1 0,0 5 0,-1-11 0,-8 10 0,6-10 0,-15 10 0,16-10 0,-17 10 0,8-11 0,-1 6 0,-6-2 0,6 3 0,1 0 0,2 4 0,8-10 0,1 11 0,0-12 0,7 12 0,2-5 0,0-1 0,6 6 0,-13-11 0,12 10 0,-12-10 0,5 10 0,-7-4 0,0 0 0,-1 5 0,1-6 0,7 7 0,-5 0 0,5 0 0,0 0 0,3 0 0,-1 0 0,5 0 0,-5 0 0,8 0 0,0 0 0,-1 0 0,-10 0 0,8 0 0,-2 0 0,12 0 0,1 0 0,3 0 0,-3 0 0,6 0 0,4 0 0,2 0 0</inkml:trace>
  <inkml:trace contextRef="#ctx0" brushRef="#br0" timeOffset="1">1785 0 24575,'0'0'0</inkml:trace>
  <inkml:trace contextRef="#ctx0" brushRef="#br0" timeOffset="2">1785 0 24575,'0'0'0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7-28T13:58:00.938"/>
    </inkml:context>
    <inkml:brush xml:id="br0">
      <inkml:brushProperty name="width" value="0.05" units="cm"/>
      <inkml:brushProperty name="height" value="0.05" units="cm"/>
      <inkml:brushProperty name="color" value="#E71224"/>
    </inkml:brush>
  </inkml:definitions>
  <inkml:trace contextRef="#ctx0" brushRef="#br0">4392 170 24575,'-21'0'0,"1"0"0,-4 0 0,1 0 0,-2-5 0,1 4 0,0-16 0,-1 15 0,-6-9 0,4 11 0,-5 0 0,1 0 0,-3-6 0,1 4 0,-7-4 0,-2 6 0,6 0 0,-13-6 0,15 4 0,0-4 0,-5 6 0,13 0 0,-6-5 0,0 3 0,6-3 0,-6 5 0,0 0 0,6-5 0,-14 3 0,14-3 0,-14-1 0,7 4 0,-1-4 0,-5 6 0,5 0 0,0-6 0,-5 5 0,13-4 0,-14-1 0,14 4 0,-14-10 0,7 10 0,-9-10 0,1 10 0,0-4 0,0 0 0,-1 5 0,1-6 0,-1 7 0,1 0 0,0 0 0,0 0 0,0 0 0,-1 0 0,1 0 0,0 0 0,-10 0 0,8 0 0,-7 0 0,-1 0 0,8 7 0,-16-6 0,7 12 0,-10-11 0,1 11 0,0-4 0,-1-1 0,1 6 0,-1-13 0,1 13 0,-1-12 0,1 11 0,8-5 0,-6 0 0,16 4 0,0-10 0,4 10 0,5-4 0,-7 5 0,7-5 0,-5 4 0,13-5 0,-14 6 0,14-1 0,-14 2 0,7-1 0,-9 1 0,1 5 0,0-4 0,-1 5 0,1 0 0,0-5 0,-1 11 0,9-12 0,-7 12 0,14-13 0,-6 6 0,8-1 0,-8 2 0,6-1 0,-6 5 0,8-10 0,-8 10 0,6-5 0,-14 8 0,14-2 0,-6-5 0,8 3 0,0-5 0,-1 7 0,1-7 0,5 5 0,2-10 0,5 10 0,1-11 0,0 4 0,5 1 0,-4-5 0,4 11 0,0-5 0,-5 6 0,4 0 0,-6 8 0,0-6 0,6 13 0,-5 4 0,4 0 0,-7 26 0,2-23 0,5 13 0,2-25 0,6 5 0,0-13 0,0 13 0,0-13 0,0 6 0,0-8 0,0 1 0,0 6 0,0-5 0,0 6 0,0 0 0,0-6 0,0 13 0,0-13 0,0 13 0,0-13 0,0 6 0,0 0 0,0-6 0,0 5 0,0-7 0,0 0 0,0 1 0,0-1 0,0 8 0,0-6 0,0 13 0,0-13 0,0 13 0,0-12 0,0 12 0,0-13 0,0 5 0,0-6 0,0-7 0,0 4 0,0-3 0,0-1 0,0 4 0,4-10 0,3 11 0,-1-5 0,5 6 0,-4 0 0,5 0 0,0 1 0,0 6 0,1-5 0,0 6 0,-1-8 0,0 8 0,1-6 0,5 6 0,-4 0 0,4-6 0,-6 6 0,6-8 0,-5 0 0,5 0 0,-7-6 0,12 16 0,-4-14 0,11 10 0,-12-7 0,5-10 0,-4 10 0,5-10 0,-6 4 0,5 0 0,-11-5 0,5 5 0,-1-6 0,-4 0 0,11 1 0,-11-1 0,11-5 0,-11 3 0,10-2 0,-4-1 0,7 5 0,-1-10 0,0 4 0,0 1 0,8-5 0,-6 4 0,6-5 0,-1 0 0,-5 0 0,6 0 0,-8 0 0,0 0 0,8 0 0,-6 0 0,6 0 0,-1 0 0,3 0 0,7 0 0,9 0 0,-6 0 0,6 0 0,-9 0 0,0-6 0,9-2 0,-6-6 0,6 6 0,-9-5 0,9 5 0,-7-6 0,7 0 0,0 6 0,-7-4 0,8 4 0,-10-6 0,0 7 0,0-6 0,0 6 0,0-1 0,-7-3 0,5 9 0,-13-9 0,13 10 0,-13-10 0,13 4 0,-5 0 0,7-6 0,0 6 0,9-8 0,-7 1 0,25-6 0,-13-3 0,7 1 0,-12 1 0,-9 7 0,0 0 0,1 0 0,-1 0 0,0-6 0,9 4 0,-7-4 0,16 5 0,-6 0 0,8 0 0,0 0 0,1-1 0,-1 1 0,0 6 0,-9-4 0,7 5 0,-15 0 0,15-6 0,-16 12 0,16-12 0,-16 13 0,17-13 0,-17 12 0,16-12 0,-15 13 0,15-13 0,-16 12 0,16-12 0,-16 13 0,17-13 0,-25 12 0,14-11 0,-16 12 0,1-5 0,5-1 0,-5 6 0,-1-11 0,6 11 0,-13-10 0,14 10 0,-14-5 0,6 1 0,-8 3 0,7-3 0,-11 5 0,11-5 0,-13 3 0,6-3 0,-6 5 0,5 0 0,-12 0 0,12 0 0,-5 0 0,6-6 0,1 5 0,-1-4 0,7 5 0,-4-6 0,4 5 0,1-5 0,5 1 0,-3 4 0,1-5 0,-11 1 0,0 3 0,0-3 0,1 5 0,-1-6 0,0 5 0,0-10 0,0 10 0,8-11 0,-6 5 0,6 0 0,-8-4 0,0 4 0,0 0 0,-5-3 0,3 4 0,-4-6 0,0 0 0,5 0 0,-5 1 0,6-1 0,-6 0 0,13-1 0,-11-4 0,11 3 0,-6-9 0,-1 10 0,-6-10 0,5 9 0,-4-9 0,0 4 0,4 0 0,-11 2 0,6 0 0,-8 5 0,1-5 0,1 0 0,-2 5 0,1-5 0,1 1 0,-2 4 0,-3-11 0,2 11 0,-8-11 0,9 11 0,-9-11 0,9 5 0,-9-7 0,9 7 0,-8-5 0,8 5 0,-9 0 0,9 1 0,-9 0 0,9 5 0,-9-4 0,3 5 0,1 6 0,-4-5 0,9 4 0,-9-4 0,8-1 0,-8 0 0,9 1 0,-4-1 0,4 0 0,1-6 0,-5-1 0,4 0 0,-3-5 0,3 11 0,-3-11 0,2 11 0,-8-11 0,4 11 0,-5-5 0,5 7 0,-4-1 0,3-6 0,-4 5 0,0-4 0,0-1 0,0 5 0,0-5 0,0 6 0,0-6 0,0 5 0,0-5 0,0 1 0,0-3 0,0 1 0,0-5 0,0 5 0,0-6 0,0 5 0,0-3 0,0 3 0,-4 1 0,2 1 0,-8 1 0,9 3 0,-10-9 0,10 3 0,-5 1 0,1-5 0,3 5 0,-8-6 0,8 0 0,-9-1 0,10 1 0,-11-8 0,5 6 0,-6-6 0,7 8 0,-5-1 0,4 1 0,-5 6 0,-5-5 0,4 5 0,-4 0 0,5-5 0,1 11 0,0-5 0,-6 0 0,5 5 0,-9-10 0,3 5 0,1 0 0,-6-1 0,5 7 0,-7-7 0,1 4 0,0-3 0,-1 5 0,1 5 0,6-3 0,-5 3 0,5 1 0,0-4 0,-5 9 0,10-4 0,-3 0 0,5 4 0,-6-4 0,-1 0 0,0 3 0,-13-9 0,11 9 0,-12-9 0,0 9 0,-1-9 0,-9 9 0,9-9 0,-7 9 0,14-8 0,-6 3 0,0-6 0,6 6 0,-6-5 0,8 11 0,-1-10 0,1 4 0,0 0 0,-1-4 0,1 10 0,-8-10 0,6 9 0,-5-4 0,-1 0 0,6 4 0,-6-4 0,13 1 0,-3 4 0,10-8 0,-11 8 0,11-4 0,-5 5 0,6 0 0,1-5 0,-1 4 0,-6-4 0,5 5 0,-11 0 0,11 0 0,-5 0 0,1-5 0,3 3 0,-3-3 0,5 5 0,-10 0 0,7 0 0,-7 0 0,10 0 0,0 0 0,1 0 0,-1 0 0,0 0 0,1-5 0,-7 4 0,5-4 0,-5 5 0,6 0 0,1 0 0,-1 0 0,1 0 0,-1 0 0,0 0 0,1 0 0,-1 0 0,1 0 0,1 0 0,0 0 0,-1 0 0,5 0 0,1 0 0</inkml:trace>
  <inkml:trace contextRef="#ctx0" brushRef="#br0" timeOffset="2796">4305 86 24575,'0'0'0</inkml:trace>
  <inkml:trace contextRef="#ctx0" brushRef="#br0" timeOffset="3017">4305 86 24575,'0'0'0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7-28T13:58:25.716"/>
    </inkml:context>
    <inkml:brush xml:id="br0">
      <inkml:brushProperty name="width" value="0.05" units="cm"/>
      <inkml:brushProperty name="height" value="0.05" units="cm"/>
      <inkml:brushProperty name="color" value="#E71224"/>
    </inkml:brush>
  </inkml:definitions>
  <inkml:trace contextRef="#ctx0" brushRef="#br0">1190 63 24575,'-21'0'0,"-17"0"0,9 0 0,-19 0 0,5 0 0,0 0 0,-8 0 0,17 0 0,-5 0 0,13 0 0,-6 0 0,8 0 0,0 0 0,-1 0 0,1 0 0,6 0 0,-5 6 0,11 0 0,-11 6 0,5-1 0,-7 1 0,1 0 0,0 0 0,-1 1 0,1-1 0,0 0 0,-8 7 0,6-6 0,-6 12 0,7-12 0,1 4 0,0 1 0,6-5 0,1 3 0,6-5 0,0-5 0,5 3 0,-3-3 0,8 4 0,-9 1 0,4-1 0,-4 1 0,-2 5 0,1 3 0,-2 12 0,0 3 0,-6 0 0,4 5 0,-3-6 0,5 1 0,0-2 0,6-8 0,-4 0 0,4 0 0,1 0 0,0-6 0,1 5 0,3-11 0,-3 11 0,5-5 0,0 6 0,-5-6 0,4 12 0,-4-16 0,5 16 0,0-12 0,0 7 0,0-7 0,0 4 0,0-10 0,0 11 0,0-11 0,0 11 0,0-5 0,0 6 0,0 0 0,0 0 0,0-6 0,0 5 0,0-11 0,0 11 0,5-11 0,-4 4 0,9 1 0,-8-5 0,8 4 0,-5-5 0,6 0 0,0 5 0,0-4 0,0 5 0,0-1 0,0-4 0,1 11 0,-2-11 0,1 4 0,0-5 0,-1-1 0,1 1 0,-1-1 0,0 0 0,0 0 0,1 1 0,-1-5 0,1 3 0,-1-3 0,1 4 0,5 1 0,-3 0 0,3 0 0,-5 0 0,5 0 0,-4 0 0,5 0 0,-7-1 0,1 1 0,6 0 0,-5 6 0,11-4 0,-4 5 0,5-1 0,0-3 0,0 3 0,1-5 0,-1 6 0,8-4 0,-6 4 0,5-6 0,1 1 0,2 0 0,7 1 0,0-1 0,-1 1 0,2-1 0,-2 1 0,1 0 0,0-1 0,0 1 0,0-1 0,0-5 0,9 4 0,-7-10 0,7 5 0,-9-1 0,0-5 0,0 5 0,1-6 0,-1 0 0,0 6 0,0-4 0,-8 4 0,6 0 0,-13-4 0,6 4 0,0 0 0,1-5 0,1 5 0,5-6 0,4 0 0,0 0 0,7 0 0,0 0 0,-7 0 0,16 0 0,-15 0 0,6 0 0,18 0 0,-20 0 0,30 0 0,-35 0 0,16 0 0,-6 0 0,8 0 0,0 0 0,1 7 0,-1-5 0,1 5 0,-1-7 0,10 7 0,-7-5 0,8 6 0,-11-8 0,11 0 0,-8 0 0,8 0 0,0 0 0,-8 0 0,18 0 0,-18 0 0,7 0 0,-9 0 0,-1 0 0,0 0 0,0-7 0,0 5 0,-9-11 0,7 11 0,-16-10 0,7 11 0,-9-12 0,8 12 0,-5-11 0,5 10 0,-7-4 0,8-1 0,-7 5 0,7-11 0,0 12 0,-6-11 0,6 10 0,0-11 0,-6 11 0,6-11 0,-9 12 0,0-12 0,0 12 0,0-11 0,1 4 0,-1-6 0,-8 7 0,-1-5 0,-14 6 0,5-6 0,-11 1 0,4 4 0,-5-2 0,-1 8 0,1-9 0,4 4 0,-3-4 0,3-1 0,-4-6 0,0-1 0,1 0 0,0-5 0,4 5 0,3-7 0,5 1 0,-4-8 0,-2 6 0,0-6 0,-5 8 0,5-1 0,-12 1 0,6-8 0,-11 12 0,5-11 0,-6 13 0,0-6 0,0 0 0,0 5 0,0-4 0,0 11 0,0-10 0,0 3 0,-5-5 0,-3-8 0,1 6 0,-4-6 0,4 8 0,-5-1 0,5 1 0,-4 0 0,5 6 0,-6-5 0,6 5 0,-5-7 0,4 1 0,-5 0 0,0-1 0,-1-6 0,1 5 0,-2-13 0,1 5 0,-5 0 0,3-5 0,-10 5 0,11 1 0,-11 1 0,5 0 0,1 6 0,-5-6 0,5 14 0,-13-7 0,6 11 0,-14-11 0,14 11 0,-13-6 0,5 7 0,-7-1 0,-1 0 0,-8 0 0,-12-7 0,-2 5 0,2-5 0,3 6 0,15 1 0,-15-1 0,6 0 0,-8 7 0,-1-6 0,1 12 0,-11-12 0,8 12 0,-8-6 0,11 8 0,-1 0 0,1 0 0,8 0 0,-6 0 0,16 0 0,-8-6 0,10 4 0,0-10 0,0 11 0,-1-6 0,1 1 0,0 5 0,-1-11 0,-8 10 0,6-10 0,-15 10 0,16-10 0,-17 10 0,8-11 0,-1 6 0,-6-2 0,6 3 0,1 0 0,2 4 0,8-10 0,1 11 0,0-12 0,7 12 0,2-5 0,0-1 0,6 6 0,-13-11 0,12 10 0,-12-10 0,5 10 0,-7-4 0,0 0 0,-1 5 0,1-6 0,7 7 0,-5 0 0,5 0 0,0 0 0,3 0 0,-1 0 0,5 0 0,-5 0 0,8 0 0,0 0 0,-1 0 0,-10 0 0,8 0 0,-2 0 0,12 0 0,1 0 0,3 0 0,-3 0 0,6 0 0,4 0 0,2 0 0</inkml:trace>
  <inkml:trace contextRef="#ctx0" brushRef="#br0" timeOffset="1705">1785 0 24575,'0'0'0</inkml:trace>
  <inkml:trace contextRef="#ctx0" brushRef="#br0" timeOffset="1968">1785 0 24575,'0'0'0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E1D0F-83E6-134F-B32C-990747D474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AEEFB4C-78C8-9B47-B972-1E9BFDEA9A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38D8F5-E529-3E40-8F44-866B7D64388A}"/>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5" name="Footer Placeholder 4">
            <a:extLst>
              <a:ext uri="{FF2B5EF4-FFF2-40B4-BE49-F238E27FC236}">
                <a16:creationId xmlns:a16="http://schemas.microsoft.com/office/drawing/2014/main" id="{EB8FA0A7-ECE7-E541-AF41-2F1D14045A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750610-4E81-0742-8B99-F2CD685C803D}"/>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152717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1150E-C9E2-6040-B146-C664FB715E2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E55DFF-94E8-C94B-BB64-2AE2B6751A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ACCD28-083C-2147-B45B-948A4672B422}"/>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5" name="Footer Placeholder 4">
            <a:extLst>
              <a:ext uri="{FF2B5EF4-FFF2-40B4-BE49-F238E27FC236}">
                <a16:creationId xmlns:a16="http://schemas.microsoft.com/office/drawing/2014/main" id="{2F879A2D-8751-F241-B871-921322CA1A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22E5E4-56CA-9E48-A6D4-ED5BFD530356}"/>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2670072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900CC6-AAB8-A549-BED4-C0026F7FC71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3FF11D-CDCB-694F-BA78-0E707A9200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9FF455-C824-8645-95FA-AB4EEA3B9BDF}"/>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5" name="Footer Placeholder 4">
            <a:extLst>
              <a:ext uri="{FF2B5EF4-FFF2-40B4-BE49-F238E27FC236}">
                <a16:creationId xmlns:a16="http://schemas.microsoft.com/office/drawing/2014/main" id="{077EF8C7-2A1B-1D42-9B23-4A8E791AD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88C40F-B560-7E42-A302-3E90EEE8BA2E}"/>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3960730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E576D-384C-3342-ADF4-D5F72AD4C2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3A3AE3-8595-EF47-A422-B3454B6C5C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27F2C2-3F9C-7F44-80C0-267FF8B9A9C3}"/>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5" name="Footer Placeholder 4">
            <a:extLst>
              <a:ext uri="{FF2B5EF4-FFF2-40B4-BE49-F238E27FC236}">
                <a16:creationId xmlns:a16="http://schemas.microsoft.com/office/drawing/2014/main" id="{3884FC93-4198-784F-AFC5-EC9B5ED024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0442CE-72AC-A84F-9B7A-0709CBB0E431}"/>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889442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47EBF-3E48-D045-A13C-9EAC6AE35C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2F8ED1-DBF7-8444-BDDB-9743363946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D1AB0F-DBA2-0540-BA75-685129F63EAC}"/>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5" name="Footer Placeholder 4">
            <a:extLst>
              <a:ext uri="{FF2B5EF4-FFF2-40B4-BE49-F238E27FC236}">
                <a16:creationId xmlns:a16="http://schemas.microsoft.com/office/drawing/2014/main" id="{556BCC7C-0926-0346-A76F-D838512B7E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C2FF47-C817-0647-A80B-67313331A677}"/>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1397780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93DA4-88B2-1948-BC75-0405976F7B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AABE3-FC74-4045-9280-0384DEBF8BF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393060-B172-1E4B-A8F9-4FAAD2AE76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55A0E5-9993-0D4D-8A50-0EE7DBF70CCA}"/>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6" name="Footer Placeholder 5">
            <a:extLst>
              <a:ext uri="{FF2B5EF4-FFF2-40B4-BE49-F238E27FC236}">
                <a16:creationId xmlns:a16="http://schemas.microsoft.com/office/drawing/2014/main" id="{44DF0D87-BE1D-9E45-BAAA-74C5F995E8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1F4ED7-502A-7341-90E2-091B862FE38D}"/>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1547420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F9D72-3F1C-2342-87C5-31676D942F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9F64A1-4314-8347-A089-DE7EE85979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D2EF5C-C6F7-E241-BA8A-F3CB8F84E4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345889-4E43-434F-BF20-5DCFC62C0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2979E5-D4F9-004D-9CA6-C79EFE9ADFA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60AFF8-CB7E-7940-AFA7-F6C7B8147214}"/>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8" name="Footer Placeholder 7">
            <a:extLst>
              <a:ext uri="{FF2B5EF4-FFF2-40B4-BE49-F238E27FC236}">
                <a16:creationId xmlns:a16="http://schemas.microsoft.com/office/drawing/2014/main" id="{527AB170-256A-D540-B967-E31A3496B3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FBD784-6807-9F44-A4DB-D2F4DCD9D91D}"/>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1715355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C448D-5A3B-234D-AA86-C82894D71F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BE8F03-2433-6744-A1C3-C3ECE0EDE6BE}"/>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4" name="Footer Placeholder 3">
            <a:extLst>
              <a:ext uri="{FF2B5EF4-FFF2-40B4-BE49-F238E27FC236}">
                <a16:creationId xmlns:a16="http://schemas.microsoft.com/office/drawing/2014/main" id="{B635698E-850F-9E4B-A260-9B5B9323FF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FBA57B-1343-624F-856E-61868AC4125D}"/>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2248439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BF6C5D-AD5C-F345-BC6A-C0926BFD9D18}"/>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3" name="Footer Placeholder 2">
            <a:extLst>
              <a:ext uri="{FF2B5EF4-FFF2-40B4-BE49-F238E27FC236}">
                <a16:creationId xmlns:a16="http://schemas.microsoft.com/office/drawing/2014/main" id="{A4B6359E-B68A-4F4D-A85E-B6B50D522D3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5A62BF-121B-B549-ADE8-92C245CAF454}"/>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1812510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833A9-02E1-654E-A970-18BD77847D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CA40349-60DD-9C4D-8B9F-859C2C8BA4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7535C9-8E6F-4C43-B2B4-99162816A5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31EBF7-9F16-9443-9642-0EFEB9A0AA44}"/>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6" name="Footer Placeholder 5">
            <a:extLst>
              <a:ext uri="{FF2B5EF4-FFF2-40B4-BE49-F238E27FC236}">
                <a16:creationId xmlns:a16="http://schemas.microsoft.com/office/drawing/2014/main" id="{67518421-E131-1C40-A95F-E3DF27592B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ECC0FE-A1C7-6942-AA3B-531D1FA5B5B3}"/>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2964191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99FE-0BE5-264F-8B4B-553941EB83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EE35FC8-0EB1-624B-9EA7-D8D28232BE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88698A5-4109-814A-9671-528CF7D941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C12040-1642-8C48-885C-8E42AA488BF2}"/>
              </a:ext>
            </a:extLst>
          </p:cNvPr>
          <p:cNvSpPr>
            <a:spLocks noGrp="1"/>
          </p:cNvSpPr>
          <p:nvPr>
            <p:ph type="dt" sz="half" idx="10"/>
          </p:nvPr>
        </p:nvSpPr>
        <p:spPr/>
        <p:txBody>
          <a:bodyPr/>
          <a:lstStyle/>
          <a:p>
            <a:fld id="{00602CFB-D999-5A44-8855-E0D2A6113A59}" type="datetimeFigureOut">
              <a:rPr lang="en-US" smtClean="0"/>
              <a:t>8/5/2019</a:t>
            </a:fld>
            <a:endParaRPr lang="en-US"/>
          </a:p>
        </p:txBody>
      </p:sp>
      <p:sp>
        <p:nvSpPr>
          <p:cNvPr id="6" name="Footer Placeholder 5">
            <a:extLst>
              <a:ext uri="{FF2B5EF4-FFF2-40B4-BE49-F238E27FC236}">
                <a16:creationId xmlns:a16="http://schemas.microsoft.com/office/drawing/2014/main" id="{2BE0ABC8-BF55-664E-9220-0E3A808E7D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E2DF9A-4917-1949-8871-04FAA02D45C5}"/>
              </a:ext>
            </a:extLst>
          </p:cNvPr>
          <p:cNvSpPr>
            <a:spLocks noGrp="1"/>
          </p:cNvSpPr>
          <p:nvPr>
            <p:ph type="sldNum" sz="quarter" idx="12"/>
          </p:nvPr>
        </p:nvSpPr>
        <p:spPr/>
        <p:txBody>
          <a:bodyPr/>
          <a:lstStyle/>
          <a:p>
            <a:fld id="{3A5532B7-1C37-0447-AAC2-C843E10C4941}" type="slidenum">
              <a:rPr lang="en-US" smtClean="0"/>
              <a:t>‹#›</a:t>
            </a:fld>
            <a:endParaRPr lang="en-US"/>
          </a:p>
        </p:txBody>
      </p:sp>
    </p:spTree>
    <p:extLst>
      <p:ext uri="{BB962C8B-B14F-4D97-AF65-F5344CB8AC3E}">
        <p14:creationId xmlns:p14="http://schemas.microsoft.com/office/powerpoint/2010/main" val="1844453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74C9DE-081E-0145-90CD-AEE30E9C4D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4CCBBA0-1221-B74F-8072-B7ED1A65F0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62156A-78E7-B24C-A10E-D5E42DAD8A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602CFB-D999-5A44-8855-E0D2A6113A59}" type="datetimeFigureOut">
              <a:rPr lang="en-US" smtClean="0"/>
              <a:t>8/5/2019</a:t>
            </a:fld>
            <a:endParaRPr lang="en-US"/>
          </a:p>
        </p:txBody>
      </p:sp>
      <p:sp>
        <p:nvSpPr>
          <p:cNvPr id="5" name="Footer Placeholder 4">
            <a:extLst>
              <a:ext uri="{FF2B5EF4-FFF2-40B4-BE49-F238E27FC236}">
                <a16:creationId xmlns:a16="http://schemas.microsoft.com/office/drawing/2014/main" id="{CD8E3CDD-B615-9447-A9EA-EBB212CD83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F27CEE-A0ED-0A41-957E-C6713ED7C4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5532B7-1C37-0447-AAC2-C843E10C4941}" type="slidenum">
              <a:rPr lang="en-US" smtClean="0"/>
              <a:t>‹#›</a:t>
            </a:fld>
            <a:endParaRPr lang="en-US"/>
          </a:p>
        </p:txBody>
      </p:sp>
    </p:spTree>
    <p:extLst>
      <p:ext uri="{BB962C8B-B14F-4D97-AF65-F5344CB8AC3E}">
        <p14:creationId xmlns:p14="http://schemas.microsoft.com/office/powerpoint/2010/main" val="4108304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3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4.tiff"/><Relationship Id="rId4" Type="http://schemas.openxmlformats.org/officeDocument/2006/relationships/image" Target="../media/image13.tiff"/></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3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35.xml.rels><?xml version="1.0" encoding="UTF-8" standalone="yes"?>
<Relationships xmlns="http://schemas.openxmlformats.org/package/2006/relationships"><Relationship Id="rId8" Type="http://schemas.openxmlformats.org/officeDocument/2006/relationships/image" Target="../media/image15.tiff"/><Relationship Id="rId3" Type="http://schemas.microsoft.com/office/2007/relationships/hdphoto" Target="../media/hdphoto4.wdp"/><Relationship Id="rId7" Type="http://schemas.openxmlformats.org/officeDocument/2006/relationships/image" Target="../media/image14.tiff"/><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3.tiff"/><Relationship Id="rId5" Type="http://schemas.microsoft.com/office/2007/relationships/hdphoto" Target="../media/hdphoto3.wdp"/><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image" Target="../media/image15.tiff"/><Relationship Id="rId3" Type="http://schemas.microsoft.com/office/2007/relationships/hdphoto" Target="../media/hdphoto4.wdp"/><Relationship Id="rId7" Type="http://schemas.openxmlformats.org/officeDocument/2006/relationships/image" Target="../media/image14.tiff"/><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3.tiff"/><Relationship Id="rId5" Type="http://schemas.microsoft.com/office/2007/relationships/hdphoto" Target="../media/hdphoto3.wdp"/><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6.wdp"/></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7.wdp"/></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7.wdp"/></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 Id="rId4" Type="http://schemas.microsoft.com/office/2007/relationships/hdphoto" Target="../media/hdphoto8.wdp"/></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customXml" Target="../ink/ink3.xml"/><Relationship Id="rId4" Type="http://schemas.openxmlformats.org/officeDocument/2006/relationships/image" Target="../media/image24.png"/></Relationships>
</file>

<file path=ppt/slides/_rels/slide65.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customXml" Target="../ink/ink5.xml"/><Relationship Id="rId4" Type="http://schemas.openxmlformats.org/officeDocument/2006/relationships/image" Target="../media/image24.png"/></Relationships>
</file>

<file path=ppt/slides/_rels/slide66.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customXml" Target="../ink/ink7.xml"/><Relationship Id="rId4" Type="http://schemas.openxmlformats.org/officeDocument/2006/relationships/image" Target="../media/image24.png"/></Relationships>
</file>

<file path=ppt/slides/_rels/slide67.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customXml" Target="../ink/ink9.xml"/><Relationship Id="rId4" Type="http://schemas.openxmlformats.org/officeDocument/2006/relationships/image" Target="../media/image24.png"/></Relationships>
</file>

<file path=ppt/slides/_rels/slide68.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customXml" Target="../ink/ink11.xml"/><Relationship Id="rId4" Type="http://schemas.openxmlformats.org/officeDocument/2006/relationships/image" Target="../media/image24.png"/></Relationships>
</file>

<file path=ppt/slides/_rels/slide6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53EE4F8-934B-3049-A9F8-A8564BD81A54}"/>
              </a:ext>
            </a:extLst>
          </p:cNvPr>
          <p:cNvGrpSpPr/>
          <p:nvPr/>
        </p:nvGrpSpPr>
        <p:grpSpPr>
          <a:xfrm>
            <a:off x="5557838" y="321177"/>
            <a:ext cx="5800725" cy="6179552"/>
            <a:chOff x="5557838" y="321177"/>
            <a:chExt cx="5800725" cy="6179552"/>
          </a:xfrm>
        </p:grpSpPr>
        <p:sp>
          <p:nvSpPr>
            <p:cNvPr id="7" name="Rectangle 6">
              <a:extLst>
                <a:ext uri="{FF2B5EF4-FFF2-40B4-BE49-F238E27FC236}">
                  <a16:creationId xmlns:a16="http://schemas.microsoft.com/office/drawing/2014/main" id="{AF9C247F-EAD1-654E-9C85-19925B04AEF7}"/>
                </a:ext>
              </a:extLst>
            </p:cNvPr>
            <p:cNvSpPr/>
            <p:nvPr/>
          </p:nvSpPr>
          <p:spPr>
            <a:xfrm>
              <a:off x="5557838" y="321177"/>
              <a:ext cx="5800725" cy="6179552"/>
            </a:xfrm>
            <a:prstGeom prst="rect">
              <a:avLst/>
            </a:prstGeom>
            <a:solidFill>
              <a:srgbClr val="545454"/>
            </a:solidFill>
            <a:ln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A326596-8C2F-824B-8A7F-ED70438A3C2F}"/>
                </a:ext>
              </a:extLst>
            </p:cNvPr>
            <p:cNvSpPr/>
            <p:nvPr/>
          </p:nvSpPr>
          <p:spPr>
            <a:xfrm>
              <a:off x="5621822" y="371559"/>
              <a:ext cx="5715000" cy="6080760"/>
            </a:xfrm>
            <a:prstGeom prst="rect">
              <a:avLst/>
            </a:prstGeom>
            <a:solidFill>
              <a:srgbClr val="545454"/>
            </a:solidFill>
            <a:ln w="31750"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C5B9A46-CC1D-2046-B6C8-4E67924133B4}"/>
              </a:ext>
            </a:extLst>
          </p:cNvPr>
          <p:cNvSpPr txBox="1"/>
          <p:nvPr/>
        </p:nvSpPr>
        <p:spPr>
          <a:xfrm>
            <a:off x="674237" y="914400"/>
            <a:ext cx="36576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400" kern="1200">
                <a:solidFill>
                  <a:srgbClr val="FFFFFF"/>
                </a:solidFill>
                <a:latin typeface="+mj-lt"/>
                <a:ea typeface="+mj-ea"/>
                <a:cs typeface="+mj-cs"/>
              </a:rPr>
              <a:t>Finding the Old Testament in the Gospel of John</a:t>
            </a:r>
          </a:p>
        </p:txBody>
      </p:sp>
      <p:cxnSp>
        <p:nvCxnSpPr>
          <p:cNvPr id="13" name="Straight Connector 12">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Picture 4" descr="A screenshot of a video game&#10;&#10;Description automatically generated">
            <a:extLst>
              <a:ext uri="{FF2B5EF4-FFF2-40B4-BE49-F238E27FC236}">
                <a16:creationId xmlns:a16="http://schemas.microsoft.com/office/drawing/2014/main" id="{616E6884-B01D-2249-8402-59AE179BE9EA}"/>
              </a:ext>
            </a:extLst>
          </p:cNvPr>
          <p:cNvPicPr>
            <a:picLocks noChangeAspect="1"/>
          </p:cNvPicPr>
          <p:nvPr/>
        </p:nvPicPr>
        <p:blipFill rotWithShape="1">
          <a:blip r:embed="rId2"/>
          <a:srcRect l="10100" t="2800" r="8512" b="3421"/>
          <a:stretch/>
        </p:blipFill>
        <p:spPr>
          <a:xfrm>
            <a:off x="5900738" y="657225"/>
            <a:ext cx="5160340" cy="5514975"/>
          </a:xfrm>
          <a:prstGeom prst="rect">
            <a:avLst/>
          </a:prstGeom>
        </p:spPr>
      </p:pic>
      <p:sp>
        <p:nvSpPr>
          <p:cNvPr id="9" name="Oval 8">
            <a:extLst>
              <a:ext uri="{FF2B5EF4-FFF2-40B4-BE49-F238E27FC236}">
                <a16:creationId xmlns:a16="http://schemas.microsoft.com/office/drawing/2014/main" id="{EA36D6E8-0AA5-D346-B1B6-1D72481659D5}"/>
              </a:ext>
            </a:extLst>
          </p:cNvPr>
          <p:cNvSpPr/>
          <p:nvPr/>
        </p:nvSpPr>
        <p:spPr>
          <a:xfrm>
            <a:off x="8044542" y="3429000"/>
            <a:ext cx="881743" cy="783771"/>
          </a:xfrm>
          <a:prstGeom prst="ellipse">
            <a:avLst/>
          </a:prstGeom>
          <a:solidFill>
            <a:srgbClr val="70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D9D7EC9-9054-814D-A07F-4586FB0E045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7247699" y="2730093"/>
            <a:ext cx="2463245" cy="2463245"/>
          </a:xfrm>
          <a:prstGeom prst="rect">
            <a:avLst/>
          </a:prstGeom>
        </p:spPr>
      </p:pic>
      <p:sp>
        <p:nvSpPr>
          <p:cNvPr id="14" name="TextBox 13">
            <a:extLst>
              <a:ext uri="{FF2B5EF4-FFF2-40B4-BE49-F238E27FC236}">
                <a16:creationId xmlns:a16="http://schemas.microsoft.com/office/drawing/2014/main" id="{AA01D4E8-60F9-6742-977F-5FA5AACCA85F}"/>
              </a:ext>
            </a:extLst>
          </p:cNvPr>
          <p:cNvSpPr txBox="1"/>
          <p:nvPr/>
        </p:nvSpPr>
        <p:spPr>
          <a:xfrm>
            <a:off x="7913263" y="3289645"/>
            <a:ext cx="1132115" cy="523220"/>
          </a:xfrm>
          <a:prstGeom prst="rect">
            <a:avLst/>
          </a:prstGeom>
          <a:noFill/>
        </p:spPr>
        <p:txBody>
          <a:bodyPr wrap="square" rtlCol="0">
            <a:spAutoFit/>
          </a:bodyPr>
          <a:lstStyle/>
          <a:p>
            <a:pPr algn="ctr"/>
            <a:r>
              <a:rPr lang="en-US" sz="2800" dirty="0"/>
              <a:t>JESUS</a:t>
            </a:r>
          </a:p>
        </p:txBody>
      </p:sp>
    </p:spTree>
    <p:extLst>
      <p:ext uri="{BB962C8B-B14F-4D97-AF65-F5344CB8AC3E}">
        <p14:creationId xmlns:p14="http://schemas.microsoft.com/office/powerpoint/2010/main" val="3360585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Tree>
    <p:extLst>
      <p:ext uri="{BB962C8B-B14F-4D97-AF65-F5344CB8AC3E}">
        <p14:creationId xmlns:p14="http://schemas.microsoft.com/office/powerpoint/2010/main" val="328786281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Tree>
    <p:extLst>
      <p:ext uri="{BB962C8B-B14F-4D97-AF65-F5344CB8AC3E}">
        <p14:creationId xmlns:p14="http://schemas.microsoft.com/office/powerpoint/2010/main" val="24112733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Tree>
    <p:extLst>
      <p:ext uri="{BB962C8B-B14F-4D97-AF65-F5344CB8AC3E}">
        <p14:creationId xmlns:p14="http://schemas.microsoft.com/office/powerpoint/2010/main" val="337388319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Tree>
    <p:extLst>
      <p:ext uri="{BB962C8B-B14F-4D97-AF65-F5344CB8AC3E}">
        <p14:creationId xmlns:p14="http://schemas.microsoft.com/office/powerpoint/2010/main" val="181163216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1" name="TextBox 10" descr=" 15">
            <a:extLst>
              <a:ext uri="{FF2B5EF4-FFF2-40B4-BE49-F238E27FC236}">
                <a16:creationId xmlns:a16="http://schemas.microsoft.com/office/drawing/2014/main" id="{5B5448A9-7954-41D5-A441-B4CF6F23D21A}"/>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Tree>
    <p:extLst>
      <p:ext uri="{BB962C8B-B14F-4D97-AF65-F5344CB8AC3E}">
        <p14:creationId xmlns:p14="http://schemas.microsoft.com/office/powerpoint/2010/main" val="219161393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1" name="TextBox 10" descr=" 15">
            <a:extLst>
              <a:ext uri="{FF2B5EF4-FFF2-40B4-BE49-F238E27FC236}">
                <a16:creationId xmlns:a16="http://schemas.microsoft.com/office/drawing/2014/main" id="{5B5448A9-7954-41D5-A441-B4CF6F23D21A}"/>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2" name="TextBox 11" descr=" 16">
            <a:extLst>
              <a:ext uri="{FF2B5EF4-FFF2-40B4-BE49-F238E27FC236}">
                <a16:creationId xmlns:a16="http://schemas.microsoft.com/office/drawing/2014/main" id="{848CCC5E-4FC1-4A46-B3A7-D035EE40AA04}"/>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Tree>
    <p:extLst>
      <p:ext uri="{BB962C8B-B14F-4D97-AF65-F5344CB8AC3E}">
        <p14:creationId xmlns:p14="http://schemas.microsoft.com/office/powerpoint/2010/main" val="424095023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1" name="TextBox 10" descr=" 15">
            <a:extLst>
              <a:ext uri="{FF2B5EF4-FFF2-40B4-BE49-F238E27FC236}">
                <a16:creationId xmlns:a16="http://schemas.microsoft.com/office/drawing/2014/main" id="{5B5448A9-7954-41D5-A441-B4CF6F23D21A}"/>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2" name="TextBox 11" descr=" 16">
            <a:extLst>
              <a:ext uri="{FF2B5EF4-FFF2-40B4-BE49-F238E27FC236}">
                <a16:creationId xmlns:a16="http://schemas.microsoft.com/office/drawing/2014/main" id="{848CCC5E-4FC1-4A46-B3A7-D035EE40AA04}"/>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3" name="TextBox 12" descr=" 17">
            <a:extLst>
              <a:ext uri="{FF2B5EF4-FFF2-40B4-BE49-F238E27FC236}">
                <a16:creationId xmlns:a16="http://schemas.microsoft.com/office/drawing/2014/main" id="{862D76A3-7DCA-4050-918C-E0190E042135}"/>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Tree>
    <p:extLst>
      <p:ext uri="{BB962C8B-B14F-4D97-AF65-F5344CB8AC3E}">
        <p14:creationId xmlns:p14="http://schemas.microsoft.com/office/powerpoint/2010/main" val="282522162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1" name="TextBox 10" descr=" 15">
            <a:extLst>
              <a:ext uri="{FF2B5EF4-FFF2-40B4-BE49-F238E27FC236}">
                <a16:creationId xmlns:a16="http://schemas.microsoft.com/office/drawing/2014/main" id="{5B5448A9-7954-41D5-A441-B4CF6F23D21A}"/>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2" name="TextBox 11" descr=" 16">
            <a:extLst>
              <a:ext uri="{FF2B5EF4-FFF2-40B4-BE49-F238E27FC236}">
                <a16:creationId xmlns:a16="http://schemas.microsoft.com/office/drawing/2014/main" id="{848CCC5E-4FC1-4A46-B3A7-D035EE40AA04}"/>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3" name="TextBox 12" descr=" 17">
            <a:extLst>
              <a:ext uri="{FF2B5EF4-FFF2-40B4-BE49-F238E27FC236}">
                <a16:creationId xmlns:a16="http://schemas.microsoft.com/office/drawing/2014/main" id="{862D76A3-7DCA-4050-918C-E0190E042135}"/>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4" name="TextBox 13" descr=" 18">
            <a:extLst>
              <a:ext uri="{FF2B5EF4-FFF2-40B4-BE49-F238E27FC236}">
                <a16:creationId xmlns:a16="http://schemas.microsoft.com/office/drawing/2014/main" id="{1585E70C-4916-499B-9B26-6C8F810A7D45}"/>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Tree>
    <p:extLst>
      <p:ext uri="{BB962C8B-B14F-4D97-AF65-F5344CB8AC3E}">
        <p14:creationId xmlns:p14="http://schemas.microsoft.com/office/powerpoint/2010/main" val="273566834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1" name="TextBox 10" descr=" 15">
            <a:extLst>
              <a:ext uri="{FF2B5EF4-FFF2-40B4-BE49-F238E27FC236}">
                <a16:creationId xmlns:a16="http://schemas.microsoft.com/office/drawing/2014/main" id="{5B5448A9-7954-41D5-A441-B4CF6F23D21A}"/>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2" name="TextBox 11" descr=" 16">
            <a:extLst>
              <a:ext uri="{FF2B5EF4-FFF2-40B4-BE49-F238E27FC236}">
                <a16:creationId xmlns:a16="http://schemas.microsoft.com/office/drawing/2014/main" id="{848CCC5E-4FC1-4A46-B3A7-D035EE40AA04}"/>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3" name="TextBox 12" descr=" 17">
            <a:extLst>
              <a:ext uri="{FF2B5EF4-FFF2-40B4-BE49-F238E27FC236}">
                <a16:creationId xmlns:a16="http://schemas.microsoft.com/office/drawing/2014/main" id="{862D76A3-7DCA-4050-918C-E0190E042135}"/>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4" name="TextBox 13" descr=" 18">
            <a:extLst>
              <a:ext uri="{FF2B5EF4-FFF2-40B4-BE49-F238E27FC236}">
                <a16:creationId xmlns:a16="http://schemas.microsoft.com/office/drawing/2014/main" id="{1585E70C-4916-499B-9B26-6C8F810A7D45}"/>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5" name="TextBox 14" descr=" 19">
            <a:extLst>
              <a:ext uri="{FF2B5EF4-FFF2-40B4-BE49-F238E27FC236}">
                <a16:creationId xmlns:a16="http://schemas.microsoft.com/office/drawing/2014/main" id="{E52650C2-CF7C-4ED4-9EB6-8FDF6724840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Tree>
    <p:extLst>
      <p:ext uri="{BB962C8B-B14F-4D97-AF65-F5344CB8AC3E}">
        <p14:creationId xmlns:p14="http://schemas.microsoft.com/office/powerpoint/2010/main" val="44681228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6" name="TextBox 5" descr=" 11">
            <a:extLst>
              <a:ext uri="{FF2B5EF4-FFF2-40B4-BE49-F238E27FC236}">
                <a16:creationId xmlns:a16="http://schemas.microsoft.com/office/drawing/2014/main" id="{17AA059F-CB45-4F68-A594-BD0147B3D0C7}"/>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7" name="TextBox 6" descr=" 12">
            <a:extLst>
              <a:ext uri="{FF2B5EF4-FFF2-40B4-BE49-F238E27FC236}">
                <a16:creationId xmlns:a16="http://schemas.microsoft.com/office/drawing/2014/main" id="{6E4402C2-7A3F-4525-A8A3-EA574C422D53}"/>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8" name="TextBox 7" descr=" 13">
            <a:extLst>
              <a:ext uri="{FF2B5EF4-FFF2-40B4-BE49-F238E27FC236}">
                <a16:creationId xmlns:a16="http://schemas.microsoft.com/office/drawing/2014/main" id="{4BDE4B9C-6F3E-4A4F-8FF7-DC8F8D99D9F0}"/>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9" name="TextBox 8" descr=" 14">
            <a:extLst>
              <a:ext uri="{FF2B5EF4-FFF2-40B4-BE49-F238E27FC236}">
                <a16:creationId xmlns:a16="http://schemas.microsoft.com/office/drawing/2014/main" id="{69BA3713-EC70-4061-BAF1-44C61075C7F7}"/>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1" name="TextBox 10" descr=" 15">
            <a:extLst>
              <a:ext uri="{FF2B5EF4-FFF2-40B4-BE49-F238E27FC236}">
                <a16:creationId xmlns:a16="http://schemas.microsoft.com/office/drawing/2014/main" id="{5B5448A9-7954-41D5-A441-B4CF6F23D21A}"/>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2" name="TextBox 11" descr=" 16">
            <a:extLst>
              <a:ext uri="{FF2B5EF4-FFF2-40B4-BE49-F238E27FC236}">
                <a16:creationId xmlns:a16="http://schemas.microsoft.com/office/drawing/2014/main" id="{848CCC5E-4FC1-4A46-B3A7-D035EE40AA04}"/>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3" name="TextBox 12" descr=" 17">
            <a:extLst>
              <a:ext uri="{FF2B5EF4-FFF2-40B4-BE49-F238E27FC236}">
                <a16:creationId xmlns:a16="http://schemas.microsoft.com/office/drawing/2014/main" id="{862D76A3-7DCA-4050-918C-E0190E042135}"/>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4" name="TextBox 13" descr=" 18">
            <a:extLst>
              <a:ext uri="{FF2B5EF4-FFF2-40B4-BE49-F238E27FC236}">
                <a16:creationId xmlns:a16="http://schemas.microsoft.com/office/drawing/2014/main" id="{1585E70C-4916-499B-9B26-6C8F810A7D45}"/>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5" name="TextBox 14" descr=" 19">
            <a:extLst>
              <a:ext uri="{FF2B5EF4-FFF2-40B4-BE49-F238E27FC236}">
                <a16:creationId xmlns:a16="http://schemas.microsoft.com/office/drawing/2014/main" id="{E52650C2-CF7C-4ED4-9EB6-8FDF6724840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16" name="TextBox 15" descr=" 20">
            <a:extLst>
              <a:ext uri="{FF2B5EF4-FFF2-40B4-BE49-F238E27FC236}">
                <a16:creationId xmlns:a16="http://schemas.microsoft.com/office/drawing/2014/main" id="{96A65A08-8FF5-426C-92DC-0DA78E9E2F51}"/>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Tree>
    <p:extLst>
      <p:ext uri="{BB962C8B-B14F-4D97-AF65-F5344CB8AC3E}">
        <p14:creationId xmlns:p14="http://schemas.microsoft.com/office/powerpoint/2010/main" val="9946638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roup of people walking on a city street&#10;&#10;Description automatically generated">
            <a:extLst>
              <a:ext uri="{FF2B5EF4-FFF2-40B4-BE49-F238E27FC236}">
                <a16:creationId xmlns:a16="http://schemas.microsoft.com/office/drawing/2014/main" id="{7060E56D-FEE6-C648-BC31-F0150294DFE1}"/>
              </a:ext>
            </a:extLst>
          </p:cNvPr>
          <p:cNvPicPr>
            <a:picLocks noChangeAspect="1"/>
          </p:cNvPicPr>
          <p:nvPr/>
        </p:nvPicPr>
        <p:blipFill rotWithShape="1">
          <a:blip r:embed="rId2"/>
          <a:srcRect t="1662" b="14068"/>
          <a:stretch/>
        </p:blipFill>
        <p:spPr>
          <a:xfrm>
            <a:off x="20" y="10"/>
            <a:ext cx="12191980" cy="6857990"/>
          </a:xfrm>
          <a:prstGeom prst="rect">
            <a:avLst/>
          </a:prstGeom>
        </p:spPr>
      </p:pic>
      <p:sp>
        <p:nvSpPr>
          <p:cNvPr id="4" name="TextBox 3">
            <a:extLst>
              <a:ext uri="{FF2B5EF4-FFF2-40B4-BE49-F238E27FC236}">
                <a16:creationId xmlns:a16="http://schemas.microsoft.com/office/drawing/2014/main" id="{63193FAB-BA44-0747-BE84-4EA780BC8905}"/>
              </a:ext>
            </a:extLst>
          </p:cNvPr>
          <p:cNvSpPr txBox="1"/>
          <p:nvPr/>
        </p:nvSpPr>
        <p:spPr>
          <a:xfrm>
            <a:off x="2256405" y="417058"/>
            <a:ext cx="768225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Dean’s Assistant?</a:t>
            </a:r>
          </a:p>
        </p:txBody>
      </p:sp>
    </p:spTree>
    <p:extLst>
      <p:ext uri="{BB962C8B-B14F-4D97-AF65-F5344CB8AC3E}">
        <p14:creationId xmlns:p14="http://schemas.microsoft.com/office/powerpoint/2010/main" val="42136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Tree>
    <p:extLst>
      <p:ext uri="{BB962C8B-B14F-4D97-AF65-F5344CB8AC3E}">
        <p14:creationId xmlns:p14="http://schemas.microsoft.com/office/powerpoint/2010/main" val="365796686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descr=" 22">
            <a:extLst>
              <a:ext uri="{FF2B5EF4-FFF2-40B4-BE49-F238E27FC236}">
                <a16:creationId xmlns:a16="http://schemas.microsoft.com/office/drawing/2014/main" id="{3CAF40D2-A644-46DA-8922-FB024E17FC0C}"/>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Tree>
    <p:extLst>
      <p:ext uri="{BB962C8B-B14F-4D97-AF65-F5344CB8AC3E}">
        <p14:creationId xmlns:p14="http://schemas.microsoft.com/office/powerpoint/2010/main" val="391698153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descr=" 22">
            <a:extLst>
              <a:ext uri="{FF2B5EF4-FFF2-40B4-BE49-F238E27FC236}">
                <a16:creationId xmlns:a16="http://schemas.microsoft.com/office/drawing/2014/main" id="{3CAF40D2-A644-46DA-8922-FB024E17FC0C}"/>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descr=" 23">
            <a:extLst>
              <a:ext uri="{FF2B5EF4-FFF2-40B4-BE49-F238E27FC236}">
                <a16:creationId xmlns:a16="http://schemas.microsoft.com/office/drawing/2014/main" id="{FD256C58-E51D-4131-AF54-7D9660BC9628}"/>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Tree>
    <p:extLst>
      <p:ext uri="{BB962C8B-B14F-4D97-AF65-F5344CB8AC3E}">
        <p14:creationId xmlns:p14="http://schemas.microsoft.com/office/powerpoint/2010/main" val="291784230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descr=" 22">
            <a:extLst>
              <a:ext uri="{FF2B5EF4-FFF2-40B4-BE49-F238E27FC236}">
                <a16:creationId xmlns:a16="http://schemas.microsoft.com/office/drawing/2014/main" id="{3CAF40D2-A644-46DA-8922-FB024E17FC0C}"/>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descr=" 23">
            <a:extLst>
              <a:ext uri="{FF2B5EF4-FFF2-40B4-BE49-F238E27FC236}">
                <a16:creationId xmlns:a16="http://schemas.microsoft.com/office/drawing/2014/main" id="{FD256C58-E51D-4131-AF54-7D9660BC9628}"/>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descr=" 24">
            <a:extLst>
              <a:ext uri="{FF2B5EF4-FFF2-40B4-BE49-F238E27FC236}">
                <a16:creationId xmlns:a16="http://schemas.microsoft.com/office/drawing/2014/main" id="{5988DC32-178B-4254-9A96-5C72E5972FE1}"/>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Tree>
    <p:extLst>
      <p:ext uri="{BB962C8B-B14F-4D97-AF65-F5344CB8AC3E}">
        <p14:creationId xmlns:p14="http://schemas.microsoft.com/office/powerpoint/2010/main" val="42305978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descr=" 22">
            <a:extLst>
              <a:ext uri="{FF2B5EF4-FFF2-40B4-BE49-F238E27FC236}">
                <a16:creationId xmlns:a16="http://schemas.microsoft.com/office/drawing/2014/main" id="{3CAF40D2-A644-46DA-8922-FB024E17FC0C}"/>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descr=" 23">
            <a:extLst>
              <a:ext uri="{FF2B5EF4-FFF2-40B4-BE49-F238E27FC236}">
                <a16:creationId xmlns:a16="http://schemas.microsoft.com/office/drawing/2014/main" id="{FD256C58-E51D-4131-AF54-7D9660BC9628}"/>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descr=" 24">
            <a:extLst>
              <a:ext uri="{FF2B5EF4-FFF2-40B4-BE49-F238E27FC236}">
                <a16:creationId xmlns:a16="http://schemas.microsoft.com/office/drawing/2014/main" id="{5988DC32-178B-4254-9A96-5C72E5972FE1}"/>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descr=" 25">
            <a:extLst>
              <a:ext uri="{FF2B5EF4-FFF2-40B4-BE49-F238E27FC236}">
                <a16:creationId xmlns:a16="http://schemas.microsoft.com/office/drawing/2014/main" id="{7CD9C0DF-F145-446B-A91C-4D703D92B3DA}"/>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Tree>
    <p:extLst>
      <p:ext uri="{BB962C8B-B14F-4D97-AF65-F5344CB8AC3E}">
        <p14:creationId xmlns:p14="http://schemas.microsoft.com/office/powerpoint/2010/main" val="53702796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descr=" 22">
            <a:extLst>
              <a:ext uri="{FF2B5EF4-FFF2-40B4-BE49-F238E27FC236}">
                <a16:creationId xmlns:a16="http://schemas.microsoft.com/office/drawing/2014/main" id="{3CAF40D2-A644-46DA-8922-FB024E17FC0C}"/>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descr=" 23">
            <a:extLst>
              <a:ext uri="{FF2B5EF4-FFF2-40B4-BE49-F238E27FC236}">
                <a16:creationId xmlns:a16="http://schemas.microsoft.com/office/drawing/2014/main" id="{FD256C58-E51D-4131-AF54-7D9660BC9628}"/>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descr=" 24">
            <a:extLst>
              <a:ext uri="{FF2B5EF4-FFF2-40B4-BE49-F238E27FC236}">
                <a16:creationId xmlns:a16="http://schemas.microsoft.com/office/drawing/2014/main" id="{5988DC32-178B-4254-9A96-5C72E5972FE1}"/>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descr=" 25">
            <a:extLst>
              <a:ext uri="{FF2B5EF4-FFF2-40B4-BE49-F238E27FC236}">
                <a16:creationId xmlns:a16="http://schemas.microsoft.com/office/drawing/2014/main" id="{7CD9C0DF-F145-446B-A91C-4D703D92B3DA}"/>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descr=" 26">
            <a:extLst>
              <a:ext uri="{FF2B5EF4-FFF2-40B4-BE49-F238E27FC236}">
                <a16:creationId xmlns:a16="http://schemas.microsoft.com/office/drawing/2014/main" id="{D4C49B61-CCDC-4D11-A106-D20EF1EDCEAF}"/>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spTree>
    <p:extLst>
      <p:ext uri="{BB962C8B-B14F-4D97-AF65-F5344CB8AC3E}">
        <p14:creationId xmlns:p14="http://schemas.microsoft.com/office/powerpoint/2010/main" val="21361038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descr=" 11">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descr=" 12">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descr=" 13">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descr=" 14">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descr=" 15">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descr=" 16">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descr=" 17">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descr=" 18">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descr=" 19">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descr=" 20">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descr=" 21">
            <a:extLst>
              <a:ext uri="{FF2B5EF4-FFF2-40B4-BE49-F238E27FC236}">
                <a16:creationId xmlns:a16="http://schemas.microsoft.com/office/drawing/2014/main" id="{18CE8745-55B5-4CBC-9478-645A1C1BED3B}"/>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descr=" 22">
            <a:extLst>
              <a:ext uri="{FF2B5EF4-FFF2-40B4-BE49-F238E27FC236}">
                <a16:creationId xmlns:a16="http://schemas.microsoft.com/office/drawing/2014/main" id="{3CAF40D2-A644-46DA-8922-FB024E17FC0C}"/>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descr=" 23">
            <a:extLst>
              <a:ext uri="{FF2B5EF4-FFF2-40B4-BE49-F238E27FC236}">
                <a16:creationId xmlns:a16="http://schemas.microsoft.com/office/drawing/2014/main" id="{FD256C58-E51D-4131-AF54-7D9660BC9628}"/>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descr=" 24">
            <a:extLst>
              <a:ext uri="{FF2B5EF4-FFF2-40B4-BE49-F238E27FC236}">
                <a16:creationId xmlns:a16="http://schemas.microsoft.com/office/drawing/2014/main" id="{5988DC32-178B-4254-9A96-5C72E5972FE1}"/>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descr=" 25">
            <a:extLst>
              <a:ext uri="{FF2B5EF4-FFF2-40B4-BE49-F238E27FC236}">
                <a16:creationId xmlns:a16="http://schemas.microsoft.com/office/drawing/2014/main" id="{7CD9C0DF-F145-446B-A91C-4D703D92B3DA}"/>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descr=" 26">
            <a:extLst>
              <a:ext uri="{FF2B5EF4-FFF2-40B4-BE49-F238E27FC236}">
                <a16:creationId xmlns:a16="http://schemas.microsoft.com/office/drawing/2014/main" id="{D4C49B61-CCDC-4D11-A106-D20EF1EDCEAF}"/>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descr=" 27">
            <a:extLst>
              <a:ext uri="{FF2B5EF4-FFF2-40B4-BE49-F238E27FC236}">
                <a16:creationId xmlns:a16="http://schemas.microsoft.com/office/drawing/2014/main" id="{BF7B93AB-D020-4FC9-A74D-90CE96E15970}"/>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CFF4684F-EBB7-4617-A1BC-85C7AE5DD5A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43BA83B7-12F0-4215-B877-2A3F67AD32D9}"/>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428313776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sign&#10;&#10;Description automatically generated">
            <a:extLst>
              <a:ext uri="{FF2B5EF4-FFF2-40B4-BE49-F238E27FC236}">
                <a16:creationId xmlns:a16="http://schemas.microsoft.com/office/drawing/2014/main" id="{ACD79F89-6736-CE43-9662-8FCCDFB39B9A}"/>
              </a:ext>
            </a:extLst>
          </p:cNvPr>
          <p:cNvPicPr>
            <a:picLocks noChangeAspect="1"/>
          </p:cNvPicPr>
          <p:nvPr/>
        </p:nvPicPr>
        <p:blipFill>
          <a:blip r:embed="rId2"/>
          <a:stretch>
            <a:fillRect/>
          </a:stretch>
        </p:blipFill>
        <p:spPr>
          <a:xfrm>
            <a:off x="952500" y="0"/>
            <a:ext cx="10287000" cy="6858000"/>
          </a:xfrm>
          <a:prstGeom prst="rect">
            <a:avLst/>
          </a:prstGeom>
        </p:spPr>
      </p:pic>
      <p:sp>
        <p:nvSpPr>
          <p:cNvPr id="4" name="TextBox 3">
            <a:extLst>
              <a:ext uri="{FF2B5EF4-FFF2-40B4-BE49-F238E27FC236}">
                <a16:creationId xmlns:a16="http://schemas.microsoft.com/office/drawing/2014/main" id="{51B8132C-D80F-064C-BD61-919014B0BB67}"/>
              </a:ext>
            </a:extLst>
          </p:cNvPr>
          <p:cNvSpPr txBox="1"/>
          <p:nvPr/>
        </p:nvSpPr>
        <p:spPr>
          <a:xfrm>
            <a:off x="4543425" y="2017258"/>
            <a:ext cx="3457575" cy="1754326"/>
          </a:xfrm>
          <a:prstGeom prst="rect">
            <a:avLst/>
          </a:prstGeom>
          <a:solidFill>
            <a:schemeClr val="bg1"/>
          </a:solidFill>
          <a:ln w="76200">
            <a:solidFill>
              <a:srgbClr val="53B6C0"/>
            </a:solidFill>
          </a:ln>
          <a:effectLst>
            <a:outerShdw blurRad="50800" dist="38100" dir="2700000" algn="tl" rotWithShape="0">
              <a:prstClr val="black">
                <a:alpha val="40000"/>
              </a:prstClr>
            </a:outerShdw>
          </a:effectLst>
        </p:spPr>
        <p:txBody>
          <a:bodyPr wrap="square" rtlCol="0">
            <a:spAutoFit/>
          </a:bodyPr>
          <a:lstStyle/>
          <a:p>
            <a:pPr algn="ctr"/>
            <a:r>
              <a:rPr lang="en-US" sz="5400" dirty="0">
                <a:solidFill>
                  <a:srgbClr val="002060"/>
                </a:solidFill>
              </a:rPr>
              <a:t>The Gospel</a:t>
            </a:r>
          </a:p>
          <a:p>
            <a:pPr algn="ctr"/>
            <a:r>
              <a:rPr lang="en-US" sz="5400" dirty="0">
                <a:solidFill>
                  <a:srgbClr val="002060"/>
                </a:solidFill>
              </a:rPr>
              <a:t>of John</a:t>
            </a:r>
          </a:p>
        </p:txBody>
      </p:sp>
    </p:spTree>
    <p:extLst>
      <p:ext uri="{BB962C8B-B14F-4D97-AF65-F5344CB8AC3E}">
        <p14:creationId xmlns:p14="http://schemas.microsoft.com/office/powerpoint/2010/main" val="11449147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5587B12-7D07-3F43-A83A-944889D9C374}"/>
              </a:ext>
            </a:extLst>
          </p:cNvPr>
          <p:cNvSpPr txBox="1"/>
          <p:nvPr/>
        </p:nvSpPr>
        <p:spPr>
          <a:xfrm>
            <a:off x="245693" y="1244338"/>
            <a:ext cx="2226979" cy="1015663"/>
          </a:xfrm>
          <a:prstGeom prst="rect">
            <a:avLst/>
          </a:prstGeom>
          <a:noFill/>
          <a:ln>
            <a:solidFill>
              <a:srgbClr val="002060"/>
            </a:solidFill>
          </a:ln>
        </p:spPr>
        <p:txBody>
          <a:bodyPr wrap="square" rtlCol="0">
            <a:spAutoFit/>
          </a:bodyPr>
          <a:lstStyle/>
          <a:p>
            <a:pPr algn="ctr"/>
            <a:r>
              <a:rPr lang="en-US" sz="6000" dirty="0">
                <a:solidFill>
                  <a:srgbClr val="002060"/>
                </a:solidFill>
              </a:rPr>
              <a:t>Events</a:t>
            </a:r>
          </a:p>
        </p:txBody>
      </p:sp>
      <p:pic>
        <p:nvPicPr>
          <p:cNvPr id="6" name="Picture 5">
            <a:extLst>
              <a:ext uri="{FF2B5EF4-FFF2-40B4-BE49-F238E27FC236}">
                <a16:creationId xmlns:a16="http://schemas.microsoft.com/office/drawing/2014/main" id="{8F00DDFA-8AB2-3B47-BCDC-A06AA5583AB1}"/>
              </a:ext>
            </a:extLst>
          </p:cNvPr>
          <p:cNvPicPr>
            <a:picLocks noChangeAspect="1"/>
          </p:cNvPicPr>
          <p:nvPr/>
        </p:nvPicPr>
        <p:blipFill>
          <a:blip r:embed="rId2"/>
          <a:stretch>
            <a:fillRect/>
          </a:stretch>
        </p:blipFill>
        <p:spPr>
          <a:xfrm>
            <a:off x="1792287" y="782643"/>
            <a:ext cx="6350000" cy="6350000"/>
          </a:xfrm>
          <a:prstGeom prst="rect">
            <a:avLst/>
          </a:prstGeom>
        </p:spPr>
      </p:pic>
      <p:sp>
        <p:nvSpPr>
          <p:cNvPr id="7" name="TextBox 6">
            <a:extLst>
              <a:ext uri="{FF2B5EF4-FFF2-40B4-BE49-F238E27FC236}">
                <a16:creationId xmlns:a16="http://schemas.microsoft.com/office/drawing/2014/main" id="{A21EA902-C8D6-494E-8EF0-256EB19EF8EB}"/>
              </a:ext>
            </a:extLst>
          </p:cNvPr>
          <p:cNvSpPr txBox="1"/>
          <p:nvPr/>
        </p:nvSpPr>
        <p:spPr>
          <a:xfrm>
            <a:off x="7470406" y="5082913"/>
            <a:ext cx="2773732" cy="1015663"/>
          </a:xfrm>
          <a:prstGeom prst="rect">
            <a:avLst/>
          </a:prstGeom>
          <a:noFill/>
          <a:ln>
            <a:solidFill>
              <a:srgbClr val="002060"/>
            </a:solidFill>
          </a:ln>
        </p:spPr>
        <p:txBody>
          <a:bodyPr wrap="square" rtlCol="0">
            <a:spAutoFit/>
          </a:bodyPr>
          <a:lstStyle/>
          <a:p>
            <a:pPr algn="ctr"/>
            <a:r>
              <a:rPr lang="en-US" sz="6000" dirty="0">
                <a:solidFill>
                  <a:srgbClr val="002060"/>
                </a:solidFill>
              </a:rPr>
              <a:t>Gospel</a:t>
            </a:r>
          </a:p>
        </p:txBody>
      </p:sp>
      <p:sp>
        <p:nvSpPr>
          <p:cNvPr id="8" name="TextBox 7">
            <a:extLst>
              <a:ext uri="{FF2B5EF4-FFF2-40B4-BE49-F238E27FC236}">
                <a16:creationId xmlns:a16="http://schemas.microsoft.com/office/drawing/2014/main" id="{2AC5560D-5965-3B4F-9614-7DD4886F61BD}"/>
              </a:ext>
            </a:extLst>
          </p:cNvPr>
          <p:cNvSpPr txBox="1"/>
          <p:nvPr/>
        </p:nvSpPr>
        <p:spPr>
          <a:xfrm>
            <a:off x="3267869" y="208706"/>
            <a:ext cx="5684838" cy="707886"/>
          </a:xfrm>
          <a:prstGeom prst="rect">
            <a:avLst/>
          </a:prstGeom>
          <a:noFill/>
          <a:ln>
            <a:noFill/>
          </a:ln>
        </p:spPr>
        <p:txBody>
          <a:bodyPr wrap="square" rtlCol="0">
            <a:spAutoFit/>
          </a:bodyPr>
          <a:lstStyle/>
          <a:p>
            <a:pPr algn="ctr"/>
            <a:r>
              <a:rPr lang="en-US" sz="4000" dirty="0">
                <a:solidFill>
                  <a:srgbClr val="002060"/>
                </a:solidFill>
              </a:rPr>
              <a:t>How direct is the path?</a:t>
            </a:r>
          </a:p>
        </p:txBody>
      </p:sp>
    </p:spTree>
    <p:extLst>
      <p:ext uri="{BB962C8B-B14F-4D97-AF65-F5344CB8AC3E}">
        <p14:creationId xmlns:p14="http://schemas.microsoft.com/office/powerpoint/2010/main" val="20355755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Tree>
    <p:extLst>
      <p:ext uri="{BB962C8B-B14F-4D97-AF65-F5344CB8AC3E}">
        <p14:creationId xmlns:p14="http://schemas.microsoft.com/office/powerpoint/2010/main" val="64433258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uilding, floor, indoor&#10;&#10;Description automatically generated">
            <a:extLst>
              <a:ext uri="{FF2B5EF4-FFF2-40B4-BE49-F238E27FC236}">
                <a16:creationId xmlns:a16="http://schemas.microsoft.com/office/drawing/2014/main" id="{347E26EB-0B74-4B4D-A4E2-6C905596B6BD}"/>
              </a:ext>
            </a:extLst>
          </p:cNvPr>
          <p:cNvPicPr>
            <a:picLocks noChangeAspect="1"/>
          </p:cNvPicPr>
          <p:nvPr/>
        </p:nvPicPr>
        <p:blipFill>
          <a:blip r:embed="rId2"/>
          <a:stretch>
            <a:fillRect/>
          </a:stretch>
        </p:blipFill>
        <p:spPr>
          <a:xfrm>
            <a:off x="6096000" y="0"/>
            <a:ext cx="6096000" cy="6858000"/>
          </a:xfrm>
          <a:prstGeom prst="rect">
            <a:avLst/>
          </a:prstGeom>
        </p:spPr>
      </p:pic>
      <p:pic>
        <p:nvPicPr>
          <p:cNvPr id="5" name="Picture 4" descr="Graffiti on a wall&#10;&#10;Description automatically generated">
            <a:extLst>
              <a:ext uri="{FF2B5EF4-FFF2-40B4-BE49-F238E27FC236}">
                <a16:creationId xmlns:a16="http://schemas.microsoft.com/office/drawing/2014/main" id="{2891C9E3-47F8-2B4A-B4F5-673A0C223D2E}"/>
              </a:ext>
            </a:extLst>
          </p:cNvPr>
          <p:cNvPicPr>
            <a:picLocks noChangeAspect="1"/>
          </p:cNvPicPr>
          <p:nvPr/>
        </p:nvPicPr>
        <p:blipFill>
          <a:blip r:embed="rId3"/>
          <a:stretch>
            <a:fillRect/>
          </a:stretch>
        </p:blipFill>
        <p:spPr>
          <a:xfrm>
            <a:off x="604133" y="407193"/>
            <a:ext cx="4592710" cy="604361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4B83BFC1-DF4E-414D-9C9C-85A950912600}"/>
              </a:ext>
            </a:extLst>
          </p:cNvPr>
          <p:cNvSpPr txBox="1"/>
          <p:nvPr/>
        </p:nvSpPr>
        <p:spPr>
          <a:xfrm>
            <a:off x="7424059" y="1498270"/>
            <a:ext cx="3401785" cy="3908762"/>
          </a:xfrm>
          <a:prstGeom prst="rect">
            <a:avLst/>
          </a:prstGeom>
          <a:noFill/>
        </p:spPr>
        <p:txBody>
          <a:bodyPr wrap="square" rtlCol="0">
            <a:spAutoFit/>
          </a:bodyPr>
          <a:lstStyle/>
          <a:p>
            <a:pPr algn="ctr"/>
            <a:r>
              <a:rPr lang="en-US" sz="3600" dirty="0"/>
              <a:t>“Her offspring </a:t>
            </a:r>
            <a:r>
              <a:rPr lang="en-US" sz="3600" spc="-150" dirty="0"/>
              <a:t>[masculine singular]  </a:t>
            </a:r>
            <a:r>
              <a:rPr lang="en-US" sz="3600" dirty="0"/>
              <a:t>will bruise your head and you will bruise his heel” </a:t>
            </a:r>
            <a:r>
              <a:rPr lang="en-US" sz="3200" dirty="0"/>
              <a:t>(Gen. 3:15)</a:t>
            </a:r>
          </a:p>
        </p:txBody>
      </p:sp>
    </p:spTree>
    <p:extLst>
      <p:ext uri="{BB962C8B-B14F-4D97-AF65-F5344CB8AC3E}">
        <p14:creationId xmlns:p14="http://schemas.microsoft.com/office/powerpoint/2010/main" val="10879375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Tree>
    <p:extLst>
      <p:ext uri="{BB962C8B-B14F-4D97-AF65-F5344CB8AC3E}">
        <p14:creationId xmlns:p14="http://schemas.microsoft.com/office/powerpoint/2010/main" val="10073258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sp>
        <p:nvSpPr>
          <p:cNvPr id="37" name="Text 75" descr=" 76">
            <a:extLst>
              <a:ext uri="{FF2B5EF4-FFF2-40B4-BE49-F238E27FC236}">
                <a16:creationId xmlns:a16="http://schemas.microsoft.com/office/drawing/2014/main" id="{DDDCE9C9-9C20-4FF6-B06A-95EE916F9D99}"/>
              </a:ext>
            </a:extLst>
          </p:cNvPr>
          <p:cNvSpPr txBox="1"/>
          <p:nvPr/>
        </p:nvSpPr>
        <p:spPr>
          <a:xfrm>
            <a:off x="-45597" y="1609314"/>
            <a:ext cx="2621281"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60’s – 90’s</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38" name="Line 83" descr=" 84">
            <a:extLst>
              <a:ext uri="{FF2B5EF4-FFF2-40B4-BE49-F238E27FC236}">
                <a16:creationId xmlns:a16="http://schemas.microsoft.com/office/drawing/2014/main" id="{07FCB655-4846-404B-8F5E-CC087C99347B}"/>
              </a:ext>
            </a:extLst>
          </p:cNvPr>
          <p:cNvCxnSpPr/>
          <p:nvPr/>
        </p:nvCxnSpPr>
        <p:spPr>
          <a:xfrm flipV="1">
            <a:off x="2607064" y="1892262"/>
            <a:ext cx="1456937" cy="1"/>
          </a:xfrm>
          <a:prstGeom prst="line">
            <a:avLst/>
          </a:prstGeom>
          <a:ln>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40" name="Shape 50" descr=" 51">
            <a:extLst>
              <a:ext uri="{FF2B5EF4-FFF2-40B4-BE49-F238E27FC236}">
                <a16:creationId xmlns:a16="http://schemas.microsoft.com/office/drawing/2014/main" id="{599974D7-B9A1-450B-976B-BA85AADE3A12}"/>
              </a:ext>
            </a:extLst>
          </p:cNvPr>
          <p:cNvSpPr/>
          <p:nvPr/>
        </p:nvSpPr>
        <p:spPr>
          <a:xfrm rot="2700000">
            <a:off x="4380853" y="1389256"/>
            <a:ext cx="914400" cy="914400"/>
          </a:xfrm>
          <a:prstGeom prst="roundRect">
            <a:avLst/>
          </a:prstGeom>
          <a:solidFill>
            <a:srgbClr val="0070C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39" name="Shape 51" descr=" 52">
            <a:extLst>
              <a:ext uri="{FF2B5EF4-FFF2-40B4-BE49-F238E27FC236}">
                <a16:creationId xmlns:a16="http://schemas.microsoft.com/office/drawing/2014/main" id="{C06D3DC0-A0D0-41BA-BF2F-7BC7251830F7}"/>
              </a:ext>
            </a:extLst>
          </p:cNvPr>
          <p:cNvSpPr/>
          <p:nvPr/>
        </p:nvSpPr>
        <p:spPr>
          <a:xfrm rot="2700000">
            <a:off x="4185523" y="139640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
        <p:nvSpPr>
          <p:cNvPr id="45" name="Text 133" descr=" 63">
            <a:extLst>
              <a:ext uri="{FF2B5EF4-FFF2-40B4-BE49-F238E27FC236}">
                <a16:creationId xmlns:a16="http://schemas.microsoft.com/office/drawing/2014/main" id="{60634C94-8BCB-47E4-B497-953811340FCB}"/>
              </a:ext>
            </a:extLst>
          </p:cNvPr>
          <p:cNvSpPr txBox="1"/>
          <p:nvPr/>
        </p:nvSpPr>
        <p:spPr>
          <a:xfrm>
            <a:off x="5515715" y="1456887"/>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ministers in Ephesus</a:t>
            </a:r>
          </a:p>
        </p:txBody>
      </p:sp>
      <p:grpSp>
        <p:nvGrpSpPr>
          <p:cNvPr id="41" name="Group 40" descr=" 2">
            <a:extLst>
              <a:ext uri="{FF2B5EF4-FFF2-40B4-BE49-F238E27FC236}">
                <a16:creationId xmlns:a16="http://schemas.microsoft.com/office/drawing/2014/main" id="{74B6DD50-E7FE-498E-8A28-F36F6692E7BE}"/>
              </a:ext>
            </a:extLst>
          </p:cNvPr>
          <p:cNvGrpSpPr/>
          <p:nvPr/>
        </p:nvGrpSpPr>
        <p:grpSpPr>
          <a:xfrm>
            <a:off x="3999378" y="1397000"/>
            <a:ext cx="974983" cy="720293"/>
            <a:chOff x="3999378" y="1397000"/>
            <a:chExt cx="974983" cy="720293"/>
          </a:xfrm>
        </p:grpSpPr>
        <p:pic>
          <p:nvPicPr>
            <p:cNvPr id="43" name="Picture 42">
              <a:extLst>
                <a:ext uri="{FF2B5EF4-FFF2-40B4-BE49-F238E27FC236}">
                  <a16:creationId xmlns:a16="http://schemas.microsoft.com/office/drawing/2014/main" id="{3FB383D6-D332-4B07-9C71-66358A009739}"/>
                </a:ext>
              </a:extLst>
            </p:cNvPr>
            <p:cNvPicPr>
              <a:picLocks noChangeAspect="1"/>
            </p:cNvPicPr>
            <p:nvPr/>
          </p:nvPicPr>
          <p:blipFill rotWithShape="1">
            <a:blip r:embed="rId4"/>
            <a:srcRect t="35106"/>
            <a:stretch/>
          </p:blipFill>
          <p:spPr>
            <a:xfrm>
              <a:off x="3999378" y="1638068"/>
              <a:ext cx="974983" cy="467427"/>
            </a:xfrm>
            <a:prstGeom prst="roundRect">
              <a:avLst/>
            </a:prstGeom>
          </p:spPr>
        </p:pic>
        <p:pic>
          <p:nvPicPr>
            <p:cNvPr id="44" name="Picture 43">
              <a:extLst>
                <a:ext uri="{FF2B5EF4-FFF2-40B4-BE49-F238E27FC236}">
                  <a16:creationId xmlns:a16="http://schemas.microsoft.com/office/drawing/2014/main" id="{27B1C93A-64B8-42EB-8DAA-2E58B3ACDDEF}"/>
                </a:ext>
              </a:extLst>
            </p:cNvPr>
            <p:cNvPicPr>
              <a:picLocks noChangeAspect="1"/>
            </p:cNvPicPr>
            <p:nvPr/>
          </p:nvPicPr>
          <p:blipFill rotWithShape="1">
            <a:blip r:embed="rId4"/>
            <a:srcRect r="36489"/>
            <a:stretch/>
          </p:blipFill>
          <p:spPr>
            <a:xfrm>
              <a:off x="4025493" y="1397000"/>
              <a:ext cx="619216" cy="720293"/>
            </a:xfrm>
            <a:prstGeom prst="roundRect">
              <a:avLst/>
            </a:prstGeom>
          </p:spPr>
        </p:pic>
      </p:grpSp>
    </p:spTree>
    <p:extLst>
      <p:ext uri="{BB962C8B-B14F-4D97-AF65-F5344CB8AC3E}">
        <p14:creationId xmlns:p14="http://schemas.microsoft.com/office/powerpoint/2010/main" val="131313677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9" name="Shape 53" descr=" 54">
            <a:extLst>
              <a:ext uri="{FF2B5EF4-FFF2-40B4-BE49-F238E27FC236}">
                <a16:creationId xmlns:a16="http://schemas.microsoft.com/office/drawing/2014/main" id="{54C2426B-AD13-47C4-8786-9263E47C8E84}"/>
              </a:ext>
            </a:extLst>
          </p:cNvPr>
          <p:cNvSpPr/>
          <p:nvPr/>
        </p:nvSpPr>
        <p:spPr>
          <a:xfrm rot="2700000">
            <a:off x="4775200" y="2919536"/>
            <a:ext cx="914400" cy="914400"/>
          </a:xfrm>
          <a:prstGeom prst="roundRect">
            <a:avLst/>
          </a:prstGeom>
          <a:solidFill>
            <a:srgbClr val="00B0F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8" name="Shape 54" descr=" 55">
            <a:extLst>
              <a:ext uri="{FF2B5EF4-FFF2-40B4-BE49-F238E27FC236}">
                <a16:creationId xmlns:a16="http://schemas.microsoft.com/office/drawing/2014/main" id="{6AF6AE14-23C3-4B8F-A852-C74E440F4EA6}"/>
              </a:ext>
            </a:extLst>
          </p:cNvPr>
          <p:cNvSpPr/>
          <p:nvPr/>
        </p:nvSpPr>
        <p:spPr>
          <a:xfrm rot="2700000">
            <a:off x="4579869" y="292668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sp>
        <p:nvSpPr>
          <p:cNvPr id="37" name="Text 75" descr=" 76">
            <a:extLst>
              <a:ext uri="{FF2B5EF4-FFF2-40B4-BE49-F238E27FC236}">
                <a16:creationId xmlns:a16="http://schemas.microsoft.com/office/drawing/2014/main" id="{DDDCE9C9-9C20-4FF6-B06A-95EE916F9D99}"/>
              </a:ext>
            </a:extLst>
          </p:cNvPr>
          <p:cNvSpPr txBox="1"/>
          <p:nvPr/>
        </p:nvSpPr>
        <p:spPr>
          <a:xfrm>
            <a:off x="-45597" y="1609314"/>
            <a:ext cx="2621281"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60’s – 90’s</a:t>
            </a:r>
          </a:p>
        </p:txBody>
      </p:sp>
      <p:sp>
        <p:nvSpPr>
          <p:cNvPr id="46" name="Text 76" descr=" 77">
            <a:extLst>
              <a:ext uri="{FF2B5EF4-FFF2-40B4-BE49-F238E27FC236}">
                <a16:creationId xmlns:a16="http://schemas.microsoft.com/office/drawing/2014/main" id="{E0339A3A-08A9-4791-8A28-36AA8B082C41}"/>
              </a:ext>
            </a:extLst>
          </p:cNvPr>
          <p:cNvSpPr txBox="1"/>
          <p:nvPr/>
        </p:nvSpPr>
        <p:spPr>
          <a:xfrm>
            <a:off x="1740556" y="3056568"/>
            <a:ext cx="1117600"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90’s</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38" name="Line 83" descr=" 84">
            <a:extLst>
              <a:ext uri="{FF2B5EF4-FFF2-40B4-BE49-F238E27FC236}">
                <a16:creationId xmlns:a16="http://schemas.microsoft.com/office/drawing/2014/main" id="{07FCB655-4846-404B-8F5E-CC087C99347B}"/>
              </a:ext>
            </a:extLst>
          </p:cNvPr>
          <p:cNvCxnSpPr/>
          <p:nvPr/>
        </p:nvCxnSpPr>
        <p:spPr>
          <a:xfrm flipV="1">
            <a:off x="2607064" y="1892262"/>
            <a:ext cx="1456937" cy="1"/>
          </a:xfrm>
          <a:prstGeom prst="line">
            <a:avLst/>
          </a:prstGeom>
          <a:ln>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40" name="Shape 50" descr=" 51">
            <a:extLst>
              <a:ext uri="{FF2B5EF4-FFF2-40B4-BE49-F238E27FC236}">
                <a16:creationId xmlns:a16="http://schemas.microsoft.com/office/drawing/2014/main" id="{599974D7-B9A1-450B-976B-BA85AADE3A12}"/>
              </a:ext>
            </a:extLst>
          </p:cNvPr>
          <p:cNvSpPr/>
          <p:nvPr/>
        </p:nvSpPr>
        <p:spPr>
          <a:xfrm rot="2700000">
            <a:off x="4380853" y="1389256"/>
            <a:ext cx="914400" cy="914400"/>
          </a:xfrm>
          <a:prstGeom prst="roundRect">
            <a:avLst/>
          </a:prstGeom>
          <a:solidFill>
            <a:srgbClr val="0070C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39" name="Shape 51" descr=" 52">
            <a:extLst>
              <a:ext uri="{FF2B5EF4-FFF2-40B4-BE49-F238E27FC236}">
                <a16:creationId xmlns:a16="http://schemas.microsoft.com/office/drawing/2014/main" id="{C06D3DC0-A0D0-41BA-BF2F-7BC7251830F7}"/>
              </a:ext>
            </a:extLst>
          </p:cNvPr>
          <p:cNvSpPr/>
          <p:nvPr/>
        </p:nvSpPr>
        <p:spPr>
          <a:xfrm rot="2700000">
            <a:off x="4185523" y="139640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cxnSp>
        <p:nvCxnSpPr>
          <p:cNvPr id="47" name="Line 90" descr=" 91">
            <a:extLst>
              <a:ext uri="{FF2B5EF4-FFF2-40B4-BE49-F238E27FC236}">
                <a16:creationId xmlns:a16="http://schemas.microsoft.com/office/drawing/2014/main" id="{44C4F326-0762-41D8-BBF0-1970ACB7FFA5}"/>
              </a:ext>
            </a:extLst>
          </p:cNvPr>
          <p:cNvCxnSpPr/>
          <p:nvPr/>
        </p:nvCxnSpPr>
        <p:spPr>
          <a:xfrm flipV="1">
            <a:off x="2997425" y="3421404"/>
            <a:ext cx="1456937" cy="1"/>
          </a:xfrm>
          <a:prstGeom prst="line">
            <a:avLst/>
          </a:prstGeom>
          <a:ln>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
        <p:nvSpPr>
          <p:cNvPr id="45" name="Text 133" descr=" 63">
            <a:extLst>
              <a:ext uri="{FF2B5EF4-FFF2-40B4-BE49-F238E27FC236}">
                <a16:creationId xmlns:a16="http://schemas.microsoft.com/office/drawing/2014/main" id="{60634C94-8BCB-47E4-B497-953811340FCB}"/>
              </a:ext>
            </a:extLst>
          </p:cNvPr>
          <p:cNvSpPr txBox="1"/>
          <p:nvPr/>
        </p:nvSpPr>
        <p:spPr>
          <a:xfrm>
            <a:off x="5515715" y="1456887"/>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ministers in Ephesus</a:t>
            </a:r>
          </a:p>
        </p:txBody>
      </p:sp>
      <p:grpSp>
        <p:nvGrpSpPr>
          <p:cNvPr id="41" name="Group 40" descr=" 2">
            <a:extLst>
              <a:ext uri="{FF2B5EF4-FFF2-40B4-BE49-F238E27FC236}">
                <a16:creationId xmlns:a16="http://schemas.microsoft.com/office/drawing/2014/main" id="{74B6DD50-E7FE-498E-8A28-F36F6692E7BE}"/>
              </a:ext>
            </a:extLst>
          </p:cNvPr>
          <p:cNvGrpSpPr/>
          <p:nvPr/>
        </p:nvGrpSpPr>
        <p:grpSpPr>
          <a:xfrm>
            <a:off x="3999378" y="1397000"/>
            <a:ext cx="974983" cy="720293"/>
            <a:chOff x="3999378" y="1397000"/>
            <a:chExt cx="974983" cy="720293"/>
          </a:xfrm>
        </p:grpSpPr>
        <p:pic>
          <p:nvPicPr>
            <p:cNvPr id="43" name="Picture 42">
              <a:extLst>
                <a:ext uri="{FF2B5EF4-FFF2-40B4-BE49-F238E27FC236}">
                  <a16:creationId xmlns:a16="http://schemas.microsoft.com/office/drawing/2014/main" id="{3FB383D6-D332-4B07-9C71-66358A009739}"/>
                </a:ext>
              </a:extLst>
            </p:cNvPr>
            <p:cNvPicPr>
              <a:picLocks noChangeAspect="1"/>
            </p:cNvPicPr>
            <p:nvPr/>
          </p:nvPicPr>
          <p:blipFill rotWithShape="1">
            <a:blip r:embed="rId4"/>
            <a:srcRect t="35106"/>
            <a:stretch/>
          </p:blipFill>
          <p:spPr>
            <a:xfrm>
              <a:off x="3999378" y="1638068"/>
              <a:ext cx="974983" cy="467427"/>
            </a:xfrm>
            <a:prstGeom prst="roundRect">
              <a:avLst/>
            </a:prstGeom>
          </p:spPr>
        </p:pic>
        <p:pic>
          <p:nvPicPr>
            <p:cNvPr id="44" name="Picture 43">
              <a:extLst>
                <a:ext uri="{FF2B5EF4-FFF2-40B4-BE49-F238E27FC236}">
                  <a16:creationId xmlns:a16="http://schemas.microsoft.com/office/drawing/2014/main" id="{27B1C93A-64B8-42EB-8DAA-2E58B3ACDDEF}"/>
                </a:ext>
              </a:extLst>
            </p:cNvPr>
            <p:cNvPicPr>
              <a:picLocks noChangeAspect="1"/>
            </p:cNvPicPr>
            <p:nvPr/>
          </p:nvPicPr>
          <p:blipFill rotWithShape="1">
            <a:blip r:embed="rId4"/>
            <a:srcRect r="36489"/>
            <a:stretch/>
          </p:blipFill>
          <p:spPr>
            <a:xfrm>
              <a:off x="4025493" y="1397000"/>
              <a:ext cx="619216" cy="720293"/>
            </a:xfrm>
            <a:prstGeom prst="roundRect">
              <a:avLst/>
            </a:prstGeom>
          </p:spPr>
        </p:pic>
      </p:grpSp>
      <p:sp>
        <p:nvSpPr>
          <p:cNvPr id="51" name="Text 133" descr=" 65">
            <a:extLst>
              <a:ext uri="{FF2B5EF4-FFF2-40B4-BE49-F238E27FC236}">
                <a16:creationId xmlns:a16="http://schemas.microsoft.com/office/drawing/2014/main" id="{5BCAD053-0036-45A1-95BF-9F0C7CA0ACA5}"/>
              </a:ext>
            </a:extLst>
          </p:cNvPr>
          <p:cNvSpPr txBox="1"/>
          <p:nvPr/>
        </p:nvSpPr>
        <p:spPr>
          <a:xfrm>
            <a:off x="5958948" y="3002146"/>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writes Gospel</a:t>
            </a:r>
          </a:p>
        </p:txBody>
      </p:sp>
      <p:pic>
        <p:nvPicPr>
          <p:cNvPr id="50" name="Picture 49" descr=" 9">
            <a:extLst>
              <a:ext uri="{FF2B5EF4-FFF2-40B4-BE49-F238E27FC236}">
                <a16:creationId xmlns:a16="http://schemas.microsoft.com/office/drawing/2014/main" id="{B249E00F-7593-4CEA-BB1E-D2CF1DAF3E5A}"/>
              </a:ext>
            </a:extLst>
          </p:cNvPr>
          <p:cNvPicPr>
            <a:picLocks noChangeAspect="1"/>
          </p:cNvPicPr>
          <p:nvPr/>
        </p:nvPicPr>
        <p:blipFill rotWithShape="1">
          <a:blip r:embed="rId5"/>
          <a:srcRect r="5920"/>
          <a:stretch/>
        </p:blipFill>
        <p:spPr>
          <a:xfrm>
            <a:off x="4427869" y="2953635"/>
            <a:ext cx="804531" cy="855148"/>
          </a:xfrm>
          <a:prstGeom prst="rect">
            <a:avLst/>
          </a:prstGeom>
        </p:spPr>
      </p:pic>
    </p:spTree>
    <p:extLst>
      <p:ext uri="{BB962C8B-B14F-4D97-AF65-F5344CB8AC3E}">
        <p14:creationId xmlns:p14="http://schemas.microsoft.com/office/powerpoint/2010/main" val="287585062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9" name="Shape 53" descr=" 54">
            <a:extLst>
              <a:ext uri="{FF2B5EF4-FFF2-40B4-BE49-F238E27FC236}">
                <a16:creationId xmlns:a16="http://schemas.microsoft.com/office/drawing/2014/main" id="{54C2426B-AD13-47C4-8786-9263E47C8E84}"/>
              </a:ext>
            </a:extLst>
          </p:cNvPr>
          <p:cNvSpPr/>
          <p:nvPr/>
        </p:nvSpPr>
        <p:spPr>
          <a:xfrm rot="2700000">
            <a:off x="4775200" y="2919536"/>
            <a:ext cx="914400" cy="914400"/>
          </a:xfrm>
          <a:prstGeom prst="roundRect">
            <a:avLst/>
          </a:prstGeom>
          <a:solidFill>
            <a:srgbClr val="00B0F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8" name="Shape 54" descr=" 55">
            <a:extLst>
              <a:ext uri="{FF2B5EF4-FFF2-40B4-BE49-F238E27FC236}">
                <a16:creationId xmlns:a16="http://schemas.microsoft.com/office/drawing/2014/main" id="{6AF6AE14-23C3-4B8F-A852-C74E440F4EA6}"/>
              </a:ext>
            </a:extLst>
          </p:cNvPr>
          <p:cNvSpPr/>
          <p:nvPr/>
        </p:nvSpPr>
        <p:spPr>
          <a:xfrm rot="2700000">
            <a:off x="4579869" y="292668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5" name="Shape 56" descr=" 57">
            <a:extLst>
              <a:ext uri="{FF2B5EF4-FFF2-40B4-BE49-F238E27FC236}">
                <a16:creationId xmlns:a16="http://schemas.microsoft.com/office/drawing/2014/main" id="{CFE21E6E-2858-4268-A7FA-48B9C06DC905}"/>
              </a:ext>
            </a:extLst>
          </p:cNvPr>
          <p:cNvSpPr/>
          <p:nvPr/>
        </p:nvSpPr>
        <p:spPr>
          <a:xfrm rot="2700000">
            <a:off x="4351252" y="4453921"/>
            <a:ext cx="914400" cy="914400"/>
          </a:xfrm>
          <a:prstGeom prst="roundRect">
            <a:avLst/>
          </a:prstGeom>
          <a:solidFill>
            <a:srgbClr val="00B05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4" name="Shape 57" descr=" 58">
            <a:extLst>
              <a:ext uri="{FF2B5EF4-FFF2-40B4-BE49-F238E27FC236}">
                <a16:creationId xmlns:a16="http://schemas.microsoft.com/office/drawing/2014/main" id="{41F931F0-EA4D-4C59-87CB-4DE6E42B67F0}"/>
              </a:ext>
            </a:extLst>
          </p:cNvPr>
          <p:cNvSpPr/>
          <p:nvPr/>
        </p:nvSpPr>
        <p:spPr>
          <a:xfrm rot="2700000">
            <a:off x="4155921" y="4461068"/>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sp>
        <p:nvSpPr>
          <p:cNvPr id="37" name="Text 75" descr=" 76">
            <a:extLst>
              <a:ext uri="{FF2B5EF4-FFF2-40B4-BE49-F238E27FC236}">
                <a16:creationId xmlns:a16="http://schemas.microsoft.com/office/drawing/2014/main" id="{DDDCE9C9-9C20-4FF6-B06A-95EE916F9D99}"/>
              </a:ext>
            </a:extLst>
          </p:cNvPr>
          <p:cNvSpPr txBox="1"/>
          <p:nvPr/>
        </p:nvSpPr>
        <p:spPr>
          <a:xfrm>
            <a:off x="-45597" y="1609314"/>
            <a:ext cx="2621281"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60’s – 90’s</a:t>
            </a:r>
          </a:p>
        </p:txBody>
      </p:sp>
      <p:sp>
        <p:nvSpPr>
          <p:cNvPr id="46" name="Text 76" descr=" 77">
            <a:extLst>
              <a:ext uri="{FF2B5EF4-FFF2-40B4-BE49-F238E27FC236}">
                <a16:creationId xmlns:a16="http://schemas.microsoft.com/office/drawing/2014/main" id="{E0339A3A-08A9-4791-8A28-36AA8B082C41}"/>
              </a:ext>
            </a:extLst>
          </p:cNvPr>
          <p:cNvSpPr txBox="1"/>
          <p:nvPr/>
        </p:nvSpPr>
        <p:spPr>
          <a:xfrm>
            <a:off x="1740556" y="3056568"/>
            <a:ext cx="1117600"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90’s</a:t>
            </a:r>
          </a:p>
        </p:txBody>
      </p:sp>
      <p:sp>
        <p:nvSpPr>
          <p:cNvPr id="52" name="Text 77" descr=" 78">
            <a:extLst>
              <a:ext uri="{FF2B5EF4-FFF2-40B4-BE49-F238E27FC236}">
                <a16:creationId xmlns:a16="http://schemas.microsoft.com/office/drawing/2014/main" id="{7B47BF69-E80F-4DA5-BCDE-F01C6EF8CACA}"/>
              </a:ext>
            </a:extLst>
          </p:cNvPr>
          <p:cNvSpPr txBox="1"/>
          <p:nvPr/>
        </p:nvSpPr>
        <p:spPr>
          <a:xfrm>
            <a:off x="595097" y="4575196"/>
            <a:ext cx="1996756"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70-156</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38" name="Line 83" descr=" 84">
            <a:extLst>
              <a:ext uri="{FF2B5EF4-FFF2-40B4-BE49-F238E27FC236}">
                <a16:creationId xmlns:a16="http://schemas.microsoft.com/office/drawing/2014/main" id="{07FCB655-4846-404B-8F5E-CC087C99347B}"/>
              </a:ext>
            </a:extLst>
          </p:cNvPr>
          <p:cNvCxnSpPr/>
          <p:nvPr/>
        </p:nvCxnSpPr>
        <p:spPr>
          <a:xfrm flipV="1">
            <a:off x="2607064" y="1892262"/>
            <a:ext cx="1456937" cy="1"/>
          </a:xfrm>
          <a:prstGeom prst="line">
            <a:avLst/>
          </a:prstGeom>
          <a:ln>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40" name="Shape 50" descr=" 51">
            <a:extLst>
              <a:ext uri="{FF2B5EF4-FFF2-40B4-BE49-F238E27FC236}">
                <a16:creationId xmlns:a16="http://schemas.microsoft.com/office/drawing/2014/main" id="{599974D7-B9A1-450B-976B-BA85AADE3A12}"/>
              </a:ext>
            </a:extLst>
          </p:cNvPr>
          <p:cNvSpPr/>
          <p:nvPr/>
        </p:nvSpPr>
        <p:spPr>
          <a:xfrm rot="2700000">
            <a:off x="4380853" y="1389256"/>
            <a:ext cx="914400" cy="914400"/>
          </a:xfrm>
          <a:prstGeom prst="roundRect">
            <a:avLst/>
          </a:prstGeom>
          <a:solidFill>
            <a:srgbClr val="0070C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39" name="Shape 51" descr=" 52">
            <a:extLst>
              <a:ext uri="{FF2B5EF4-FFF2-40B4-BE49-F238E27FC236}">
                <a16:creationId xmlns:a16="http://schemas.microsoft.com/office/drawing/2014/main" id="{C06D3DC0-A0D0-41BA-BF2F-7BC7251830F7}"/>
              </a:ext>
            </a:extLst>
          </p:cNvPr>
          <p:cNvSpPr/>
          <p:nvPr/>
        </p:nvSpPr>
        <p:spPr>
          <a:xfrm rot="2700000">
            <a:off x="4185523" y="139640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cxnSp>
        <p:nvCxnSpPr>
          <p:cNvPr id="47" name="Line 90" descr=" 91">
            <a:extLst>
              <a:ext uri="{FF2B5EF4-FFF2-40B4-BE49-F238E27FC236}">
                <a16:creationId xmlns:a16="http://schemas.microsoft.com/office/drawing/2014/main" id="{44C4F326-0762-41D8-BBF0-1970ACB7FFA5}"/>
              </a:ext>
            </a:extLst>
          </p:cNvPr>
          <p:cNvCxnSpPr/>
          <p:nvPr/>
        </p:nvCxnSpPr>
        <p:spPr>
          <a:xfrm flipV="1">
            <a:off x="2997425" y="3421404"/>
            <a:ext cx="1456937" cy="1"/>
          </a:xfrm>
          <a:prstGeom prst="line">
            <a:avLst/>
          </a:prstGeom>
          <a:ln>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53" name="Line92" descr=" 93">
            <a:extLst>
              <a:ext uri="{FF2B5EF4-FFF2-40B4-BE49-F238E27FC236}">
                <a16:creationId xmlns:a16="http://schemas.microsoft.com/office/drawing/2014/main" id="{5EBF4015-02CE-49FA-B943-0E23AC97559C}"/>
              </a:ext>
            </a:extLst>
          </p:cNvPr>
          <p:cNvCxnSpPr/>
          <p:nvPr/>
        </p:nvCxnSpPr>
        <p:spPr>
          <a:xfrm flipV="1">
            <a:off x="2568557" y="4983166"/>
            <a:ext cx="1456937" cy="1"/>
          </a:xfrm>
          <a:prstGeom prst="line">
            <a:avLst/>
          </a:prstGeom>
          <a:ln>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
        <p:nvSpPr>
          <p:cNvPr id="45" name="Text 133" descr=" 63">
            <a:extLst>
              <a:ext uri="{FF2B5EF4-FFF2-40B4-BE49-F238E27FC236}">
                <a16:creationId xmlns:a16="http://schemas.microsoft.com/office/drawing/2014/main" id="{60634C94-8BCB-47E4-B497-953811340FCB}"/>
              </a:ext>
            </a:extLst>
          </p:cNvPr>
          <p:cNvSpPr txBox="1"/>
          <p:nvPr/>
        </p:nvSpPr>
        <p:spPr>
          <a:xfrm>
            <a:off x="5515715" y="1456887"/>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ministers in Ephesus</a:t>
            </a:r>
          </a:p>
        </p:txBody>
      </p:sp>
      <p:grpSp>
        <p:nvGrpSpPr>
          <p:cNvPr id="41" name="Group 40" descr=" 2">
            <a:extLst>
              <a:ext uri="{FF2B5EF4-FFF2-40B4-BE49-F238E27FC236}">
                <a16:creationId xmlns:a16="http://schemas.microsoft.com/office/drawing/2014/main" id="{74B6DD50-E7FE-498E-8A28-F36F6692E7BE}"/>
              </a:ext>
            </a:extLst>
          </p:cNvPr>
          <p:cNvGrpSpPr/>
          <p:nvPr/>
        </p:nvGrpSpPr>
        <p:grpSpPr>
          <a:xfrm>
            <a:off x="3999378" y="1397000"/>
            <a:ext cx="974983" cy="720293"/>
            <a:chOff x="3999378" y="1397000"/>
            <a:chExt cx="974983" cy="720293"/>
          </a:xfrm>
        </p:grpSpPr>
        <p:pic>
          <p:nvPicPr>
            <p:cNvPr id="43" name="Picture 42">
              <a:extLst>
                <a:ext uri="{FF2B5EF4-FFF2-40B4-BE49-F238E27FC236}">
                  <a16:creationId xmlns:a16="http://schemas.microsoft.com/office/drawing/2014/main" id="{3FB383D6-D332-4B07-9C71-66358A009739}"/>
                </a:ext>
              </a:extLst>
            </p:cNvPr>
            <p:cNvPicPr>
              <a:picLocks noChangeAspect="1"/>
            </p:cNvPicPr>
            <p:nvPr/>
          </p:nvPicPr>
          <p:blipFill rotWithShape="1">
            <a:blip r:embed="rId4"/>
            <a:srcRect t="35106"/>
            <a:stretch/>
          </p:blipFill>
          <p:spPr>
            <a:xfrm>
              <a:off x="3999378" y="1638068"/>
              <a:ext cx="974983" cy="467427"/>
            </a:xfrm>
            <a:prstGeom prst="roundRect">
              <a:avLst/>
            </a:prstGeom>
          </p:spPr>
        </p:pic>
        <p:pic>
          <p:nvPicPr>
            <p:cNvPr id="44" name="Picture 43">
              <a:extLst>
                <a:ext uri="{FF2B5EF4-FFF2-40B4-BE49-F238E27FC236}">
                  <a16:creationId xmlns:a16="http://schemas.microsoft.com/office/drawing/2014/main" id="{27B1C93A-64B8-42EB-8DAA-2E58B3ACDDEF}"/>
                </a:ext>
              </a:extLst>
            </p:cNvPr>
            <p:cNvPicPr>
              <a:picLocks noChangeAspect="1"/>
            </p:cNvPicPr>
            <p:nvPr/>
          </p:nvPicPr>
          <p:blipFill rotWithShape="1">
            <a:blip r:embed="rId4"/>
            <a:srcRect r="36489"/>
            <a:stretch/>
          </p:blipFill>
          <p:spPr>
            <a:xfrm>
              <a:off x="4025493" y="1397000"/>
              <a:ext cx="619216" cy="720293"/>
            </a:xfrm>
            <a:prstGeom prst="roundRect">
              <a:avLst/>
            </a:prstGeom>
          </p:spPr>
        </p:pic>
      </p:grpSp>
      <p:sp>
        <p:nvSpPr>
          <p:cNvPr id="51" name="Text 133" descr=" 65">
            <a:extLst>
              <a:ext uri="{FF2B5EF4-FFF2-40B4-BE49-F238E27FC236}">
                <a16:creationId xmlns:a16="http://schemas.microsoft.com/office/drawing/2014/main" id="{5BCAD053-0036-45A1-95BF-9F0C7CA0ACA5}"/>
              </a:ext>
            </a:extLst>
          </p:cNvPr>
          <p:cNvSpPr txBox="1"/>
          <p:nvPr/>
        </p:nvSpPr>
        <p:spPr>
          <a:xfrm>
            <a:off x="5958948" y="3002146"/>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writes Gospel</a:t>
            </a:r>
          </a:p>
        </p:txBody>
      </p:sp>
      <p:pic>
        <p:nvPicPr>
          <p:cNvPr id="50" name="Picture 49" descr=" 9">
            <a:extLst>
              <a:ext uri="{FF2B5EF4-FFF2-40B4-BE49-F238E27FC236}">
                <a16:creationId xmlns:a16="http://schemas.microsoft.com/office/drawing/2014/main" id="{B249E00F-7593-4CEA-BB1E-D2CF1DAF3E5A}"/>
              </a:ext>
            </a:extLst>
          </p:cNvPr>
          <p:cNvPicPr>
            <a:picLocks noChangeAspect="1"/>
          </p:cNvPicPr>
          <p:nvPr/>
        </p:nvPicPr>
        <p:blipFill rotWithShape="1">
          <a:blip r:embed="rId5"/>
          <a:srcRect r="5920"/>
          <a:stretch/>
        </p:blipFill>
        <p:spPr>
          <a:xfrm>
            <a:off x="4427869" y="2953635"/>
            <a:ext cx="804531" cy="855148"/>
          </a:xfrm>
          <a:prstGeom prst="rect">
            <a:avLst/>
          </a:prstGeom>
        </p:spPr>
      </p:pic>
      <p:sp>
        <p:nvSpPr>
          <p:cNvPr id="57" name="Text 133" descr=" 66">
            <a:extLst>
              <a:ext uri="{FF2B5EF4-FFF2-40B4-BE49-F238E27FC236}">
                <a16:creationId xmlns:a16="http://schemas.microsoft.com/office/drawing/2014/main" id="{09E66D27-B9D2-47FB-86A8-5903B980AD52}"/>
              </a:ext>
            </a:extLst>
          </p:cNvPr>
          <p:cNvSpPr txBox="1"/>
          <p:nvPr/>
        </p:nvSpPr>
        <p:spPr>
          <a:xfrm>
            <a:off x="5504299" y="4471543"/>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Witness of Polycarp</a:t>
            </a:r>
          </a:p>
        </p:txBody>
      </p:sp>
      <p:pic>
        <p:nvPicPr>
          <p:cNvPr id="56" name="Picture 55" descr=" 10">
            <a:extLst>
              <a:ext uri="{FF2B5EF4-FFF2-40B4-BE49-F238E27FC236}">
                <a16:creationId xmlns:a16="http://schemas.microsoft.com/office/drawing/2014/main" id="{7F58B94F-159F-4B50-83F9-DF3BBD3AF13F}"/>
              </a:ext>
            </a:extLst>
          </p:cNvPr>
          <p:cNvPicPr>
            <a:picLocks noChangeAspect="1"/>
          </p:cNvPicPr>
          <p:nvPr/>
        </p:nvPicPr>
        <p:blipFill>
          <a:blip r:embed="rId6"/>
          <a:stretch>
            <a:fillRect/>
          </a:stretch>
        </p:blipFill>
        <p:spPr>
          <a:xfrm>
            <a:off x="3720802" y="4685641"/>
            <a:ext cx="1272853" cy="451439"/>
          </a:xfrm>
          <a:prstGeom prst="rect">
            <a:avLst/>
          </a:prstGeom>
        </p:spPr>
      </p:pic>
    </p:spTree>
    <p:extLst>
      <p:ext uri="{BB962C8B-B14F-4D97-AF65-F5344CB8AC3E}">
        <p14:creationId xmlns:p14="http://schemas.microsoft.com/office/powerpoint/2010/main" val="339395393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9" name="Shape 53" descr=" 54">
            <a:extLst>
              <a:ext uri="{FF2B5EF4-FFF2-40B4-BE49-F238E27FC236}">
                <a16:creationId xmlns:a16="http://schemas.microsoft.com/office/drawing/2014/main" id="{54C2426B-AD13-47C4-8786-9263E47C8E84}"/>
              </a:ext>
            </a:extLst>
          </p:cNvPr>
          <p:cNvSpPr/>
          <p:nvPr/>
        </p:nvSpPr>
        <p:spPr>
          <a:xfrm rot="2700000">
            <a:off x="4775200" y="2919536"/>
            <a:ext cx="914400" cy="914400"/>
          </a:xfrm>
          <a:prstGeom prst="roundRect">
            <a:avLst/>
          </a:prstGeom>
          <a:solidFill>
            <a:srgbClr val="00B0F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8" name="Shape 54" descr=" 55">
            <a:extLst>
              <a:ext uri="{FF2B5EF4-FFF2-40B4-BE49-F238E27FC236}">
                <a16:creationId xmlns:a16="http://schemas.microsoft.com/office/drawing/2014/main" id="{6AF6AE14-23C3-4B8F-A852-C74E440F4EA6}"/>
              </a:ext>
            </a:extLst>
          </p:cNvPr>
          <p:cNvSpPr/>
          <p:nvPr/>
        </p:nvSpPr>
        <p:spPr>
          <a:xfrm rot="2700000">
            <a:off x="4579869" y="292668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5" name="Shape 56" descr=" 57">
            <a:extLst>
              <a:ext uri="{FF2B5EF4-FFF2-40B4-BE49-F238E27FC236}">
                <a16:creationId xmlns:a16="http://schemas.microsoft.com/office/drawing/2014/main" id="{CFE21E6E-2858-4268-A7FA-48B9C06DC905}"/>
              </a:ext>
            </a:extLst>
          </p:cNvPr>
          <p:cNvSpPr/>
          <p:nvPr/>
        </p:nvSpPr>
        <p:spPr>
          <a:xfrm rot="2700000">
            <a:off x="4351252" y="4453921"/>
            <a:ext cx="914400" cy="914400"/>
          </a:xfrm>
          <a:prstGeom prst="roundRect">
            <a:avLst/>
          </a:prstGeom>
          <a:solidFill>
            <a:srgbClr val="00B05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4" name="Shape 57" descr=" 58">
            <a:extLst>
              <a:ext uri="{FF2B5EF4-FFF2-40B4-BE49-F238E27FC236}">
                <a16:creationId xmlns:a16="http://schemas.microsoft.com/office/drawing/2014/main" id="{41F931F0-EA4D-4C59-87CB-4DE6E42B67F0}"/>
              </a:ext>
            </a:extLst>
          </p:cNvPr>
          <p:cNvSpPr/>
          <p:nvPr/>
        </p:nvSpPr>
        <p:spPr>
          <a:xfrm rot="2700000">
            <a:off x="4155921" y="4461068"/>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sp>
        <p:nvSpPr>
          <p:cNvPr id="37" name="Text 75" descr=" 76">
            <a:extLst>
              <a:ext uri="{FF2B5EF4-FFF2-40B4-BE49-F238E27FC236}">
                <a16:creationId xmlns:a16="http://schemas.microsoft.com/office/drawing/2014/main" id="{DDDCE9C9-9C20-4FF6-B06A-95EE916F9D99}"/>
              </a:ext>
            </a:extLst>
          </p:cNvPr>
          <p:cNvSpPr txBox="1"/>
          <p:nvPr/>
        </p:nvSpPr>
        <p:spPr>
          <a:xfrm>
            <a:off x="-45597" y="1609314"/>
            <a:ext cx="2621281"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60’s – 90’s</a:t>
            </a:r>
          </a:p>
        </p:txBody>
      </p:sp>
      <p:sp>
        <p:nvSpPr>
          <p:cNvPr id="46" name="Text 76" descr=" 77">
            <a:extLst>
              <a:ext uri="{FF2B5EF4-FFF2-40B4-BE49-F238E27FC236}">
                <a16:creationId xmlns:a16="http://schemas.microsoft.com/office/drawing/2014/main" id="{E0339A3A-08A9-4791-8A28-36AA8B082C41}"/>
              </a:ext>
            </a:extLst>
          </p:cNvPr>
          <p:cNvSpPr txBox="1"/>
          <p:nvPr/>
        </p:nvSpPr>
        <p:spPr>
          <a:xfrm>
            <a:off x="1740556" y="3056568"/>
            <a:ext cx="1117600"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90’s</a:t>
            </a:r>
          </a:p>
        </p:txBody>
      </p:sp>
      <p:sp>
        <p:nvSpPr>
          <p:cNvPr id="52" name="Text 77" descr=" 78">
            <a:extLst>
              <a:ext uri="{FF2B5EF4-FFF2-40B4-BE49-F238E27FC236}">
                <a16:creationId xmlns:a16="http://schemas.microsoft.com/office/drawing/2014/main" id="{7B47BF69-E80F-4DA5-BCDE-F01C6EF8CACA}"/>
              </a:ext>
            </a:extLst>
          </p:cNvPr>
          <p:cNvSpPr txBox="1"/>
          <p:nvPr/>
        </p:nvSpPr>
        <p:spPr>
          <a:xfrm>
            <a:off x="595097" y="4575196"/>
            <a:ext cx="1996756"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70-156</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38" name="Line 83" descr=" 84">
            <a:extLst>
              <a:ext uri="{FF2B5EF4-FFF2-40B4-BE49-F238E27FC236}">
                <a16:creationId xmlns:a16="http://schemas.microsoft.com/office/drawing/2014/main" id="{07FCB655-4846-404B-8F5E-CC087C99347B}"/>
              </a:ext>
            </a:extLst>
          </p:cNvPr>
          <p:cNvCxnSpPr/>
          <p:nvPr/>
        </p:nvCxnSpPr>
        <p:spPr>
          <a:xfrm flipV="1">
            <a:off x="2607064" y="1892262"/>
            <a:ext cx="1456937" cy="1"/>
          </a:xfrm>
          <a:prstGeom prst="line">
            <a:avLst/>
          </a:prstGeom>
          <a:ln>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40" name="Shape 50" descr=" 51">
            <a:extLst>
              <a:ext uri="{FF2B5EF4-FFF2-40B4-BE49-F238E27FC236}">
                <a16:creationId xmlns:a16="http://schemas.microsoft.com/office/drawing/2014/main" id="{599974D7-B9A1-450B-976B-BA85AADE3A12}"/>
              </a:ext>
            </a:extLst>
          </p:cNvPr>
          <p:cNvSpPr/>
          <p:nvPr/>
        </p:nvSpPr>
        <p:spPr>
          <a:xfrm rot="2700000">
            <a:off x="4380853" y="1389256"/>
            <a:ext cx="914400" cy="914400"/>
          </a:xfrm>
          <a:prstGeom prst="roundRect">
            <a:avLst/>
          </a:prstGeom>
          <a:solidFill>
            <a:srgbClr val="0070C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39" name="Shape 51" descr=" 52">
            <a:extLst>
              <a:ext uri="{FF2B5EF4-FFF2-40B4-BE49-F238E27FC236}">
                <a16:creationId xmlns:a16="http://schemas.microsoft.com/office/drawing/2014/main" id="{C06D3DC0-A0D0-41BA-BF2F-7BC7251830F7}"/>
              </a:ext>
            </a:extLst>
          </p:cNvPr>
          <p:cNvSpPr/>
          <p:nvPr/>
        </p:nvSpPr>
        <p:spPr>
          <a:xfrm rot="2700000">
            <a:off x="4185523" y="139640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cxnSp>
        <p:nvCxnSpPr>
          <p:cNvPr id="47" name="Line 90" descr=" 91">
            <a:extLst>
              <a:ext uri="{FF2B5EF4-FFF2-40B4-BE49-F238E27FC236}">
                <a16:creationId xmlns:a16="http://schemas.microsoft.com/office/drawing/2014/main" id="{44C4F326-0762-41D8-BBF0-1970ACB7FFA5}"/>
              </a:ext>
            </a:extLst>
          </p:cNvPr>
          <p:cNvCxnSpPr/>
          <p:nvPr/>
        </p:nvCxnSpPr>
        <p:spPr>
          <a:xfrm flipV="1">
            <a:off x="2997425" y="3421404"/>
            <a:ext cx="1456937" cy="1"/>
          </a:xfrm>
          <a:prstGeom prst="line">
            <a:avLst/>
          </a:prstGeom>
          <a:ln>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53" name="Line92" descr=" 93">
            <a:extLst>
              <a:ext uri="{FF2B5EF4-FFF2-40B4-BE49-F238E27FC236}">
                <a16:creationId xmlns:a16="http://schemas.microsoft.com/office/drawing/2014/main" id="{5EBF4015-02CE-49FA-B943-0E23AC97559C}"/>
              </a:ext>
            </a:extLst>
          </p:cNvPr>
          <p:cNvCxnSpPr/>
          <p:nvPr/>
        </p:nvCxnSpPr>
        <p:spPr>
          <a:xfrm flipV="1">
            <a:off x="2568557" y="4983166"/>
            <a:ext cx="1456937" cy="1"/>
          </a:xfrm>
          <a:prstGeom prst="line">
            <a:avLst/>
          </a:prstGeom>
          <a:ln>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
        <p:nvSpPr>
          <p:cNvPr id="45" name="Text 133" descr=" 63">
            <a:extLst>
              <a:ext uri="{FF2B5EF4-FFF2-40B4-BE49-F238E27FC236}">
                <a16:creationId xmlns:a16="http://schemas.microsoft.com/office/drawing/2014/main" id="{60634C94-8BCB-47E4-B497-953811340FCB}"/>
              </a:ext>
            </a:extLst>
          </p:cNvPr>
          <p:cNvSpPr txBox="1"/>
          <p:nvPr/>
        </p:nvSpPr>
        <p:spPr>
          <a:xfrm>
            <a:off x="5515715" y="1456887"/>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ministers in Ephesus</a:t>
            </a:r>
          </a:p>
        </p:txBody>
      </p:sp>
      <p:grpSp>
        <p:nvGrpSpPr>
          <p:cNvPr id="41" name="Group 40" descr=" 2">
            <a:extLst>
              <a:ext uri="{FF2B5EF4-FFF2-40B4-BE49-F238E27FC236}">
                <a16:creationId xmlns:a16="http://schemas.microsoft.com/office/drawing/2014/main" id="{74B6DD50-E7FE-498E-8A28-F36F6692E7BE}"/>
              </a:ext>
            </a:extLst>
          </p:cNvPr>
          <p:cNvGrpSpPr/>
          <p:nvPr/>
        </p:nvGrpSpPr>
        <p:grpSpPr>
          <a:xfrm>
            <a:off x="3999378" y="1397000"/>
            <a:ext cx="974983" cy="720293"/>
            <a:chOff x="3999378" y="1397000"/>
            <a:chExt cx="974983" cy="720293"/>
          </a:xfrm>
        </p:grpSpPr>
        <p:pic>
          <p:nvPicPr>
            <p:cNvPr id="43" name="Picture 42">
              <a:extLst>
                <a:ext uri="{FF2B5EF4-FFF2-40B4-BE49-F238E27FC236}">
                  <a16:creationId xmlns:a16="http://schemas.microsoft.com/office/drawing/2014/main" id="{3FB383D6-D332-4B07-9C71-66358A009739}"/>
                </a:ext>
              </a:extLst>
            </p:cNvPr>
            <p:cNvPicPr>
              <a:picLocks noChangeAspect="1"/>
            </p:cNvPicPr>
            <p:nvPr/>
          </p:nvPicPr>
          <p:blipFill rotWithShape="1">
            <a:blip r:embed="rId4"/>
            <a:srcRect t="35106"/>
            <a:stretch/>
          </p:blipFill>
          <p:spPr>
            <a:xfrm>
              <a:off x="3999378" y="1638068"/>
              <a:ext cx="974983" cy="467427"/>
            </a:xfrm>
            <a:prstGeom prst="roundRect">
              <a:avLst/>
            </a:prstGeom>
          </p:spPr>
        </p:pic>
        <p:pic>
          <p:nvPicPr>
            <p:cNvPr id="44" name="Picture 43">
              <a:extLst>
                <a:ext uri="{FF2B5EF4-FFF2-40B4-BE49-F238E27FC236}">
                  <a16:creationId xmlns:a16="http://schemas.microsoft.com/office/drawing/2014/main" id="{27B1C93A-64B8-42EB-8DAA-2E58B3ACDDEF}"/>
                </a:ext>
              </a:extLst>
            </p:cNvPr>
            <p:cNvPicPr>
              <a:picLocks noChangeAspect="1"/>
            </p:cNvPicPr>
            <p:nvPr/>
          </p:nvPicPr>
          <p:blipFill rotWithShape="1">
            <a:blip r:embed="rId4"/>
            <a:srcRect r="36489"/>
            <a:stretch/>
          </p:blipFill>
          <p:spPr>
            <a:xfrm>
              <a:off x="4025493" y="1397000"/>
              <a:ext cx="619216" cy="720293"/>
            </a:xfrm>
            <a:prstGeom prst="roundRect">
              <a:avLst/>
            </a:prstGeom>
          </p:spPr>
        </p:pic>
      </p:grpSp>
      <p:sp>
        <p:nvSpPr>
          <p:cNvPr id="51" name="Text 133" descr=" 65">
            <a:extLst>
              <a:ext uri="{FF2B5EF4-FFF2-40B4-BE49-F238E27FC236}">
                <a16:creationId xmlns:a16="http://schemas.microsoft.com/office/drawing/2014/main" id="{5BCAD053-0036-45A1-95BF-9F0C7CA0ACA5}"/>
              </a:ext>
            </a:extLst>
          </p:cNvPr>
          <p:cNvSpPr txBox="1"/>
          <p:nvPr/>
        </p:nvSpPr>
        <p:spPr>
          <a:xfrm>
            <a:off x="5958948" y="3002146"/>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writes Gospel</a:t>
            </a:r>
          </a:p>
        </p:txBody>
      </p:sp>
      <p:pic>
        <p:nvPicPr>
          <p:cNvPr id="50" name="Picture 49" descr=" 9">
            <a:extLst>
              <a:ext uri="{FF2B5EF4-FFF2-40B4-BE49-F238E27FC236}">
                <a16:creationId xmlns:a16="http://schemas.microsoft.com/office/drawing/2014/main" id="{B249E00F-7593-4CEA-BB1E-D2CF1DAF3E5A}"/>
              </a:ext>
            </a:extLst>
          </p:cNvPr>
          <p:cNvPicPr>
            <a:picLocks noChangeAspect="1"/>
          </p:cNvPicPr>
          <p:nvPr/>
        </p:nvPicPr>
        <p:blipFill rotWithShape="1">
          <a:blip r:embed="rId5"/>
          <a:srcRect r="5920"/>
          <a:stretch/>
        </p:blipFill>
        <p:spPr>
          <a:xfrm>
            <a:off x="4427869" y="2953635"/>
            <a:ext cx="804531" cy="855148"/>
          </a:xfrm>
          <a:prstGeom prst="rect">
            <a:avLst/>
          </a:prstGeom>
        </p:spPr>
      </p:pic>
      <p:sp>
        <p:nvSpPr>
          <p:cNvPr id="57" name="Text 133" descr=" 66">
            <a:extLst>
              <a:ext uri="{FF2B5EF4-FFF2-40B4-BE49-F238E27FC236}">
                <a16:creationId xmlns:a16="http://schemas.microsoft.com/office/drawing/2014/main" id="{09E66D27-B9D2-47FB-86A8-5903B980AD52}"/>
              </a:ext>
            </a:extLst>
          </p:cNvPr>
          <p:cNvSpPr txBox="1"/>
          <p:nvPr/>
        </p:nvSpPr>
        <p:spPr>
          <a:xfrm>
            <a:off x="5504299" y="4471543"/>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Witness of Polycarp</a:t>
            </a:r>
          </a:p>
        </p:txBody>
      </p:sp>
      <p:pic>
        <p:nvPicPr>
          <p:cNvPr id="56" name="Picture 55" descr=" 10">
            <a:extLst>
              <a:ext uri="{FF2B5EF4-FFF2-40B4-BE49-F238E27FC236}">
                <a16:creationId xmlns:a16="http://schemas.microsoft.com/office/drawing/2014/main" id="{7F58B94F-159F-4B50-83F9-DF3BBD3AF13F}"/>
              </a:ext>
            </a:extLst>
          </p:cNvPr>
          <p:cNvPicPr>
            <a:picLocks noChangeAspect="1"/>
          </p:cNvPicPr>
          <p:nvPr/>
        </p:nvPicPr>
        <p:blipFill>
          <a:blip r:embed="rId6"/>
          <a:stretch>
            <a:fillRect/>
          </a:stretch>
        </p:blipFill>
        <p:spPr>
          <a:xfrm>
            <a:off x="3720802" y="4685641"/>
            <a:ext cx="1272853" cy="451439"/>
          </a:xfrm>
          <a:prstGeom prst="rect">
            <a:avLst/>
          </a:prstGeom>
        </p:spPr>
      </p:pic>
      <p:sp>
        <p:nvSpPr>
          <p:cNvPr id="58" name="TextBox 57" descr=" 53">
            <a:extLst>
              <a:ext uri="{FF2B5EF4-FFF2-40B4-BE49-F238E27FC236}">
                <a16:creationId xmlns:a16="http://schemas.microsoft.com/office/drawing/2014/main" id="{C4C9B6A2-21A9-4044-9DEA-F964D71225F9}"/>
              </a:ext>
            </a:extLst>
          </p:cNvPr>
          <p:cNvSpPr txBox="1"/>
          <p:nvPr/>
        </p:nvSpPr>
        <p:spPr>
          <a:xfrm>
            <a:off x="471488" y="428178"/>
            <a:ext cx="10872787" cy="6001643"/>
          </a:xfrm>
          <a:prstGeom prst="rect">
            <a:avLst/>
          </a:prstGeom>
          <a:solidFill>
            <a:schemeClr val="bg1"/>
          </a:solidFill>
          <a:ln>
            <a:solidFill>
              <a:srgbClr val="002060"/>
            </a:solidFill>
          </a:ln>
        </p:spPr>
        <p:txBody>
          <a:bodyPr wrap="square" rtlCol="0">
            <a:spAutoFit/>
          </a:bodyPr>
          <a:lstStyle/>
          <a:p>
            <a:pPr algn="ctr"/>
            <a:r>
              <a:rPr lang="en-US" sz="3200" dirty="0">
                <a:solidFill>
                  <a:srgbClr val="002060"/>
                </a:solidFill>
              </a:rPr>
              <a:t>“I remember the events of that time more clearly than those of recent years.   For what boys learn, growing with their mind, becomes joined with it; so that I am able to describe the very place in which the blessed Polycarp sat as he discoursed, and his goings out and his comings in, and the manner of his life, and his physical appearance, and his discourses to the people, and the accounts which he gave of his intercourse with John and with the others who had seen the Lord. And as he remembered their words, and what he heard from them concerning the Lord, and concerning his miracles and his teaching, having received them from eyewitnesses of the ‘Word of life,’ [a Johannine term] Polycarp related all things in harmony with the Scriptures”</a:t>
            </a:r>
          </a:p>
        </p:txBody>
      </p:sp>
    </p:spTree>
    <p:extLst>
      <p:ext uri="{BB962C8B-B14F-4D97-AF65-F5344CB8AC3E}">
        <p14:creationId xmlns:p14="http://schemas.microsoft.com/office/powerpoint/2010/main" val="362203901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9" name="Shape 53" descr=" 54">
            <a:extLst>
              <a:ext uri="{FF2B5EF4-FFF2-40B4-BE49-F238E27FC236}">
                <a16:creationId xmlns:a16="http://schemas.microsoft.com/office/drawing/2014/main" id="{54C2426B-AD13-47C4-8786-9263E47C8E84}"/>
              </a:ext>
            </a:extLst>
          </p:cNvPr>
          <p:cNvSpPr/>
          <p:nvPr/>
        </p:nvSpPr>
        <p:spPr>
          <a:xfrm rot="2700000">
            <a:off x="4775200" y="2919536"/>
            <a:ext cx="914400" cy="914400"/>
          </a:xfrm>
          <a:prstGeom prst="roundRect">
            <a:avLst/>
          </a:prstGeom>
          <a:solidFill>
            <a:srgbClr val="00B0F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8" name="Shape 54" descr=" 55">
            <a:extLst>
              <a:ext uri="{FF2B5EF4-FFF2-40B4-BE49-F238E27FC236}">
                <a16:creationId xmlns:a16="http://schemas.microsoft.com/office/drawing/2014/main" id="{6AF6AE14-23C3-4B8F-A852-C74E440F4EA6}"/>
              </a:ext>
            </a:extLst>
          </p:cNvPr>
          <p:cNvSpPr/>
          <p:nvPr/>
        </p:nvSpPr>
        <p:spPr>
          <a:xfrm rot="2700000">
            <a:off x="4579869" y="292668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5" name="Shape 56" descr=" 57">
            <a:extLst>
              <a:ext uri="{FF2B5EF4-FFF2-40B4-BE49-F238E27FC236}">
                <a16:creationId xmlns:a16="http://schemas.microsoft.com/office/drawing/2014/main" id="{CFE21E6E-2858-4268-A7FA-48B9C06DC905}"/>
              </a:ext>
            </a:extLst>
          </p:cNvPr>
          <p:cNvSpPr/>
          <p:nvPr/>
        </p:nvSpPr>
        <p:spPr>
          <a:xfrm rot="2700000">
            <a:off x="4351252" y="4453921"/>
            <a:ext cx="914400" cy="914400"/>
          </a:xfrm>
          <a:prstGeom prst="roundRect">
            <a:avLst/>
          </a:prstGeom>
          <a:solidFill>
            <a:srgbClr val="00B05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4" name="Shape 57" descr=" 58">
            <a:extLst>
              <a:ext uri="{FF2B5EF4-FFF2-40B4-BE49-F238E27FC236}">
                <a16:creationId xmlns:a16="http://schemas.microsoft.com/office/drawing/2014/main" id="{41F931F0-EA4D-4C59-87CB-4DE6E42B67F0}"/>
              </a:ext>
            </a:extLst>
          </p:cNvPr>
          <p:cNvSpPr/>
          <p:nvPr/>
        </p:nvSpPr>
        <p:spPr>
          <a:xfrm rot="2700000">
            <a:off x="4155921" y="4461068"/>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62" name="Shape 59" descr=" 60">
            <a:extLst>
              <a:ext uri="{FF2B5EF4-FFF2-40B4-BE49-F238E27FC236}">
                <a16:creationId xmlns:a16="http://schemas.microsoft.com/office/drawing/2014/main" id="{5AB3CFC3-BDB6-460E-9276-B0887EC8789B}"/>
              </a:ext>
            </a:extLst>
          </p:cNvPr>
          <p:cNvSpPr/>
          <p:nvPr/>
        </p:nvSpPr>
        <p:spPr>
          <a:xfrm rot="2700000">
            <a:off x="3304132" y="5685277"/>
            <a:ext cx="914400" cy="914400"/>
          </a:xfrm>
          <a:prstGeom prst="roundRect">
            <a:avLst/>
          </a:prstGeom>
          <a:solidFill>
            <a:srgbClr val="92D05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61" name="Shape 60" descr=" 61">
            <a:extLst>
              <a:ext uri="{FF2B5EF4-FFF2-40B4-BE49-F238E27FC236}">
                <a16:creationId xmlns:a16="http://schemas.microsoft.com/office/drawing/2014/main" id="{26602CCD-9A3E-47A0-8E70-3578E1C53586}"/>
              </a:ext>
            </a:extLst>
          </p:cNvPr>
          <p:cNvSpPr/>
          <p:nvPr/>
        </p:nvSpPr>
        <p:spPr>
          <a:xfrm rot="2700000">
            <a:off x="3108801" y="5692424"/>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sp>
        <p:nvSpPr>
          <p:cNvPr id="37" name="Text 75" descr=" 76">
            <a:extLst>
              <a:ext uri="{FF2B5EF4-FFF2-40B4-BE49-F238E27FC236}">
                <a16:creationId xmlns:a16="http://schemas.microsoft.com/office/drawing/2014/main" id="{DDDCE9C9-9C20-4FF6-B06A-95EE916F9D99}"/>
              </a:ext>
            </a:extLst>
          </p:cNvPr>
          <p:cNvSpPr txBox="1"/>
          <p:nvPr/>
        </p:nvSpPr>
        <p:spPr>
          <a:xfrm>
            <a:off x="-45597" y="1609314"/>
            <a:ext cx="2621281"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60’s – 90’s</a:t>
            </a:r>
          </a:p>
        </p:txBody>
      </p:sp>
      <p:sp>
        <p:nvSpPr>
          <p:cNvPr id="46" name="Text 76" descr=" 77">
            <a:extLst>
              <a:ext uri="{FF2B5EF4-FFF2-40B4-BE49-F238E27FC236}">
                <a16:creationId xmlns:a16="http://schemas.microsoft.com/office/drawing/2014/main" id="{E0339A3A-08A9-4791-8A28-36AA8B082C41}"/>
              </a:ext>
            </a:extLst>
          </p:cNvPr>
          <p:cNvSpPr txBox="1"/>
          <p:nvPr/>
        </p:nvSpPr>
        <p:spPr>
          <a:xfrm>
            <a:off x="1740556" y="3056568"/>
            <a:ext cx="1117600"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90’s</a:t>
            </a:r>
          </a:p>
        </p:txBody>
      </p:sp>
      <p:sp>
        <p:nvSpPr>
          <p:cNvPr id="52" name="Text 77" descr=" 78">
            <a:extLst>
              <a:ext uri="{FF2B5EF4-FFF2-40B4-BE49-F238E27FC236}">
                <a16:creationId xmlns:a16="http://schemas.microsoft.com/office/drawing/2014/main" id="{7B47BF69-E80F-4DA5-BCDE-F01C6EF8CACA}"/>
              </a:ext>
            </a:extLst>
          </p:cNvPr>
          <p:cNvSpPr txBox="1"/>
          <p:nvPr/>
        </p:nvSpPr>
        <p:spPr>
          <a:xfrm>
            <a:off x="595097" y="4575196"/>
            <a:ext cx="1996756"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70-156</a:t>
            </a:r>
          </a:p>
        </p:txBody>
      </p:sp>
      <p:sp>
        <p:nvSpPr>
          <p:cNvPr id="58" name="Text 78" descr=" 79">
            <a:extLst>
              <a:ext uri="{FF2B5EF4-FFF2-40B4-BE49-F238E27FC236}">
                <a16:creationId xmlns:a16="http://schemas.microsoft.com/office/drawing/2014/main" id="{13C59A3E-AC2F-4E9F-B32B-ABC4849FE216}"/>
              </a:ext>
            </a:extLst>
          </p:cNvPr>
          <p:cNvSpPr txBox="1"/>
          <p:nvPr/>
        </p:nvSpPr>
        <p:spPr>
          <a:xfrm>
            <a:off x="-545700" y="5796257"/>
            <a:ext cx="2740909" cy="410369"/>
          </a:xfrm>
          <a:prstGeom prst="rect">
            <a:avLst/>
          </a:prstGeom>
          <a:noFill/>
        </p:spPr>
        <p:txBody>
          <a:bodyPr wrap="square" rtlCol="0">
            <a:noAutofit/>
          </a:bodyPr>
          <a:lstStyle/>
          <a:p>
            <a:pPr algn="ctr"/>
            <a:r>
              <a:rPr lang="en-US" sz="3733" spc="-200" dirty="0">
                <a:solidFill>
                  <a:schemeClr val="tx1">
                    <a:lumMod val="50000"/>
                    <a:lumOff val="50000"/>
                  </a:schemeClr>
                </a:solidFill>
                <a:latin typeface="+mj-lt"/>
              </a:rPr>
              <a:t>140-202</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38" name="Line 83" descr=" 84">
            <a:extLst>
              <a:ext uri="{FF2B5EF4-FFF2-40B4-BE49-F238E27FC236}">
                <a16:creationId xmlns:a16="http://schemas.microsoft.com/office/drawing/2014/main" id="{07FCB655-4846-404B-8F5E-CC087C99347B}"/>
              </a:ext>
            </a:extLst>
          </p:cNvPr>
          <p:cNvCxnSpPr/>
          <p:nvPr/>
        </p:nvCxnSpPr>
        <p:spPr>
          <a:xfrm flipV="1">
            <a:off x="2607064" y="1892262"/>
            <a:ext cx="1456937" cy="1"/>
          </a:xfrm>
          <a:prstGeom prst="line">
            <a:avLst/>
          </a:prstGeom>
          <a:ln>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40" name="Shape 50" descr=" 51">
            <a:extLst>
              <a:ext uri="{FF2B5EF4-FFF2-40B4-BE49-F238E27FC236}">
                <a16:creationId xmlns:a16="http://schemas.microsoft.com/office/drawing/2014/main" id="{599974D7-B9A1-450B-976B-BA85AADE3A12}"/>
              </a:ext>
            </a:extLst>
          </p:cNvPr>
          <p:cNvSpPr/>
          <p:nvPr/>
        </p:nvSpPr>
        <p:spPr>
          <a:xfrm rot="2700000">
            <a:off x="4380853" y="1389256"/>
            <a:ext cx="914400" cy="914400"/>
          </a:xfrm>
          <a:prstGeom prst="roundRect">
            <a:avLst/>
          </a:prstGeom>
          <a:solidFill>
            <a:srgbClr val="0070C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39" name="Shape 51" descr=" 52">
            <a:extLst>
              <a:ext uri="{FF2B5EF4-FFF2-40B4-BE49-F238E27FC236}">
                <a16:creationId xmlns:a16="http://schemas.microsoft.com/office/drawing/2014/main" id="{C06D3DC0-A0D0-41BA-BF2F-7BC7251830F7}"/>
              </a:ext>
            </a:extLst>
          </p:cNvPr>
          <p:cNvSpPr/>
          <p:nvPr/>
        </p:nvSpPr>
        <p:spPr>
          <a:xfrm rot="2700000">
            <a:off x="4185523" y="139640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cxnSp>
        <p:nvCxnSpPr>
          <p:cNvPr id="47" name="Line 90" descr=" 91">
            <a:extLst>
              <a:ext uri="{FF2B5EF4-FFF2-40B4-BE49-F238E27FC236}">
                <a16:creationId xmlns:a16="http://schemas.microsoft.com/office/drawing/2014/main" id="{44C4F326-0762-41D8-BBF0-1970ACB7FFA5}"/>
              </a:ext>
            </a:extLst>
          </p:cNvPr>
          <p:cNvCxnSpPr/>
          <p:nvPr/>
        </p:nvCxnSpPr>
        <p:spPr>
          <a:xfrm flipV="1">
            <a:off x="2997425" y="3421404"/>
            <a:ext cx="1456937" cy="1"/>
          </a:xfrm>
          <a:prstGeom prst="line">
            <a:avLst/>
          </a:prstGeom>
          <a:ln>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53" name="Line92" descr=" 93">
            <a:extLst>
              <a:ext uri="{FF2B5EF4-FFF2-40B4-BE49-F238E27FC236}">
                <a16:creationId xmlns:a16="http://schemas.microsoft.com/office/drawing/2014/main" id="{5EBF4015-02CE-49FA-B943-0E23AC97559C}"/>
              </a:ext>
            </a:extLst>
          </p:cNvPr>
          <p:cNvCxnSpPr/>
          <p:nvPr/>
        </p:nvCxnSpPr>
        <p:spPr>
          <a:xfrm flipV="1">
            <a:off x="2568557" y="4983166"/>
            <a:ext cx="1456937" cy="1"/>
          </a:xfrm>
          <a:prstGeom prst="line">
            <a:avLst/>
          </a:prstGeom>
          <a:ln>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Line 93" descr=" 94">
            <a:extLst>
              <a:ext uri="{FF2B5EF4-FFF2-40B4-BE49-F238E27FC236}">
                <a16:creationId xmlns:a16="http://schemas.microsoft.com/office/drawing/2014/main" id="{D75B7B74-0232-4881-AC0F-08344E6F906E}"/>
              </a:ext>
            </a:extLst>
          </p:cNvPr>
          <p:cNvCxnSpPr/>
          <p:nvPr/>
        </p:nvCxnSpPr>
        <p:spPr>
          <a:xfrm flipV="1">
            <a:off x="1524001" y="6154450"/>
            <a:ext cx="1456937" cy="1"/>
          </a:xfrm>
          <a:prstGeom prst="line">
            <a:avLst/>
          </a:prstGeom>
          <a:ln>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60" name="Picture 59" descr=" 5">
            <a:extLst>
              <a:ext uri="{FF2B5EF4-FFF2-40B4-BE49-F238E27FC236}">
                <a16:creationId xmlns:a16="http://schemas.microsoft.com/office/drawing/2014/main" id="{4F6830D3-C851-47EA-933B-E11BCA8ABC18}"/>
              </a:ext>
            </a:extLst>
          </p:cNvPr>
          <p:cNvPicPr>
            <a:picLocks noChangeAspect="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brightnessContrast bright="-51000"/>
                    </a14:imgEffect>
                  </a14:imgLayer>
                </a14:imgProps>
              </a:ext>
              <a:ext uri="{28A0092B-C50C-407E-A947-70E740481C1C}">
                <a14:useLocalDpi xmlns:a14="http://schemas.microsoft.com/office/drawing/2010/main" val="0"/>
              </a:ext>
            </a:extLst>
          </a:blip>
          <a:stretch>
            <a:fillRect/>
          </a:stretch>
        </p:blipFill>
        <p:spPr>
          <a:xfrm>
            <a:off x="3297025" y="5908227"/>
            <a:ext cx="503895" cy="503895"/>
          </a:xfrm>
          <a:prstGeom prst="rect">
            <a:avLst/>
          </a:prstGeom>
          <a:effectLst>
            <a:innerShdw blurRad="25400" dist="19050" dir="15480000">
              <a:prstClr val="black">
                <a:alpha val="29000"/>
              </a:prstClr>
            </a:innerShdw>
          </a:effectLst>
        </p:spPr>
      </p:pic>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
        <p:nvSpPr>
          <p:cNvPr id="45" name="Text 133" descr=" 63">
            <a:extLst>
              <a:ext uri="{FF2B5EF4-FFF2-40B4-BE49-F238E27FC236}">
                <a16:creationId xmlns:a16="http://schemas.microsoft.com/office/drawing/2014/main" id="{60634C94-8BCB-47E4-B497-953811340FCB}"/>
              </a:ext>
            </a:extLst>
          </p:cNvPr>
          <p:cNvSpPr txBox="1"/>
          <p:nvPr/>
        </p:nvSpPr>
        <p:spPr>
          <a:xfrm>
            <a:off x="5515715" y="1456887"/>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ministers in Ephesus</a:t>
            </a:r>
          </a:p>
        </p:txBody>
      </p:sp>
      <p:grpSp>
        <p:nvGrpSpPr>
          <p:cNvPr id="41" name="Group 40" descr=" 2">
            <a:extLst>
              <a:ext uri="{FF2B5EF4-FFF2-40B4-BE49-F238E27FC236}">
                <a16:creationId xmlns:a16="http://schemas.microsoft.com/office/drawing/2014/main" id="{74B6DD50-E7FE-498E-8A28-F36F6692E7BE}"/>
              </a:ext>
            </a:extLst>
          </p:cNvPr>
          <p:cNvGrpSpPr/>
          <p:nvPr/>
        </p:nvGrpSpPr>
        <p:grpSpPr>
          <a:xfrm>
            <a:off x="3999378" y="1397000"/>
            <a:ext cx="974983" cy="720293"/>
            <a:chOff x="3999378" y="1397000"/>
            <a:chExt cx="974983" cy="720293"/>
          </a:xfrm>
        </p:grpSpPr>
        <p:pic>
          <p:nvPicPr>
            <p:cNvPr id="43" name="Picture 42">
              <a:extLst>
                <a:ext uri="{FF2B5EF4-FFF2-40B4-BE49-F238E27FC236}">
                  <a16:creationId xmlns:a16="http://schemas.microsoft.com/office/drawing/2014/main" id="{3FB383D6-D332-4B07-9C71-66358A009739}"/>
                </a:ext>
              </a:extLst>
            </p:cNvPr>
            <p:cNvPicPr>
              <a:picLocks noChangeAspect="1"/>
            </p:cNvPicPr>
            <p:nvPr/>
          </p:nvPicPr>
          <p:blipFill rotWithShape="1">
            <a:blip r:embed="rId6"/>
            <a:srcRect t="35106"/>
            <a:stretch/>
          </p:blipFill>
          <p:spPr>
            <a:xfrm>
              <a:off x="3999378" y="1638068"/>
              <a:ext cx="974983" cy="467427"/>
            </a:xfrm>
            <a:prstGeom prst="roundRect">
              <a:avLst/>
            </a:prstGeom>
          </p:spPr>
        </p:pic>
        <p:pic>
          <p:nvPicPr>
            <p:cNvPr id="44" name="Picture 43">
              <a:extLst>
                <a:ext uri="{FF2B5EF4-FFF2-40B4-BE49-F238E27FC236}">
                  <a16:creationId xmlns:a16="http://schemas.microsoft.com/office/drawing/2014/main" id="{27B1C93A-64B8-42EB-8DAA-2E58B3ACDDEF}"/>
                </a:ext>
              </a:extLst>
            </p:cNvPr>
            <p:cNvPicPr>
              <a:picLocks noChangeAspect="1"/>
            </p:cNvPicPr>
            <p:nvPr/>
          </p:nvPicPr>
          <p:blipFill rotWithShape="1">
            <a:blip r:embed="rId6"/>
            <a:srcRect r="36489"/>
            <a:stretch/>
          </p:blipFill>
          <p:spPr>
            <a:xfrm>
              <a:off x="4025493" y="1397000"/>
              <a:ext cx="619216" cy="720293"/>
            </a:xfrm>
            <a:prstGeom prst="roundRect">
              <a:avLst/>
            </a:prstGeom>
          </p:spPr>
        </p:pic>
      </p:grpSp>
      <p:sp>
        <p:nvSpPr>
          <p:cNvPr id="51" name="Text 133" descr=" 65">
            <a:extLst>
              <a:ext uri="{FF2B5EF4-FFF2-40B4-BE49-F238E27FC236}">
                <a16:creationId xmlns:a16="http://schemas.microsoft.com/office/drawing/2014/main" id="{5BCAD053-0036-45A1-95BF-9F0C7CA0ACA5}"/>
              </a:ext>
            </a:extLst>
          </p:cNvPr>
          <p:cNvSpPr txBox="1"/>
          <p:nvPr/>
        </p:nvSpPr>
        <p:spPr>
          <a:xfrm>
            <a:off x="5958948" y="3002146"/>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writes Gospel</a:t>
            </a:r>
          </a:p>
        </p:txBody>
      </p:sp>
      <p:pic>
        <p:nvPicPr>
          <p:cNvPr id="50" name="Picture 49" descr=" 9">
            <a:extLst>
              <a:ext uri="{FF2B5EF4-FFF2-40B4-BE49-F238E27FC236}">
                <a16:creationId xmlns:a16="http://schemas.microsoft.com/office/drawing/2014/main" id="{B249E00F-7593-4CEA-BB1E-D2CF1DAF3E5A}"/>
              </a:ext>
            </a:extLst>
          </p:cNvPr>
          <p:cNvPicPr>
            <a:picLocks noChangeAspect="1"/>
          </p:cNvPicPr>
          <p:nvPr/>
        </p:nvPicPr>
        <p:blipFill rotWithShape="1">
          <a:blip r:embed="rId7"/>
          <a:srcRect r="5920"/>
          <a:stretch/>
        </p:blipFill>
        <p:spPr>
          <a:xfrm>
            <a:off x="4427869" y="2953635"/>
            <a:ext cx="804531" cy="855148"/>
          </a:xfrm>
          <a:prstGeom prst="rect">
            <a:avLst/>
          </a:prstGeom>
        </p:spPr>
      </p:pic>
      <p:sp>
        <p:nvSpPr>
          <p:cNvPr id="57" name="Text 133" descr=" 66">
            <a:extLst>
              <a:ext uri="{FF2B5EF4-FFF2-40B4-BE49-F238E27FC236}">
                <a16:creationId xmlns:a16="http://schemas.microsoft.com/office/drawing/2014/main" id="{09E66D27-B9D2-47FB-86A8-5903B980AD52}"/>
              </a:ext>
            </a:extLst>
          </p:cNvPr>
          <p:cNvSpPr txBox="1"/>
          <p:nvPr/>
        </p:nvSpPr>
        <p:spPr>
          <a:xfrm>
            <a:off x="5504299" y="4471543"/>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Witness of Polycarp</a:t>
            </a:r>
          </a:p>
        </p:txBody>
      </p:sp>
      <p:pic>
        <p:nvPicPr>
          <p:cNvPr id="56" name="Picture 55" descr=" 10">
            <a:extLst>
              <a:ext uri="{FF2B5EF4-FFF2-40B4-BE49-F238E27FC236}">
                <a16:creationId xmlns:a16="http://schemas.microsoft.com/office/drawing/2014/main" id="{7F58B94F-159F-4B50-83F9-DF3BBD3AF13F}"/>
              </a:ext>
            </a:extLst>
          </p:cNvPr>
          <p:cNvPicPr>
            <a:picLocks noChangeAspect="1"/>
          </p:cNvPicPr>
          <p:nvPr/>
        </p:nvPicPr>
        <p:blipFill>
          <a:blip r:embed="rId8"/>
          <a:stretch>
            <a:fillRect/>
          </a:stretch>
        </p:blipFill>
        <p:spPr>
          <a:xfrm>
            <a:off x="3720802" y="4685641"/>
            <a:ext cx="1272853" cy="451439"/>
          </a:xfrm>
          <a:prstGeom prst="rect">
            <a:avLst/>
          </a:prstGeom>
        </p:spPr>
      </p:pic>
      <p:sp>
        <p:nvSpPr>
          <p:cNvPr id="63" name="Text 133" descr=" 67">
            <a:extLst>
              <a:ext uri="{FF2B5EF4-FFF2-40B4-BE49-F238E27FC236}">
                <a16:creationId xmlns:a16="http://schemas.microsoft.com/office/drawing/2014/main" id="{5C956570-4D9E-4BDE-A902-9DF89283D752}"/>
              </a:ext>
            </a:extLst>
          </p:cNvPr>
          <p:cNvSpPr txBox="1"/>
          <p:nvPr/>
        </p:nvSpPr>
        <p:spPr>
          <a:xfrm>
            <a:off x="4582640" y="5810563"/>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Witness of Irenaeus</a:t>
            </a:r>
          </a:p>
        </p:txBody>
      </p:sp>
    </p:spTree>
    <p:extLst>
      <p:ext uri="{BB962C8B-B14F-4D97-AF65-F5344CB8AC3E}">
        <p14:creationId xmlns:p14="http://schemas.microsoft.com/office/powerpoint/2010/main" val="362127201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Freeform 19" descr=" 80"/>
          <p:cNvSpPr>
            <a:spLocks/>
          </p:cNvSpPr>
          <p:nvPr/>
        </p:nvSpPr>
        <p:spPr bwMode="auto">
          <a:xfrm rot="5400000">
            <a:off x="-1840405" y="1818189"/>
            <a:ext cx="6844041" cy="3224192"/>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7" name="Freeform 19" descr=" 17"/>
          <p:cNvSpPr>
            <a:spLocks/>
          </p:cNvSpPr>
          <p:nvPr/>
        </p:nvSpPr>
        <p:spPr bwMode="auto">
          <a:xfrm rot="5400000">
            <a:off x="-1261456" y="2336247"/>
            <a:ext cx="4693227" cy="2210955"/>
          </a:xfrm>
          <a:custGeom>
            <a:avLst/>
            <a:gdLst>
              <a:gd name="T0" fmla="*/ 2871 w 2871"/>
              <a:gd name="T1" fmla="*/ 1341 h 1352"/>
              <a:gd name="T2" fmla="*/ 1435 w 2871"/>
              <a:gd name="T3" fmla="*/ 0 h 1352"/>
              <a:gd name="T4" fmla="*/ 0 w 2871"/>
              <a:gd name="T5" fmla="*/ 1343 h 1352"/>
              <a:gd name="T6" fmla="*/ 2871 w 2871"/>
              <a:gd name="T7" fmla="*/ 1341 h 1352"/>
            </a:gdLst>
            <a:ahLst/>
            <a:cxnLst>
              <a:cxn ang="0">
                <a:pos x="T0" y="T1"/>
              </a:cxn>
              <a:cxn ang="0">
                <a:pos x="T2" y="T3"/>
              </a:cxn>
              <a:cxn ang="0">
                <a:pos x="T4" y="T5"/>
              </a:cxn>
              <a:cxn ang="0">
                <a:pos x="T6" y="T7"/>
              </a:cxn>
            </a:cxnLst>
            <a:rect l="0" t="0" r="r" b="b"/>
            <a:pathLst>
              <a:path w="2871" h="1352">
                <a:moveTo>
                  <a:pt x="2871" y="1341"/>
                </a:moveTo>
                <a:cubicBezTo>
                  <a:pt x="2820" y="592"/>
                  <a:pt x="2197" y="0"/>
                  <a:pt x="1435" y="0"/>
                </a:cubicBezTo>
                <a:cubicBezTo>
                  <a:pt x="673" y="0"/>
                  <a:pt x="49" y="593"/>
                  <a:pt x="0" y="1343"/>
                </a:cubicBezTo>
                <a:cubicBezTo>
                  <a:pt x="957" y="1352"/>
                  <a:pt x="1914" y="1346"/>
                  <a:pt x="2871" y="1341"/>
                </a:cubicBezTo>
                <a:close/>
              </a:path>
            </a:pathLst>
          </a:custGeom>
          <a:solidFill>
            <a:srgbClr val="BFCAD7"/>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8" name="Freeform 20" descr=" 18"/>
          <p:cNvSpPr>
            <a:spLocks/>
          </p:cNvSpPr>
          <p:nvPr/>
        </p:nvSpPr>
        <p:spPr bwMode="auto">
          <a:xfrm rot="5400000">
            <a:off x="-984191" y="2613425"/>
            <a:ext cx="3640317" cy="1712576"/>
          </a:xfrm>
          <a:custGeom>
            <a:avLst/>
            <a:gdLst>
              <a:gd name="T0" fmla="*/ 2449 w 2449"/>
              <a:gd name="T1" fmla="*/ 1144 h 1153"/>
              <a:gd name="T2" fmla="*/ 1224 w 2449"/>
              <a:gd name="T3" fmla="*/ 0 h 1153"/>
              <a:gd name="T4" fmla="*/ 0 w 2449"/>
              <a:gd name="T5" fmla="*/ 1146 h 1153"/>
              <a:gd name="T6" fmla="*/ 2449 w 2449"/>
              <a:gd name="T7" fmla="*/ 1144 h 1153"/>
            </a:gdLst>
            <a:ahLst/>
            <a:cxnLst>
              <a:cxn ang="0">
                <a:pos x="T0" y="T1"/>
              </a:cxn>
              <a:cxn ang="0">
                <a:pos x="T2" y="T3"/>
              </a:cxn>
              <a:cxn ang="0">
                <a:pos x="T4" y="T5"/>
              </a:cxn>
              <a:cxn ang="0">
                <a:pos x="T6" y="T7"/>
              </a:cxn>
            </a:cxnLst>
            <a:rect l="0" t="0" r="r" b="b"/>
            <a:pathLst>
              <a:path w="2449" h="1153">
                <a:moveTo>
                  <a:pt x="2449" y="1144"/>
                </a:moveTo>
                <a:cubicBezTo>
                  <a:pt x="2406" y="505"/>
                  <a:pt x="1874" y="0"/>
                  <a:pt x="1224" y="0"/>
                </a:cubicBezTo>
                <a:cubicBezTo>
                  <a:pt x="574" y="0"/>
                  <a:pt x="42" y="506"/>
                  <a:pt x="0" y="1146"/>
                </a:cubicBezTo>
                <a:cubicBezTo>
                  <a:pt x="816" y="1153"/>
                  <a:pt x="1632" y="1149"/>
                  <a:pt x="2449" y="1144"/>
                </a:cubicBezTo>
                <a:close/>
              </a:path>
            </a:pathLst>
          </a:custGeom>
          <a:solidFill>
            <a:srgbClr val="D0D8E2"/>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19" name="Freeform 21" descr=" 19"/>
          <p:cNvSpPr>
            <a:spLocks/>
          </p:cNvSpPr>
          <p:nvPr/>
        </p:nvSpPr>
        <p:spPr bwMode="auto">
          <a:xfrm rot="5400000">
            <a:off x="-689684" y="2860808"/>
            <a:ext cx="2528549" cy="1189821"/>
          </a:xfrm>
          <a:custGeom>
            <a:avLst/>
            <a:gdLst>
              <a:gd name="T0" fmla="*/ 2059 w 2059"/>
              <a:gd name="T1" fmla="*/ 962 h 969"/>
              <a:gd name="T2" fmla="*/ 1030 w 2059"/>
              <a:gd name="T3" fmla="*/ 0 h 969"/>
              <a:gd name="T4" fmla="*/ 0 w 2059"/>
              <a:gd name="T5" fmla="*/ 963 h 969"/>
              <a:gd name="T6" fmla="*/ 2059 w 2059"/>
              <a:gd name="T7" fmla="*/ 962 h 969"/>
            </a:gdLst>
            <a:ahLst/>
            <a:cxnLst>
              <a:cxn ang="0">
                <a:pos x="T0" y="T1"/>
              </a:cxn>
              <a:cxn ang="0">
                <a:pos x="T2" y="T3"/>
              </a:cxn>
              <a:cxn ang="0">
                <a:pos x="T4" y="T5"/>
              </a:cxn>
              <a:cxn ang="0">
                <a:pos x="T6" y="T7"/>
              </a:cxn>
            </a:cxnLst>
            <a:rect l="0" t="0" r="r" b="b"/>
            <a:pathLst>
              <a:path w="2059" h="969">
                <a:moveTo>
                  <a:pt x="2059" y="962"/>
                </a:moveTo>
                <a:cubicBezTo>
                  <a:pt x="2023" y="425"/>
                  <a:pt x="1576" y="0"/>
                  <a:pt x="1030" y="0"/>
                </a:cubicBezTo>
                <a:cubicBezTo>
                  <a:pt x="483" y="0"/>
                  <a:pt x="36" y="426"/>
                  <a:pt x="0" y="963"/>
                </a:cubicBezTo>
                <a:cubicBezTo>
                  <a:pt x="686" y="969"/>
                  <a:pt x="1373" y="966"/>
                  <a:pt x="2059" y="962"/>
                </a:cubicBezTo>
                <a:close/>
              </a:path>
            </a:pathLst>
          </a:custGeom>
          <a:solidFill>
            <a:srgbClr val="D6DDE6"/>
          </a:solidFill>
          <a:ln>
            <a:noFill/>
          </a:ln>
        </p:spPr>
        <p:txBody>
          <a:bodyPr vert="horz" wrap="square" lIns="121920" tIns="60960" rIns="121920" bIns="60960" numCol="1" anchor="t" anchorCtr="0" compatLnSpc="1">
            <a:prstTxWarp prst="textNoShape">
              <a:avLst/>
            </a:prstTxWarp>
            <a:normAutofit/>
          </a:bodyPr>
          <a:lstStyle/>
          <a:p>
            <a:endParaRPr lang="en-US" sz="2400"/>
          </a:p>
        </p:txBody>
      </p:sp>
      <p:grpSp>
        <p:nvGrpSpPr>
          <p:cNvPr id="42" name="Group 41" descr=" 42"/>
          <p:cNvGrpSpPr/>
          <p:nvPr/>
        </p:nvGrpSpPr>
        <p:grpSpPr>
          <a:xfrm>
            <a:off x="-11350" y="331174"/>
            <a:ext cx="3008775" cy="6242303"/>
            <a:chOff x="-8513" y="176022"/>
            <a:chExt cx="2256581" cy="4681727"/>
          </a:xfrm>
        </p:grpSpPr>
        <p:sp>
          <p:nvSpPr>
            <p:cNvPr id="20" name="Freeform 22"/>
            <p:cNvSpPr>
              <a:spLocks/>
            </p:cNvSpPr>
            <p:nvPr/>
          </p:nvSpPr>
          <p:spPr bwMode="auto">
            <a:xfrm rot="5400000">
              <a:off x="366065" y="-198556"/>
              <a:ext cx="351245" cy="1100402"/>
            </a:xfrm>
            <a:custGeom>
              <a:avLst/>
              <a:gdLst>
                <a:gd name="T0" fmla="*/ 268 w 268"/>
                <a:gd name="T1" fmla="*/ 16 h 893"/>
                <a:gd name="T2" fmla="*/ 248 w 268"/>
                <a:gd name="T3" fmla="*/ 50 h 893"/>
                <a:gd name="T4" fmla="*/ 238 w 268"/>
                <a:gd name="T5" fmla="*/ 69 h 893"/>
                <a:gd name="T6" fmla="*/ 227 w 268"/>
                <a:gd name="T7" fmla="*/ 91 h 893"/>
                <a:gd name="T8" fmla="*/ 215 w 268"/>
                <a:gd name="T9" fmla="*/ 115 h 893"/>
                <a:gd name="T10" fmla="*/ 201 w 268"/>
                <a:gd name="T11" fmla="*/ 143 h 893"/>
                <a:gd name="T12" fmla="*/ 92 w 268"/>
                <a:gd name="T13" fmla="*/ 440 h 893"/>
                <a:gd name="T14" fmla="*/ 89 w 268"/>
                <a:gd name="T15" fmla="*/ 450 h 893"/>
                <a:gd name="T16" fmla="*/ 88 w 268"/>
                <a:gd name="T17" fmla="*/ 455 h 893"/>
                <a:gd name="T18" fmla="*/ 87 w 268"/>
                <a:gd name="T19" fmla="*/ 460 h 893"/>
                <a:gd name="T20" fmla="*/ 82 w 268"/>
                <a:gd name="T21" fmla="*/ 481 h 893"/>
                <a:gd name="T22" fmla="*/ 72 w 268"/>
                <a:gd name="T23" fmla="*/ 523 h 893"/>
                <a:gd name="T24" fmla="*/ 68 w 268"/>
                <a:gd name="T25" fmla="*/ 544 h 893"/>
                <a:gd name="T26" fmla="*/ 64 w 268"/>
                <a:gd name="T27" fmla="*/ 564 h 893"/>
                <a:gd name="T28" fmla="*/ 57 w 268"/>
                <a:gd name="T29" fmla="*/ 605 h 893"/>
                <a:gd name="T30" fmla="*/ 53 w 268"/>
                <a:gd name="T31" fmla="*/ 624 h 893"/>
                <a:gd name="T32" fmla="*/ 51 w 268"/>
                <a:gd name="T33" fmla="*/ 644 h 893"/>
                <a:gd name="T34" fmla="*/ 46 w 268"/>
                <a:gd name="T35" fmla="*/ 682 h 893"/>
                <a:gd name="T36" fmla="*/ 41 w 268"/>
                <a:gd name="T37" fmla="*/ 717 h 893"/>
                <a:gd name="T38" fmla="*/ 39 w 268"/>
                <a:gd name="T39" fmla="*/ 751 h 893"/>
                <a:gd name="T40" fmla="*/ 36 w 268"/>
                <a:gd name="T41" fmla="*/ 782 h 893"/>
                <a:gd name="T42" fmla="*/ 35 w 268"/>
                <a:gd name="T43" fmla="*/ 796 h 893"/>
                <a:gd name="T44" fmla="*/ 35 w 268"/>
                <a:gd name="T45" fmla="*/ 809 h 893"/>
                <a:gd name="T46" fmla="*/ 33 w 268"/>
                <a:gd name="T47" fmla="*/ 854 h 893"/>
                <a:gd name="T48" fmla="*/ 32 w 268"/>
                <a:gd name="T49" fmla="*/ 893 h 893"/>
                <a:gd name="T50" fmla="*/ 0 w 268"/>
                <a:gd name="T51" fmla="*/ 893 h 893"/>
                <a:gd name="T52" fmla="*/ 1 w 268"/>
                <a:gd name="T53" fmla="*/ 853 h 893"/>
                <a:gd name="T54" fmla="*/ 3 w 268"/>
                <a:gd name="T55" fmla="*/ 808 h 893"/>
                <a:gd name="T56" fmla="*/ 3 w 268"/>
                <a:gd name="T57" fmla="*/ 794 h 893"/>
                <a:gd name="T58" fmla="*/ 4 w 268"/>
                <a:gd name="T59" fmla="*/ 780 h 893"/>
                <a:gd name="T60" fmla="*/ 7 w 268"/>
                <a:gd name="T61" fmla="*/ 748 h 893"/>
                <a:gd name="T62" fmla="*/ 9 w 268"/>
                <a:gd name="T63" fmla="*/ 714 h 893"/>
                <a:gd name="T64" fmla="*/ 14 w 268"/>
                <a:gd name="T65" fmla="*/ 678 h 893"/>
                <a:gd name="T66" fmla="*/ 19 w 268"/>
                <a:gd name="T67" fmla="*/ 639 h 893"/>
                <a:gd name="T68" fmla="*/ 21 w 268"/>
                <a:gd name="T69" fmla="*/ 619 h 893"/>
                <a:gd name="T70" fmla="*/ 25 w 268"/>
                <a:gd name="T71" fmla="*/ 599 h 893"/>
                <a:gd name="T72" fmla="*/ 32 w 268"/>
                <a:gd name="T73" fmla="*/ 558 h 893"/>
                <a:gd name="T74" fmla="*/ 36 w 268"/>
                <a:gd name="T75" fmla="*/ 537 h 893"/>
                <a:gd name="T76" fmla="*/ 41 w 268"/>
                <a:gd name="T77" fmla="*/ 516 h 893"/>
                <a:gd name="T78" fmla="*/ 51 w 268"/>
                <a:gd name="T79" fmla="*/ 474 h 893"/>
                <a:gd name="T80" fmla="*/ 56 w 268"/>
                <a:gd name="T81" fmla="*/ 452 h 893"/>
                <a:gd name="T82" fmla="*/ 57 w 268"/>
                <a:gd name="T83" fmla="*/ 447 h 893"/>
                <a:gd name="T84" fmla="*/ 58 w 268"/>
                <a:gd name="T85" fmla="*/ 442 h 893"/>
                <a:gd name="T86" fmla="*/ 61 w 268"/>
                <a:gd name="T87" fmla="*/ 431 h 893"/>
                <a:gd name="T88" fmla="*/ 172 w 268"/>
                <a:gd name="T89" fmla="*/ 129 h 893"/>
                <a:gd name="T90" fmla="*/ 186 w 268"/>
                <a:gd name="T91" fmla="*/ 101 h 893"/>
                <a:gd name="T92" fmla="*/ 199 w 268"/>
                <a:gd name="T93" fmla="*/ 76 h 893"/>
                <a:gd name="T94" fmla="*/ 210 w 268"/>
                <a:gd name="T95" fmla="*/ 54 h 893"/>
                <a:gd name="T96" fmla="*/ 220 w 268"/>
                <a:gd name="T97" fmla="*/ 35 h 893"/>
                <a:gd name="T98" fmla="*/ 240 w 268"/>
                <a:gd name="T99" fmla="*/ 0 h 893"/>
                <a:gd name="T100" fmla="*/ 268 w 268"/>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893">
                  <a:moveTo>
                    <a:pt x="268" y="16"/>
                  </a:moveTo>
                  <a:cubicBezTo>
                    <a:pt x="268" y="16"/>
                    <a:pt x="261" y="28"/>
                    <a:pt x="248" y="50"/>
                  </a:cubicBezTo>
                  <a:cubicBezTo>
                    <a:pt x="245" y="56"/>
                    <a:pt x="242" y="62"/>
                    <a:pt x="238" y="69"/>
                  </a:cubicBezTo>
                  <a:cubicBezTo>
                    <a:pt x="235" y="75"/>
                    <a:pt x="231" y="83"/>
                    <a:pt x="227" y="91"/>
                  </a:cubicBezTo>
                  <a:cubicBezTo>
                    <a:pt x="223" y="98"/>
                    <a:pt x="219" y="107"/>
                    <a:pt x="215" y="115"/>
                  </a:cubicBezTo>
                  <a:cubicBezTo>
                    <a:pt x="210" y="124"/>
                    <a:pt x="205" y="133"/>
                    <a:pt x="201" y="143"/>
                  </a:cubicBezTo>
                  <a:cubicBezTo>
                    <a:pt x="163" y="221"/>
                    <a:pt x="122" y="328"/>
                    <a:pt x="92" y="440"/>
                  </a:cubicBezTo>
                  <a:cubicBezTo>
                    <a:pt x="89" y="450"/>
                    <a:pt x="89" y="450"/>
                    <a:pt x="89" y="450"/>
                  </a:cubicBezTo>
                  <a:cubicBezTo>
                    <a:pt x="88" y="455"/>
                    <a:pt x="88" y="455"/>
                    <a:pt x="88" y="455"/>
                  </a:cubicBezTo>
                  <a:cubicBezTo>
                    <a:pt x="87" y="460"/>
                    <a:pt x="87" y="460"/>
                    <a:pt x="87" y="460"/>
                  </a:cubicBezTo>
                  <a:cubicBezTo>
                    <a:pt x="85" y="467"/>
                    <a:pt x="83" y="474"/>
                    <a:pt x="82" y="481"/>
                  </a:cubicBezTo>
                  <a:cubicBezTo>
                    <a:pt x="79" y="495"/>
                    <a:pt x="75" y="509"/>
                    <a:pt x="72" y="523"/>
                  </a:cubicBezTo>
                  <a:cubicBezTo>
                    <a:pt x="71" y="530"/>
                    <a:pt x="69" y="537"/>
                    <a:pt x="68" y="544"/>
                  </a:cubicBezTo>
                  <a:cubicBezTo>
                    <a:pt x="66" y="550"/>
                    <a:pt x="65" y="557"/>
                    <a:pt x="64" y="564"/>
                  </a:cubicBezTo>
                  <a:cubicBezTo>
                    <a:pt x="61" y="578"/>
                    <a:pt x="59" y="591"/>
                    <a:pt x="57" y="605"/>
                  </a:cubicBezTo>
                  <a:cubicBezTo>
                    <a:pt x="55" y="611"/>
                    <a:pt x="54" y="618"/>
                    <a:pt x="53" y="624"/>
                  </a:cubicBezTo>
                  <a:cubicBezTo>
                    <a:pt x="52" y="631"/>
                    <a:pt x="51" y="637"/>
                    <a:pt x="51" y="644"/>
                  </a:cubicBezTo>
                  <a:cubicBezTo>
                    <a:pt x="49" y="657"/>
                    <a:pt x="47" y="669"/>
                    <a:pt x="46" y="682"/>
                  </a:cubicBezTo>
                  <a:cubicBezTo>
                    <a:pt x="44" y="694"/>
                    <a:pt x="43" y="706"/>
                    <a:pt x="41" y="717"/>
                  </a:cubicBezTo>
                  <a:cubicBezTo>
                    <a:pt x="40" y="729"/>
                    <a:pt x="40" y="740"/>
                    <a:pt x="39" y="751"/>
                  </a:cubicBezTo>
                  <a:cubicBezTo>
                    <a:pt x="38" y="762"/>
                    <a:pt x="37" y="772"/>
                    <a:pt x="36" y="782"/>
                  </a:cubicBezTo>
                  <a:cubicBezTo>
                    <a:pt x="36" y="787"/>
                    <a:pt x="36" y="791"/>
                    <a:pt x="35" y="796"/>
                  </a:cubicBezTo>
                  <a:cubicBezTo>
                    <a:pt x="35" y="801"/>
                    <a:pt x="35" y="805"/>
                    <a:pt x="35" y="809"/>
                  </a:cubicBezTo>
                  <a:cubicBezTo>
                    <a:pt x="34" y="827"/>
                    <a:pt x="34" y="842"/>
                    <a:pt x="33" y="854"/>
                  </a:cubicBezTo>
                  <a:cubicBezTo>
                    <a:pt x="33" y="879"/>
                    <a:pt x="32" y="893"/>
                    <a:pt x="32" y="893"/>
                  </a:cubicBezTo>
                  <a:cubicBezTo>
                    <a:pt x="0" y="893"/>
                    <a:pt x="0" y="893"/>
                    <a:pt x="0" y="893"/>
                  </a:cubicBezTo>
                  <a:cubicBezTo>
                    <a:pt x="0" y="893"/>
                    <a:pt x="1" y="879"/>
                    <a:pt x="1" y="853"/>
                  </a:cubicBezTo>
                  <a:cubicBezTo>
                    <a:pt x="2" y="841"/>
                    <a:pt x="2" y="825"/>
                    <a:pt x="3" y="808"/>
                  </a:cubicBezTo>
                  <a:cubicBezTo>
                    <a:pt x="3" y="803"/>
                    <a:pt x="3" y="799"/>
                    <a:pt x="3" y="794"/>
                  </a:cubicBezTo>
                  <a:cubicBezTo>
                    <a:pt x="4" y="789"/>
                    <a:pt x="4" y="784"/>
                    <a:pt x="4" y="780"/>
                  </a:cubicBezTo>
                  <a:cubicBezTo>
                    <a:pt x="5" y="770"/>
                    <a:pt x="6" y="759"/>
                    <a:pt x="7" y="748"/>
                  </a:cubicBezTo>
                  <a:cubicBezTo>
                    <a:pt x="8" y="737"/>
                    <a:pt x="9" y="726"/>
                    <a:pt x="9" y="714"/>
                  </a:cubicBezTo>
                  <a:cubicBezTo>
                    <a:pt x="11" y="702"/>
                    <a:pt x="12" y="690"/>
                    <a:pt x="14" y="678"/>
                  </a:cubicBezTo>
                  <a:cubicBezTo>
                    <a:pt x="16" y="665"/>
                    <a:pt x="17" y="652"/>
                    <a:pt x="19" y="639"/>
                  </a:cubicBezTo>
                  <a:cubicBezTo>
                    <a:pt x="20" y="633"/>
                    <a:pt x="20" y="626"/>
                    <a:pt x="21" y="619"/>
                  </a:cubicBezTo>
                  <a:cubicBezTo>
                    <a:pt x="23" y="613"/>
                    <a:pt x="24" y="606"/>
                    <a:pt x="25" y="599"/>
                  </a:cubicBezTo>
                  <a:cubicBezTo>
                    <a:pt x="27" y="586"/>
                    <a:pt x="30" y="572"/>
                    <a:pt x="32" y="558"/>
                  </a:cubicBezTo>
                  <a:cubicBezTo>
                    <a:pt x="34" y="551"/>
                    <a:pt x="35" y="544"/>
                    <a:pt x="36" y="537"/>
                  </a:cubicBezTo>
                  <a:cubicBezTo>
                    <a:pt x="37" y="530"/>
                    <a:pt x="39" y="523"/>
                    <a:pt x="41" y="516"/>
                  </a:cubicBezTo>
                  <a:cubicBezTo>
                    <a:pt x="44" y="502"/>
                    <a:pt x="47" y="488"/>
                    <a:pt x="51" y="474"/>
                  </a:cubicBezTo>
                  <a:cubicBezTo>
                    <a:pt x="52" y="467"/>
                    <a:pt x="54" y="460"/>
                    <a:pt x="56" y="452"/>
                  </a:cubicBezTo>
                  <a:cubicBezTo>
                    <a:pt x="57" y="447"/>
                    <a:pt x="57" y="447"/>
                    <a:pt x="57" y="447"/>
                  </a:cubicBezTo>
                  <a:cubicBezTo>
                    <a:pt x="58" y="442"/>
                    <a:pt x="58" y="442"/>
                    <a:pt x="58" y="442"/>
                  </a:cubicBezTo>
                  <a:cubicBezTo>
                    <a:pt x="61" y="431"/>
                    <a:pt x="61" y="431"/>
                    <a:pt x="61" y="431"/>
                  </a:cubicBezTo>
                  <a:cubicBezTo>
                    <a:pt x="91" y="318"/>
                    <a:pt x="134" y="208"/>
                    <a:pt x="172" y="129"/>
                  </a:cubicBezTo>
                  <a:cubicBezTo>
                    <a:pt x="176" y="119"/>
                    <a:pt x="181" y="110"/>
                    <a:pt x="186" y="101"/>
                  </a:cubicBezTo>
                  <a:cubicBezTo>
                    <a:pt x="190" y="92"/>
                    <a:pt x="195" y="84"/>
                    <a:pt x="199" y="76"/>
                  </a:cubicBezTo>
                  <a:cubicBezTo>
                    <a:pt x="203" y="68"/>
                    <a:pt x="207" y="60"/>
                    <a:pt x="210" y="54"/>
                  </a:cubicBezTo>
                  <a:cubicBezTo>
                    <a:pt x="214" y="47"/>
                    <a:pt x="217" y="40"/>
                    <a:pt x="220" y="35"/>
                  </a:cubicBezTo>
                  <a:cubicBezTo>
                    <a:pt x="233" y="13"/>
                    <a:pt x="240" y="0"/>
                    <a:pt x="240" y="0"/>
                  </a:cubicBezTo>
                  <a:lnTo>
                    <a:pt x="268" y="16"/>
                  </a:lnTo>
                  <a:close/>
                </a:path>
              </a:pathLst>
            </a:custGeom>
            <a:solidFill>
              <a:srgbClr val="00206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1" name="Freeform 23"/>
            <p:cNvSpPr>
              <a:spLocks/>
            </p:cNvSpPr>
            <p:nvPr/>
          </p:nvSpPr>
          <p:spPr bwMode="auto">
            <a:xfrm rot="5400000">
              <a:off x="1047179" y="516156"/>
              <a:ext cx="878112" cy="826388"/>
            </a:xfrm>
            <a:custGeom>
              <a:avLst/>
              <a:gdLst>
                <a:gd name="T0" fmla="*/ 28 w 671"/>
                <a:gd name="T1" fmla="*/ 671 h 671"/>
                <a:gd name="T2" fmla="*/ 48 w 671"/>
                <a:gd name="T3" fmla="*/ 637 h 671"/>
                <a:gd name="T4" fmla="*/ 72 w 671"/>
                <a:gd name="T5" fmla="*/ 599 h 671"/>
                <a:gd name="T6" fmla="*/ 105 w 671"/>
                <a:gd name="T7" fmla="*/ 550 h 671"/>
                <a:gd name="T8" fmla="*/ 124 w 671"/>
                <a:gd name="T9" fmla="*/ 522 h 671"/>
                <a:gd name="T10" fmla="*/ 135 w 671"/>
                <a:gd name="T11" fmla="*/ 508 h 671"/>
                <a:gd name="T12" fmla="*/ 145 w 671"/>
                <a:gd name="T13" fmla="*/ 493 h 671"/>
                <a:gd name="T14" fmla="*/ 193 w 671"/>
                <a:gd name="T15" fmla="*/ 432 h 671"/>
                <a:gd name="T16" fmla="*/ 248 w 671"/>
                <a:gd name="T17" fmla="*/ 369 h 671"/>
                <a:gd name="T18" fmla="*/ 307 w 671"/>
                <a:gd name="T19" fmla="*/ 307 h 671"/>
                <a:gd name="T20" fmla="*/ 369 w 671"/>
                <a:gd name="T21" fmla="*/ 248 h 671"/>
                <a:gd name="T22" fmla="*/ 432 w 671"/>
                <a:gd name="T23" fmla="*/ 193 h 671"/>
                <a:gd name="T24" fmla="*/ 493 w 671"/>
                <a:gd name="T25" fmla="*/ 145 h 671"/>
                <a:gd name="T26" fmla="*/ 508 w 671"/>
                <a:gd name="T27" fmla="*/ 135 h 671"/>
                <a:gd name="T28" fmla="*/ 522 w 671"/>
                <a:gd name="T29" fmla="*/ 124 h 671"/>
                <a:gd name="T30" fmla="*/ 550 w 671"/>
                <a:gd name="T31" fmla="*/ 105 h 671"/>
                <a:gd name="T32" fmla="*/ 599 w 671"/>
                <a:gd name="T33" fmla="*/ 72 h 671"/>
                <a:gd name="T34" fmla="*/ 637 w 671"/>
                <a:gd name="T35" fmla="*/ 48 h 671"/>
                <a:gd name="T36" fmla="*/ 671 w 671"/>
                <a:gd name="T37" fmla="*/ 28 h 671"/>
                <a:gd name="T38" fmla="*/ 655 w 671"/>
                <a:gd name="T39" fmla="*/ 0 h 671"/>
                <a:gd name="T40" fmla="*/ 620 w 671"/>
                <a:gd name="T41" fmla="*/ 20 h 671"/>
                <a:gd name="T42" fmla="*/ 581 w 671"/>
                <a:gd name="T43" fmla="*/ 45 h 671"/>
                <a:gd name="T44" fmla="*/ 531 w 671"/>
                <a:gd name="T45" fmla="*/ 79 h 671"/>
                <a:gd name="T46" fmla="*/ 504 w 671"/>
                <a:gd name="T47" fmla="*/ 98 h 671"/>
                <a:gd name="T48" fmla="*/ 489 w 671"/>
                <a:gd name="T49" fmla="*/ 109 h 671"/>
                <a:gd name="T50" fmla="*/ 474 w 671"/>
                <a:gd name="T51" fmla="*/ 120 h 671"/>
                <a:gd name="T52" fmla="*/ 412 w 671"/>
                <a:gd name="T53" fmla="*/ 169 h 671"/>
                <a:gd name="T54" fmla="*/ 348 w 671"/>
                <a:gd name="T55" fmla="*/ 224 h 671"/>
                <a:gd name="T56" fmla="*/ 284 w 671"/>
                <a:gd name="T57" fmla="*/ 284 h 671"/>
                <a:gd name="T58" fmla="*/ 224 w 671"/>
                <a:gd name="T59" fmla="*/ 348 h 671"/>
                <a:gd name="T60" fmla="*/ 169 w 671"/>
                <a:gd name="T61" fmla="*/ 412 h 671"/>
                <a:gd name="T62" fmla="*/ 120 w 671"/>
                <a:gd name="T63" fmla="*/ 474 h 671"/>
                <a:gd name="T64" fmla="*/ 109 w 671"/>
                <a:gd name="T65" fmla="*/ 489 h 671"/>
                <a:gd name="T66" fmla="*/ 98 w 671"/>
                <a:gd name="T67" fmla="*/ 504 h 671"/>
                <a:gd name="T68" fmla="*/ 79 w 671"/>
                <a:gd name="T69" fmla="*/ 531 h 671"/>
                <a:gd name="T70" fmla="*/ 45 w 671"/>
                <a:gd name="T71" fmla="*/ 581 h 671"/>
                <a:gd name="T72" fmla="*/ 20 w 671"/>
                <a:gd name="T73" fmla="*/ 620 h 671"/>
                <a:gd name="T74" fmla="*/ 0 w 671"/>
                <a:gd name="T75" fmla="*/ 655 h 671"/>
                <a:gd name="T76" fmla="*/ 28 w 671"/>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1" h="671">
                  <a:moveTo>
                    <a:pt x="28" y="671"/>
                  </a:moveTo>
                  <a:cubicBezTo>
                    <a:pt x="28" y="671"/>
                    <a:pt x="35" y="659"/>
                    <a:pt x="48" y="637"/>
                  </a:cubicBezTo>
                  <a:cubicBezTo>
                    <a:pt x="55" y="626"/>
                    <a:pt x="63" y="613"/>
                    <a:pt x="72" y="599"/>
                  </a:cubicBezTo>
                  <a:cubicBezTo>
                    <a:pt x="82" y="584"/>
                    <a:pt x="92" y="567"/>
                    <a:pt x="105" y="550"/>
                  </a:cubicBezTo>
                  <a:cubicBezTo>
                    <a:pt x="111" y="541"/>
                    <a:pt x="118" y="532"/>
                    <a:pt x="124" y="522"/>
                  </a:cubicBezTo>
                  <a:cubicBezTo>
                    <a:pt x="128" y="518"/>
                    <a:pt x="131" y="513"/>
                    <a:pt x="135" y="508"/>
                  </a:cubicBezTo>
                  <a:cubicBezTo>
                    <a:pt x="138" y="503"/>
                    <a:pt x="142" y="498"/>
                    <a:pt x="145" y="493"/>
                  </a:cubicBezTo>
                  <a:cubicBezTo>
                    <a:pt x="161" y="474"/>
                    <a:pt x="177" y="453"/>
                    <a:pt x="193" y="432"/>
                  </a:cubicBezTo>
                  <a:cubicBezTo>
                    <a:pt x="211" y="412"/>
                    <a:pt x="229" y="391"/>
                    <a:pt x="248" y="369"/>
                  </a:cubicBezTo>
                  <a:cubicBezTo>
                    <a:pt x="267" y="349"/>
                    <a:pt x="287" y="328"/>
                    <a:pt x="307" y="307"/>
                  </a:cubicBezTo>
                  <a:cubicBezTo>
                    <a:pt x="328" y="287"/>
                    <a:pt x="349" y="267"/>
                    <a:pt x="369" y="248"/>
                  </a:cubicBezTo>
                  <a:cubicBezTo>
                    <a:pt x="391" y="229"/>
                    <a:pt x="412" y="211"/>
                    <a:pt x="432" y="193"/>
                  </a:cubicBezTo>
                  <a:cubicBezTo>
                    <a:pt x="453" y="177"/>
                    <a:pt x="474" y="161"/>
                    <a:pt x="493" y="145"/>
                  </a:cubicBezTo>
                  <a:cubicBezTo>
                    <a:pt x="498" y="142"/>
                    <a:pt x="503" y="138"/>
                    <a:pt x="508" y="135"/>
                  </a:cubicBezTo>
                  <a:cubicBezTo>
                    <a:pt x="513" y="131"/>
                    <a:pt x="518" y="128"/>
                    <a:pt x="522" y="124"/>
                  </a:cubicBezTo>
                  <a:cubicBezTo>
                    <a:pt x="532" y="118"/>
                    <a:pt x="541" y="111"/>
                    <a:pt x="550" y="105"/>
                  </a:cubicBezTo>
                  <a:cubicBezTo>
                    <a:pt x="567" y="92"/>
                    <a:pt x="584" y="82"/>
                    <a:pt x="599" y="72"/>
                  </a:cubicBezTo>
                  <a:cubicBezTo>
                    <a:pt x="613" y="63"/>
                    <a:pt x="626" y="55"/>
                    <a:pt x="637" y="48"/>
                  </a:cubicBezTo>
                  <a:cubicBezTo>
                    <a:pt x="659" y="35"/>
                    <a:pt x="671" y="28"/>
                    <a:pt x="671" y="28"/>
                  </a:cubicBezTo>
                  <a:cubicBezTo>
                    <a:pt x="655" y="0"/>
                    <a:pt x="655" y="0"/>
                    <a:pt x="655" y="0"/>
                  </a:cubicBezTo>
                  <a:cubicBezTo>
                    <a:pt x="655" y="0"/>
                    <a:pt x="642" y="8"/>
                    <a:pt x="620" y="20"/>
                  </a:cubicBezTo>
                  <a:cubicBezTo>
                    <a:pt x="609" y="27"/>
                    <a:pt x="596" y="36"/>
                    <a:pt x="581" y="45"/>
                  </a:cubicBezTo>
                  <a:cubicBezTo>
                    <a:pt x="566" y="55"/>
                    <a:pt x="549" y="65"/>
                    <a:pt x="531" y="79"/>
                  </a:cubicBezTo>
                  <a:cubicBezTo>
                    <a:pt x="522" y="85"/>
                    <a:pt x="513" y="92"/>
                    <a:pt x="504" y="98"/>
                  </a:cubicBezTo>
                  <a:cubicBezTo>
                    <a:pt x="499" y="102"/>
                    <a:pt x="494" y="105"/>
                    <a:pt x="489" y="109"/>
                  </a:cubicBezTo>
                  <a:cubicBezTo>
                    <a:pt x="484" y="112"/>
                    <a:pt x="479" y="116"/>
                    <a:pt x="474" y="120"/>
                  </a:cubicBezTo>
                  <a:cubicBezTo>
                    <a:pt x="454" y="135"/>
                    <a:pt x="433" y="152"/>
                    <a:pt x="412" y="169"/>
                  </a:cubicBezTo>
                  <a:cubicBezTo>
                    <a:pt x="391" y="187"/>
                    <a:pt x="369" y="205"/>
                    <a:pt x="348" y="224"/>
                  </a:cubicBezTo>
                  <a:cubicBezTo>
                    <a:pt x="327" y="244"/>
                    <a:pt x="306" y="264"/>
                    <a:pt x="284" y="284"/>
                  </a:cubicBezTo>
                  <a:cubicBezTo>
                    <a:pt x="264" y="306"/>
                    <a:pt x="244" y="327"/>
                    <a:pt x="224" y="348"/>
                  </a:cubicBezTo>
                  <a:cubicBezTo>
                    <a:pt x="205" y="369"/>
                    <a:pt x="187" y="391"/>
                    <a:pt x="169" y="412"/>
                  </a:cubicBezTo>
                  <a:cubicBezTo>
                    <a:pt x="152" y="433"/>
                    <a:pt x="135" y="454"/>
                    <a:pt x="120" y="474"/>
                  </a:cubicBezTo>
                  <a:cubicBezTo>
                    <a:pt x="116" y="479"/>
                    <a:pt x="112" y="484"/>
                    <a:pt x="109" y="489"/>
                  </a:cubicBezTo>
                  <a:cubicBezTo>
                    <a:pt x="105" y="494"/>
                    <a:pt x="102" y="499"/>
                    <a:pt x="98" y="504"/>
                  </a:cubicBezTo>
                  <a:cubicBezTo>
                    <a:pt x="92" y="513"/>
                    <a:pt x="85" y="522"/>
                    <a:pt x="79" y="531"/>
                  </a:cubicBezTo>
                  <a:cubicBezTo>
                    <a:pt x="65" y="549"/>
                    <a:pt x="55" y="566"/>
                    <a:pt x="45" y="581"/>
                  </a:cubicBezTo>
                  <a:cubicBezTo>
                    <a:pt x="36" y="596"/>
                    <a:pt x="27" y="609"/>
                    <a:pt x="20" y="620"/>
                  </a:cubicBezTo>
                  <a:cubicBezTo>
                    <a:pt x="8" y="642"/>
                    <a:pt x="0" y="655"/>
                    <a:pt x="0" y="655"/>
                  </a:cubicBezTo>
                  <a:lnTo>
                    <a:pt x="28" y="671"/>
                  </a:lnTo>
                  <a:close/>
                </a:path>
              </a:pathLst>
            </a:custGeom>
            <a:solidFill>
              <a:srgbClr val="0070C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2" name="Freeform 24"/>
            <p:cNvSpPr>
              <a:spLocks/>
            </p:cNvSpPr>
            <p:nvPr/>
          </p:nvSpPr>
          <p:spPr bwMode="auto">
            <a:xfrm rot="5400000">
              <a:off x="1445273" y="1766200"/>
              <a:ext cx="1169277" cy="330555"/>
            </a:xfrm>
            <a:custGeom>
              <a:avLst/>
              <a:gdLst>
                <a:gd name="T0" fmla="*/ 893 w 893"/>
                <a:gd name="T1" fmla="*/ 32 h 268"/>
                <a:gd name="T2" fmla="*/ 854 w 893"/>
                <a:gd name="T3" fmla="*/ 33 h 268"/>
                <a:gd name="T4" fmla="*/ 809 w 893"/>
                <a:gd name="T5" fmla="*/ 35 h 268"/>
                <a:gd name="T6" fmla="*/ 796 w 893"/>
                <a:gd name="T7" fmla="*/ 35 h 268"/>
                <a:gd name="T8" fmla="*/ 782 w 893"/>
                <a:gd name="T9" fmla="*/ 36 h 268"/>
                <a:gd name="T10" fmla="*/ 751 w 893"/>
                <a:gd name="T11" fmla="*/ 39 h 268"/>
                <a:gd name="T12" fmla="*/ 717 w 893"/>
                <a:gd name="T13" fmla="*/ 41 h 268"/>
                <a:gd name="T14" fmla="*/ 682 w 893"/>
                <a:gd name="T15" fmla="*/ 46 h 268"/>
                <a:gd name="T16" fmla="*/ 644 w 893"/>
                <a:gd name="T17" fmla="*/ 51 h 268"/>
                <a:gd name="T18" fmla="*/ 624 w 893"/>
                <a:gd name="T19" fmla="*/ 53 h 268"/>
                <a:gd name="T20" fmla="*/ 605 w 893"/>
                <a:gd name="T21" fmla="*/ 57 h 268"/>
                <a:gd name="T22" fmla="*/ 564 w 893"/>
                <a:gd name="T23" fmla="*/ 64 h 268"/>
                <a:gd name="T24" fmla="*/ 544 w 893"/>
                <a:gd name="T25" fmla="*/ 68 h 268"/>
                <a:gd name="T26" fmla="*/ 523 w 893"/>
                <a:gd name="T27" fmla="*/ 72 h 268"/>
                <a:gd name="T28" fmla="*/ 481 w 893"/>
                <a:gd name="T29" fmla="*/ 82 h 268"/>
                <a:gd name="T30" fmla="*/ 460 w 893"/>
                <a:gd name="T31" fmla="*/ 87 h 268"/>
                <a:gd name="T32" fmla="*/ 455 w 893"/>
                <a:gd name="T33" fmla="*/ 88 h 268"/>
                <a:gd name="T34" fmla="*/ 450 w 893"/>
                <a:gd name="T35" fmla="*/ 89 h 268"/>
                <a:gd name="T36" fmla="*/ 440 w 893"/>
                <a:gd name="T37" fmla="*/ 92 h 268"/>
                <a:gd name="T38" fmla="*/ 143 w 893"/>
                <a:gd name="T39" fmla="*/ 201 h 268"/>
                <a:gd name="T40" fmla="*/ 115 w 893"/>
                <a:gd name="T41" fmla="*/ 215 h 268"/>
                <a:gd name="T42" fmla="*/ 91 w 893"/>
                <a:gd name="T43" fmla="*/ 227 h 268"/>
                <a:gd name="T44" fmla="*/ 69 w 893"/>
                <a:gd name="T45" fmla="*/ 238 h 268"/>
                <a:gd name="T46" fmla="*/ 50 w 893"/>
                <a:gd name="T47" fmla="*/ 248 h 268"/>
                <a:gd name="T48" fmla="*/ 16 w 893"/>
                <a:gd name="T49" fmla="*/ 268 h 268"/>
                <a:gd name="T50" fmla="*/ 0 w 893"/>
                <a:gd name="T51" fmla="*/ 240 h 268"/>
                <a:gd name="T52" fmla="*/ 35 w 893"/>
                <a:gd name="T53" fmla="*/ 220 h 268"/>
                <a:gd name="T54" fmla="*/ 54 w 893"/>
                <a:gd name="T55" fmla="*/ 210 h 268"/>
                <a:gd name="T56" fmla="*/ 76 w 893"/>
                <a:gd name="T57" fmla="*/ 199 h 268"/>
                <a:gd name="T58" fmla="*/ 101 w 893"/>
                <a:gd name="T59" fmla="*/ 186 h 268"/>
                <a:gd name="T60" fmla="*/ 129 w 893"/>
                <a:gd name="T61" fmla="*/ 172 h 268"/>
                <a:gd name="T62" fmla="*/ 431 w 893"/>
                <a:gd name="T63" fmla="*/ 61 h 268"/>
                <a:gd name="T64" fmla="*/ 442 w 893"/>
                <a:gd name="T65" fmla="*/ 58 h 268"/>
                <a:gd name="T66" fmla="*/ 447 w 893"/>
                <a:gd name="T67" fmla="*/ 57 h 268"/>
                <a:gd name="T68" fmla="*/ 452 w 893"/>
                <a:gd name="T69" fmla="*/ 56 h 268"/>
                <a:gd name="T70" fmla="*/ 474 w 893"/>
                <a:gd name="T71" fmla="*/ 51 h 268"/>
                <a:gd name="T72" fmla="*/ 516 w 893"/>
                <a:gd name="T73" fmla="*/ 41 h 268"/>
                <a:gd name="T74" fmla="*/ 537 w 893"/>
                <a:gd name="T75" fmla="*/ 36 h 268"/>
                <a:gd name="T76" fmla="*/ 558 w 893"/>
                <a:gd name="T77" fmla="*/ 32 h 268"/>
                <a:gd name="T78" fmla="*/ 599 w 893"/>
                <a:gd name="T79" fmla="*/ 25 h 268"/>
                <a:gd name="T80" fmla="*/ 619 w 893"/>
                <a:gd name="T81" fmla="*/ 21 h 268"/>
                <a:gd name="T82" fmla="*/ 639 w 893"/>
                <a:gd name="T83" fmla="*/ 19 h 268"/>
                <a:gd name="T84" fmla="*/ 678 w 893"/>
                <a:gd name="T85" fmla="*/ 14 h 268"/>
                <a:gd name="T86" fmla="*/ 714 w 893"/>
                <a:gd name="T87" fmla="*/ 9 h 268"/>
                <a:gd name="T88" fmla="*/ 748 w 893"/>
                <a:gd name="T89" fmla="*/ 7 h 268"/>
                <a:gd name="T90" fmla="*/ 780 w 893"/>
                <a:gd name="T91" fmla="*/ 4 h 268"/>
                <a:gd name="T92" fmla="*/ 794 w 893"/>
                <a:gd name="T93" fmla="*/ 3 h 268"/>
                <a:gd name="T94" fmla="*/ 808 w 893"/>
                <a:gd name="T95" fmla="*/ 3 h 268"/>
                <a:gd name="T96" fmla="*/ 853 w 893"/>
                <a:gd name="T97" fmla="*/ 1 h 268"/>
                <a:gd name="T98" fmla="*/ 893 w 893"/>
                <a:gd name="T99" fmla="*/ 0 h 268"/>
                <a:gd name="T100" fmla="*/ 893 w 893"/>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3" h="268">
                  <a:moveTo>
                    <a:pt x="893" y="32"/>
                  </a:moveTo>
                  <a:cubicBezTo>
                    <a:pt x="893" y="32"/>
                    <a:pt x="879" y="33"/>
                    <a:pt x="854" y="33"/>
                  </a:cubicBezTo>
                  <a:cubicBezTo>
                    <a:pt x="842" y="34"/>
                    <a:pt x="827" y="34"/>
                    <a:pt x="809" y="35"/>
                  </a:cubicBezTo>
                  <a:cubicBezTo>
                    <a:pt x="805" y="35"/>
                    <a:pt x="800" y="35"/>
                    <a:pt x="796" y="35"/>
                  </a:cubicBezTo>
                  <a:cubicBezTo>
                    <a:pt x="791" y="36"/>
                    <a:pt x="786" y="36"/>
                    <a:pt x="782" y="36"/>
                  </a:cubicBezTo>
                  <a:cubicBezTo>
                    <a:pt x="772" y="37"/>
                    <a:pt x="761" y="38"/>
                    <a:pt x="751" y="39"/>
                  </a:cubicBezTo>
                  <a:cubicBezTo>
                    <a:pt x="740" y="40"/>
                    <a:pt x="729" y="40"/>
                    <a:pt x="717" y="41"/>
                  </a:cubicBezTo>
                  <a:cubicBezTo>
                    <a:pt x="706" y="43"/>
                    <a:pt x="694" y="44"/>
                    <a:pt x="682" y="46"/>
                  </a:cubicBezTo>
                  <a:cubicBezTo>
                    <a:pt x="669" y="47"/>
                    <a:pt x="657" y="49"/>
                    <a:pt x="644" y="51"/>
                  </a:cubicBezTo>
                  <a:cubicBezTo>
                    <a:pt x="637" y="51"/>
                    <a:pt x="631" y="52"/>
                    <a:pt x="624" y="53"/>
                  </a:cubicBezTo>
                  <a:cubicBezTo>
                    <a:pt x="618" y="54"/>
                    <a:pt x="611" y="55"/>
                    <a:pt x="605" y="57"/>
                  </a:cubicBezTo>
                  <a:cubicBezTo>
                    <a:pt x="591" y="59"/>
                    <a:pt x="578" y="61"/>
                    <a:pt x="564" y="64"/>
                  </a:cubicBezTo>
                  <a:cubicBezTo>
                    <a:pt x="557" y="65"/>
                    <a:pt x="550" y="66"/>
                    <a:pt x="544" y="68"/>
                  </a:cubicBezTo>
                  <a:cubicBezTo>
                    <a:pt x="537" y="69"/>
                    <a:pt x="530" y="71"/>
                    <a:pt x="523" y="72"/>
                  </a:cubicBezTo>
                  <a:cubicBezTo>
                    <a:pt x="509" y="75"/>
                    <a:pt x="495" y="79"/>
                    <a:pt x="481" y="82"/>
                  </a:cubicBezTo>
                  <a:cubicBezTo>
                    <a:pt x="474" y="83"/>
                    <a:pt x="467" y="85"/>
                    <a:pt x="460" y="87"/>
                  </a:cubicBezTo>
                  <a:cubicBezTo>
                    <a:pt x="455" y="88"/>
                    <a:pt x="455" y="88"/>
                    <a:pt x="455" y="88"/>
                  </a:cubicBezTo>
                  <a:cubicBezTo>
                    <a:pt x="450" y="89"/>
                    <a:pt x="450" y="89"/>
                    <a:pt x="450" y="89"/>
                  </a:cubicBezTo>
                  <a:cubicBezTo>
                    <a:pt x="440" y="92"/>
                    <a:pt x="440" y="92"/>
                    <a:pt x="440" y="92"/>
                  </a:cubicBezTo>
                  <a:cubicBezTo>
                    <a:pt x="328" y="122"/>
                    <a:pt x="221" y="163"/>
                    <a:pt x="143" y="201"/>
                  </a:cubicBezTo>
                  <a:cubicBezTo>
                    <a:pt x="133" y="205"/>
                    <a:pt x="124" y="210"/>
                    <a:pt x="115" y="215"/>
                  </a:cubicBezTo>
                  <a:cubicBezTo>
                    <a:pt x="107" y="219"/>
                    <a:pt x="98" y="223"/>
                    <a:pt x="91" y="227"/>
                  </a:cubicBezTo>
                  <a:cubicBezTo>
                    <a:pt x="83" y="231"/>
                    <a:pt x="75" y="235"/>
                    <a:pt x="69" y="238"/>
                  </a:cubicBezTo>
                  <a:cubicBezTo>
                    <a:pt x="62" y="242"/>
                    <a:pt x="56" y="245"/>
                    <a:pt x="50" y="248"/>
                  </a:cubicBezTo>
                  <a:cubicBezTo>
                    <a:pt x="29" y="261"/>
                    <a:pt x="16" y="268"/>
                    <a:pt x="16" y="268"/>
                  </a:cubicBezTo>
                  <a:cubicBezTo>
                    <a:pt x="0" y="240"/>
                    <a:pt x="0" y="240"/>
                    <a:pt x="0" y="240"/>
                  </a:cubicBezTo>
                  <a:cubicBezTo>
                    <a:pt x="0" y="240"/>
                    <a:pt x="13" y="233"/>
                    <a:pt x="35" y="220"/>
                  </a:cubicBezTo>
                  <a:cubicBezTo>
                    <a:pt x="40" y="217"/>
                    <a:pt x="47" y="214"/>
                    <a:pt x="54" y="210"/>
                  </a:cubicBezTo>
                  <a:cubicBezTo>
                    <a:pt x="60" y="207"/>
                    <a:pt x="68" y="203"/>
                    <a:pt x="76" y="199"/>
                  </a:cubicBezTo>
                  <a:cubicBezTo>
                    <a:pt x="84" y="195"/>
                    <a:pt x="92" y="190"/>
                    <a:pt x="101" y="186"/>
                  </a:cubicBezTo>
                  <a:cubicBezTo>
                    <a:pt x="110" y="181"/>
                    <a:pt x="119" y="176"/>
                    <a:pt x="129" y="172"/>
                  </a:cubicBezTo>
                  <a:cubicBezTo>
                    <a:pt x="208" y="134"/>
                    <a:pt x="318" y="91"/>
                    <a:pt x="431" y="61"/>
                  </a:cubicBezTo>
                  <a:cubicBezTo>
                    <a:pt x="442" y="58"/>
                    <a:pt x="442" y="58"/>
                    <a:pt x="442" y="58"/>
                  </a:cubicBezTo>
                  <a:cubicBezTo>
                    <a:pt x="447" y="57"/>
                    <a:pt x="447" y="57"/>
                    <a:pt x="447" y="57"/>
                  </a:cubicBezTo>
                  <a:cubicBezTo>
                    <a:pt x="452" y="56"/>
                    <a:pt x="452" y="56"/>
                    <a:pt x="452" y="56"/>
                  </a:cubicBezTo>
                  <a:cubicBezTo>
                    <a:pt x="460" y="54"/>
                    <a:pt x="467" y="52"/>
                    <a:pt x="474" y="51"/>
                  </a:cubicBezTo>
                  <a:cubicBezTo>
                    <a:pt x="488" y="47"/>
                    <a:pt x="502" y="44"/>
                    <a:pt x="516" y="41"/>
                  </a:cubicBezTo>
                  <a:cubicBezTo>
                    <a:pt x="523" y="39"/>
                    <a:pt x="530" y="37"/>
                    <a:pt x="537" y="36"/>
                  </a:cubicBezTo>
                  <a:cubicBezTo>
                    <a:pt x="544" y="35"/>
                    <a:pt x="551" y="34"/>
                    <a:pt x="558" y="32"/>
                  </a:cubicBezTo>
                  <a:cubicBezTo>
                    <a:pt x="572" y="30"/>
                    <a:pt x="586" y="27"/>
                    <a:pt x="599" y="25"/>
                  </a:cubicBezTo>
                  <a:cubicBezTo>
                    <a:pt x="606" y="24"/>
                    <a:pt x="613" y="23"/>
                    <a:pt x="619" y="21"/>
                  </a:cubicBezTo>
                  <a:cubicBezTo>
                    <a:pt x="626" y="20"/>
                    <a:pt x="633" y="20"/>
                    <a:pt x="639" y="19"/>
                  </a:cubicBezTo>
                  <a:cubicBezTo>
                    <a:pt x="652" y="17"/>
                    <a:pt x="665" y="16"/>
                    <a:pt x="678" y="14"/>
                  </a:cubicBezTo>
                  <a:cubicBezTo>
                    <a:pt x="690" y="12"/>
                    <a:pt x="702" y="11"/>
                    <a:pt x="714" y="9"/>
                  </a:cubicBezTo>
                  <a:cubicBezTo>
                    <a:pt x="726" y="9"/>
                    <a:pt x="737" y="8"/>
                    <a:pt x="748" y="7"/>
                  </a:cubicBezTo>
                  <a:cubicBezTo>
                    <a:pt x="759" y="6"/>
                    <a:pt x="770" y="5"/>
                    <a:pt x="780" y="4"/>
                  </a:cubicBezTo>
                  <a:cubicBezTo>
                    <a:pt x="785" y="4"/>
                    <a:pt x="789" y="4"/>
                    <a:pt x="794" y="3"/>
                  </a:cubicBezTo>
                  <a:cubicBezTo>
                    <a:pt x="799" y="3"/>
                    <a:pt x="803" y="3"/>
                    <a:pt x="808" y="3"/>
                  </a:cubicBezTo>
                  <a:cubicBezTo>
                    <a:pt x="826" y="2"/>
                    <a:pt x="841" y="2"/>
                    <a:pt x="853" y="1"/>
                  </a:cubicBezTo>
                  <a:cubicBezTo>
                    <a:pt x="879" y="1"/>
                    <a:pt x="893" y="0"/>
                    <a:pt x="893" y="0"/>
                  </a:cubicBezTo>
                  <a:lnTo>
                    <a:pt x="893" y="32"/>
                  </a:lnTo>
                  <a:close/>
                </a:path>
              </a:pathLst>
            </a:custGeom>
            <a:solidFill>
              <a:srgbClr val="00B0F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3" name="Freeform 25"/>
            <p:cNvSpPr>
              <a:spLocks/>
            </p:cNvSpPr>
            <p:nvPr/>
          </p:nvSpPr>
          <p:spPr bwMode="auto">
            <a:xfrm rot="5400000">
              <a:off x="1443733" y="2937017"/>
              <a:ext cx="1172358" cy="330555"/>
            </a:xfrm>
            <a:custGeom>
              <a:avLst/>
              <a:gdLst>
                <a:gd name="T0" fmla="*/ 0 w 896"/>
                <a:gd name="T1" fmla="*/ 32 h 268"/>
                <a:gd name="T2" fmla="*/ 40 w 896"/>
                <a:gd name="T3" fmla="*/ 33 h 268"/>
                <a:gd name="T4" fmla="*/ 86 w 896"/>
                <a:gd name="T5" fmla="*/ 35 h 268"/>
                <a:gd name="T6" fmla="*/ 100 w 896"/>
                <a:gd name="T7" fmla="*/ 35 h 268"/>
                <a:gd name="T8" fmla="*/ 114 w 896"/>
                <a:gd name="T9" fmla="*/ 36 h 268"/>
                <a:gd name="T10" fmla="*/ 145 w 896"/>
                <a:gd name="T11" fmla="*/ 39 h 268"/>
                <a:gd name="T12" fmla="*/ 178 w 896"/>
                <a:gd name="T13" fmla="*/ 41 h 268"/>
                <a:gd name="T14" fmla="*/ 214 w 896"/>
                <a:gd name="T15" fmla="*/ 46 h 268"/>
                <a:gd name="T16" fmla="*/ 252 w 896"/>
                <a:gd name="T17" fmla="*/ 51 h 268"/>
                <a:gd name="T18" fmla="*/ 271 w 896"/>
                <a:gd name="T19" fmla="*/ 53 h 268"/>
                <a:gd name="T20" fmla="*/ 291 w 896"/>
                <a:gd name="T21" fmla="*/ 57 h 268"/>
                <a:gd name="T22" fmla="*/ 332 w 896"/>
                <a:gd name="T23" fmla="*/ 64 h 268"/>
                <a:gd name="T24" fmla="*/ 352 w 896"/>
                <a:gd name="T25" fmla="*/ 68 h 268"/>
                <a:gd name="T26" fmla="*/ 373 w 896"/>
                <a:gd name="T27" fmla="*/ 72 h 268"/>
                <a:gd name="T28" fmla="*/ 414 w 896"/>
                <a:gd name="T29" fmla="*/ 82 h 268"/>
                <a:gd name="T30" fmla="*/ 435 w 896"/>
                <a:gd name="T31" fmla="*/ 87 h 268"/>
                <a:gd name="T32" fmla="*/ 441 w 896"/>
                <a:gd name="T33" fmla="*/ 88 h 268"/>
                <a:gd name="T34" fmla="*/ 446 w 896"/>
                <a:gd name="T35" fmla="*/ 89 h 268"/>
                <a:gd name="T36" fmla="*/ 456 w 896"/>
                <a:gd name="T37" fmla="*/ 92 h 268"/>
                <a:gd name="T38" fmla="*/ 753 w 896"/>
                <a:gd name="T39" fmla="*/ 201 h 268"/>
                <a:gd name="T40" fmla="*/ 780 w 896"/>
                <a:gd name="T41" fmla="*/ 215 h 268"/>
                <a:gd name="T42" fmla="*/ 805 w 896"/>
                <a:gd name="T43" fmla="*/ 227 h 268"/>
                <a:gd name="T44" fmla="*/ 827 w 896"/>
                <a:gd name="T45" fmla="*/ 238 h 268"/>
                <a:gd name="T46" fmla="*/ 845 w 896"/>
                <a:gd name="T47" fmla="*/ 248 h 268"/>
                <a:gd name="T48" fmla="*/ 880 w 896"/>
                <a:gd name="T49" fmla="*/ 268 h 268"/>
                <a:gd name="T50" fmla="*/ 896 w 896"/>
                <a:gd name="T51" fmla="*/ 240 h 268"/>
                <a:gd name="T52" fmla="*/ 861 w 896"/>
                <a:gd name="T53" fmla="*/ 220 h 268"/>
                <a:gd name="T54" fmla="*/ 842 w 896"/>
                <a:gd name="T55" fmla="*/ 210 h 268"/>
                <a:gd name="T56" fmla="*/ 820 w 896"/>
                <a:gd name="T57" fmla="*/ 199 h 268"/>
                <a:gd name="T58" fmla="*/ 795 w 896"/>
                <a:gd name="T59" fmla="*/ 186 h 268"/>
                <a:gd name="T60" fmla="*/ 766 w 896"/>
                <a:gd name="T61" fmla="*/ 172 h 268"/>
                <a:gd name="T62" fmla="*/ 464 w 896"/>
                <a:gd name="T63" fmla="*/ 61 h 268"/>
                <a:gd name="T64" fmla="*/ 454 w 896"/>
                <a:gd name="T65" fmla="*/ 58 h 268"/>
                <a:gd name="T66" fmla="*/ 449 w 896"/>
                <a:gd name="T67" fmla="*/ 57 h 268"/>
                <a:gd name="T68" fmla="*/ 443 w 896"/>
                <a:gd name="T69" fmla="*/ 56 h 268"/>
                <a:gd name="T70" fmla="*/ 422 w 896"/>
                <a:gd name="T71" fmla="*/ 51 h 268"/>
                <a:gd name="T72" fmla="*/ 379 w 896"/>
                <a:gd name="T73" fmla="*/ 41 h 268"/>
                <a:gd name="T74" fmla="*/ 358 w 896"/>
                <a:gd name="T75" fmla="*/ 36 h 268"/>
                <a:gd name="T76" fmla="*/ 337 w 896"/>
                <a:gd name="T77" fmla="*/ 32 h 268"/>
                <a:gd name="T78" fmla="*/ 296 w 896"/>
                <a:gd name="T79" fmla="*/ 25 h 268"/>
                <a:gd name="T80" fmla="*/ 276 w 896"/>
                <a:gd name="T81" fmla="*/ 21 h 268"/>
                <a:gd name="T82" fmla="*/ 256 w 896"/>
                <a:gd name="T83" fmla="*/ 19 h 268"/>
                <a:gd name="T84" fmla="*/ 218 w 896"/>
                <a:gd name="T85" fmla="*/ 14 h 268"/>
                <a:gd name="T86" fmla="*/ 182 w 896"/>
                <a:gd name="T87" fmla="*/ 9 h 268"/>
                <a:gd name="T88" fmla="*/ 148 w 896"/>
                <a:gd name="T89" fmla="*/ 7 h 268"/>
                <a:gd name="T90" fmla="*/ 116 w 896"/>
                <a:gd name="T91" fmla="*/ 4 h 268"/>
                <a:gd name="T92" fmla="*/ 102 w 896"/>
                <a:gd name="T93" fmla="*/ 3 h 268"/>
                <a:gd name="T94" fmla="*/ 88 w 896"/>
                <a:gd name="T95" fmla="*/ 3 h 268"/>
                <a:gd name="T96" fmla="*/ 41 w 896"/>
                <a:gd name="T97" fmla="*/ 1 h 268"/>
                <a:gd name="T98" fmla="*/ 0 w 896"/>
                <a:gd name="T99" fmla="*/ 0 h 268"/>
                <a:gd name="T100" fmla="*/ 0 w 896"/>
                <a:gd name="T101" fmla="*/ 3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6" h="268">
                  <a:moveTo>
                    <a:pt x="0" y="32"/>
                  </a:moveTo>
                  <a:cubicBezTo>
                    <a:pt x="0" y="32"/>
                    <a:pt x="15" y="33"/>
                    <a:pt x="40" y="33"/>
                  </a:cubicBezTo>
                  <a:cubicBezTo>
                    <a:pt x="53" y="34"/>
                    <a:pt x="68" y="34"/>
                    <a:pt x="86" y="35"/>
                  </a:cubicBezTo>
                  <a:cubicBezTo>
                    <a:pt x="90" y="35"/>
                    <a:pt x="95" y="35"/>
                    <a:pt x="100" y="35"/>
                  </a:cubicBezTo>
                  <a:cubicBezTo>
                    <a:pt x="104" y="36"/>
                    <a:pt x="109" y="36"/>
                    <a:pt x="114" y="36"/>
                  </a:cubicBezTo>
                  <a:cubicBezTo>
                    <a:pt x="124" y="37"/>
                    <a:pt x="134" y="38"/>
                    <a:pt x="145" y="39"/>
                  </a:cubicBezTo>
                  <a:cubicBezTo>
                    <a:pt x="156" y="40"/>
                    <a:pt x="167" y="40"/>
                    <a:pt x="178" y="41"/>
                  </a:cubicBezTo>
                  <a:cubicBezTo>
                    <a:pt x="190" y="43"/>
                    <a:pt x="202" y="44"/>
                    <a:pt x="214" y="46"/>
                  </a:cubicBezTo>
                  <a:cubicBezTo>
                    <a:pt x="226" y="47"/>
                    <a:pt x="239" y="49"/>
                    <a:pt x="252" y="51"/>
                  </a:cubicBezTo>
                  <a:cubicBezTo>
                    <a:pt x="258" y="51"/>
                    <a:pt x="265" y="52"/>
                    <a:pt x="271" y="53"/>
                  </a:cubicBezTo>
                  <a:cubicBezTo>
                    <a:pt x="278" y="54"/>
                    <a:pt x="284" y="55"/>
                    <a:pt x="291" y="57"/>
                  </a:cubicBezTo>
                  <a:cubicBezTo>
                    <a:pt x="304" y="59"/>
                    <a:pt x="318" y="61"/>
                    <a:pt x="332" y="64"/>
                  </a:cubicBezTo>
                  <a:cubicBezTo>
                    <a:pt x="338" y="65"/>
                    <a:pt x="345" y="66"/>
                    <a:pt x="352" y="68"/>
                  </a:cubicBezTo>
                  <a:cubicBezTo>
                    <a:pt x="359" y="69"/>
                    <a:pt x="366" y="71"/>
                    <a:pt x="373" y="72"/>
                  </a:cubicBezTo>
                  <a:cubicBezTo>
                    <a:pt x="387" y="75"/>
                    <a:pt x="400" y="79"/>
                    <a:pt x="414" y="82"/>
                  </a:cubicBezTo>
                  <a:cubicBezTo>
                    <a:pt x="421" y="83"/>
                    <a:pt x="428" y="85"/>
                    <a:pt x="435" y="87"/>
                  </a:cubicBezTo>
                  <a:cubicBezTo>
                    <a:pt x="441" y="88"/>
                    <a:pt x="441" y="88"/>
                    <a:pt x="441" y="88"/>
                  </a:cubicBezTo>
                  <a:cubicBezTo>
                    <a:pt x="446" y="89"/>
                    <a:pt x="446" y="89"/>
                    <a:pt x="446" y="89"/>
                  </a:cubicBezTo>
                  <a:cubicBezTo>
                    <a:pt x="456" y="92"/>
                    <a:pt x="456" y="92"/>
                    <a:pt x="456" y="92"/>
                  </a:cubicBezTo>
                  <a:cubicBezTo>
                    <a:pt x="567" y="122"/>
                    <a:pt x="675" y="163"/>
                    <a:pt x="753" y="201"/>
                  </a:cubicBezTo>
                  <a:cubicBezTo>
                    <a:pt x="762" y="205"/>
                    <a:pt x="772" y="210"/>
                    <a:pt x="780" y="215"/>
                  </a:cubicBezTo>
                  <a:cubicBezTo>
                    <a:pt x="789" y="219"/>
                    <a:pt x="797" y="223"/>
                    <a:pt x="805" y="227"/>
                  </a:cubicBezTo>
                  <a:cubicBezTo>
                    <a:pt x="813" y="231"/>
                    <a:pt x="820" y="235"/>
                    <a:pt x="827" y="238"/>
                  </a:cubicBezTo>
                  <a:cubicBezTo>
                    <a:pt x="834" y="242"/>
                    <a:pt x="840" y="245"/>
                    <a:pt x="845" y="248"/>
                  </a:cubicBezTo>
                  <a:cubicBezTo>
                    <a:pt x="867" y="261"/>
                    <a:pt x="880" y="268"/>
                    <a:pt x="880" y="268"/>
                  </a:cubicBezTo>
                  <a:cubicBezTo>
                    <a:pt x="896" y="240"/>
                    <a:pt x="896" y="240"/>
                    <a:pt x="896" y="240"/>
                  </a:cubicBezTo>
                  <a:cubicBezTo>
                    <a:pt x="896" y="240"/>
                    <a:pt x="883" y="233"/>
                    <a:pt x="861" y="220"/>
                  </a:cubicBezTo>
                  <a:cubicBezTo>
                    <a:pt x="855" y="217"/>
                    <a:pt x="849" y="214"/>
                    <a:pt x="842" y="210"/>
                  </a:cubicBezTo>
                  <a:cubicBezTo>
                    <a:pt x="835" y="207"/>
                    <a:pt x="828" y="203"/>
                    <a:pt x="820" y="199"/>
                  </a:cubicBezTo>
                  <a:cubicBezTo>
                    <a:pt x="812" y="195"/>
                    <a:pt x="803" y="190"/>
                    <a:pt x="795" y="186"/>
                  </a:cubicBezTo>
                  <a:cubicBezTo>
                    <a:pt x="786" y="181"/>
                    <a:pt x="776" y="176"/>
                    <a:pt x="766" y="172"/>
                  </a:cubicBezTo>
                  <a:cubicBezTo>
                    <a:pt x="687" y="134"/>
                    <a:pt x="578" y="91"/>
                    <a:pt x="464" y="61"/>
                  </a:cubicBezTo>
                  <a:cubicBezTo>
                    <a:pt x="454" y="58"/>
                    <a:pt x="454" y="58"/>
                    <a:pt x="454" y="58"/>
                  </a:cubicBezTo>
                  <a:cubicBezTo>
                    <a:pt x="449" y="57"/>
                    <a:pt x="449" y="57"/>
                    <a:pt x="449" y="57"/>
                  </a:cubicBezTo>
                  <a:cubicBezTo>
                    <a:pt x="443" y="56"/>
                    <a:pt x="443" y="56"/>
                    <a:pt x="443" y="56"/>
                  </a:cubicBezTo>
                  <a:cubicBezTo>
                    <a:pt x="436" y="54"/>
                    <a:pt x="429" y="52"/>
                    <a:pt x="422" y="51"/>
                  </a:cubicBezTo>
                  <a:cubicBezTo>
                    <a:pt x="408" y="47"/>
                    <a:pt x="394" y="44"/>
                    <a:pt x="379" y="41"/>
                  </a:cubicBezTo>
                  <a:cubicBezTo>
                    <a:pt x="372" y="39"/>
                    <a:pt x="365" y="37"/>
                    <a:pt x="358" y="36"/>
                  </a:cubicBezTo>
                  <a:cubicBezTo>
                    <a:pt x="351" y="35"/>
                    <a:pt x="344" y="34"/>
                    <a:pt x="337" y="32"/>
                  </a:cubicBezTo>
                  <a:cubicBezTo>
                    <a:pt x="324" y="30"/>
                    <a:pt x="310" y="27"/>
                    <a:pt x="296" y="25"/>
                  </a:cubicBezTo>
                  <a:cubicBezTo>
                    <a:pt x="290" y="24"/>
                    <a:pt x="283" y="23"/>
                    <a:pt x="276" y="21"/>
                  </a:cubicBezTo>
                  <a:cubicBezTo>
                    <a:pt x="270" y="20"/>
                    <a:pt x="263" y="20"/>
                    <a:pt x="256" y="19"/>
                  </a:cubicBezTo>
                  <a:cubicBezTo>
                    <a:pt x="243" y="17"/>
                    <a:pt x="231" y="16"/>
                    <a:pt x="218" y="14"/>
                  </a:cubicBezTo>
                  <a:cubicBezTo>
                    <a:pt x="206" y="12"/>
                    <a:pt x="193" y="11"/>
                    <a:pt x="182" y="9"/>
                  </a:cubicBezTo>
                  <a:cubicBezTo>
                    <a:pt x="170" y="9"/>
                    <a:pt x="158" y="8"/>
                    <a:pt x="148" y="7"/>
                  </a:cubicBezTo>
                  <a:cubicBezTo>
                    <a:pt x="137" y="6"/>
                    <a:pt x="126" y="5"/>
                    <a:pt x="116" y="4"/>
                  </a:cubicBezTo>
                  <a:cubicBezTo>
                    <a:pt x="111" y="4"/>
                    <a:pt x="106" y="4"/>
                    <a:pt x="102" y="3"/>
                  </a:cubicBezTo>
                  <a:cubicBezTo>
                    <a:pt x="97" y="3"/>
                    <a:pt x="92" y="3"/>
                    <a:pt x="88" y="3"/>
                  </a:cubicBezTo>
                  <a:cubicBezTo>
                    <a:pt x="70" y="2"/>
                    <a:pt x="54" y="2"/>
                    <a:pt x="41" y="1"/>
                  </a:cubicBezTo>
                  <a:cubicBezTo>
                    <a:pt x="15" y="1"/>
                    <a:pt x="0" y="0"/>
                    <a:pt x="0" y="0"/>
                  </a:cubicBezTo>
                  <a:lnTo>
                    <a:pt x="0" y="32"/>
                  </a:lnTo>
                  <a:close/>
                </a:path>
              </a:pathLst>
            </a:custGeom>
            <a:solidFill>
              <a:srgbClr val="00B05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a:p>
          </p:txBody>
        </p:sp>
        <p:sp>
          <p:nvSpPr>
            <p:cNvPr id="24" name="Freeform 26"/>
            <p:cNvSpPr>
              <a:spLocks/>
            </p:cNvSpPr>
            <p:nvPr/>
          </p:nvSpPr>
          <p:spPr bwMode="auto">
            <a:xfrm rot="5400000">
              <a:off x="1047949" y="3691998"/>
              <a:ext cx="876573" cy="826388"/>
            </a:xfrm>
            <a:custGeom>
              <a:avLst/>
              <a:gdLst>
                <a:gd name="T0" fmla="*/ 643 w 670"/>
                <a:gd name="T1" fmla="*/ 671 h 671"/>
                <a:gd name="T2" fmla="*/ 623 w 670"/>
                <a:gd name="T3" fmla="*/ 637 h 671"/>
                <a:gd name="T4" fmla="*/ 598 w 670"/>
                <a:gd name="T5" fmla="*/ 599 h 671"/>
                <a:gd name="T6" fmla="*/ 566 w 670"/>
                <a:gd name="T7" fmla="*/ 550 h 671"/>
                <a:gd name="T8" fmla="*/ 546 w 670"/>
                <a:gd name="T9" fmla="*/ 522 h 671"/>
                <a:gd name="T10" fmla="*/ 536 w 670"/>
                <a:gd name="T11" fmla="*/ 508 h 671"/>
                <a:gd name="T12" fmla="*/ 525 w 670"/>
                <a:gd name="T13" fmla="*/ 493 h 671"/>
                <a:gd name="T14" fmla="*/ 477 w 670"/>
                <a:gd name="T15" fmla="*/ 432 h 671"/>
                <a:gd name="T16" fmla="*/ 423 w 670"/>
                <a:gd name="T17" fmla="*/ 369 h 671"/>
                <a:gd name="T18" fmla="*/ 364 w 670"/>
                <a:gd name="T19" fmla="*/ 307 h 671"/>
                <a:gd name="T20" fmla="*/ 302 w 670"/>
                <a:gd name="T21" fmla="*/ 248 h 671"/>
                <a:gd name="T22" fmla="*/ 239 w 670"/>
                <a:gd name="T23" fmla="*/ 193 h 671"/>
                <a:gd name="T24" fmla="*/ 178 w 670"/>
                <a:gd name="T25" fmla="*/ 145 h 671"/>
                <a:gd name="T26" fmla="*/ 163 w 670"/>
                <a:gd name="T27" fmla="*/ 135 h 671"/>
                <a:gd name="T28" fmla="*/ 148 w 670"/>
                <a:gd name="T29" fmla="*/ 124 h 671"/>
                <a:gd name="T30" fmla="*/ 121 w 670"/>
                <a:gd name="T31" fmla="*/ 105 h 671"/>
                <a:gd name="T32" fmla="*/ 72 w 670"/>
                <a:gd name="T33" fmla="*/ 72 h 671"/>
                <a:gd name="T34" fmla="*/ 34 w 670"/>
                <a:gd name="T35" fmla="*/ 48 h 671"/>
                <a:gd name="T36" fmla="*/ 0 w 670"/>
                <a:gd name="T37" fmla="*/ 28 h 671"/>
                <a:gd name="T38" fmla="*/ 16 w 670"/>
                <a:gd name="T39" fmla="*/ 0 h 671"/>
                <a:gd name="T40" fmla="*/ 51 w 670"/>
                <a:gd name="T41" fmla="*/ 20 h 671"/>
                <a:gd name="T42" fmla="*/ 89 w 670"/>
                <a:gd name="T43" fmla="*/ 45 h 671"/>
                <a:gd name="T44" fmla="*/ 139 w 670"/>
                <a:gd name="T45" fmla="*/ 79 h 671"/>
                <a:gd name="T46" fmla="*/ 167 w 670"/>
                <a:gd name="T47" fmla="*/ 98 h 671"/>
                <a:gd name="T48" fmla="*/ 182 w 670"/>
                <a:gd name="T49" fmla="*/ 109 h 671"/>
                <a:gd name="T50" fmla="*/ 197 w 670"/>
                <a:gd name="T51" fmla="*/ 120 h 671"/>
                <a:gd name="T52" fmla="*/ 259 w 670"/>
                <a:gd name="T53" fmla="*/ 169 h 671"/>
                <a:gd name="T54" fmla="*/ 323 w 670"/>
                <a:gd name="T55" fmla="*/ 224 h 671"/>
                <a:gd name="T56" fmla="*/ 386 w 670"/>
                <a:gd name="T57" fmla="*/ 284 h 671"/>
                <a:gd name="T58" fmla="*/ 447 w 670"/>
                <a:gd name="T59" fmla="*/ 348 h 671"/>
                <a:gd name="T60" fmla="*/ 502 w 670"/>
                <a:gd name="T61" fmla="*/ 412 h 671"/>
                <a:gd name="T62" fmla="*/ 551 w 670"/>
                <a:gd name="T63" fmla="*/ 474 h 671"/>
                <a:gd name="T64" fmla="*/ 562 w 670"/>
                <a:gd name="T65" fmla="*/ 489 h 671"/>
                <a:gd name="T66" fmla="*/ 572 w 670"/>
                <a:gd name="T67" fmla="*/ 504 h 671"/>
                <a:gd name="T68" fmla="*/ 592 w 670"/>
                <a:gd name="T69" fmla="*/ 531 h 671"/>
                <a:gd name="T70" fmla="*/ 625 w 670"/>
                <a:gd name="T71" fmla="*/ 581 h 671"/>
                <a:gd name="T72" fmla="*/ 650 w 670"/>
                <a:gd name="T73" fmla="*/ 620 h 671"/>
                <a:gd name="T74" fmla="*/ 670 w 670"/>
                <a:gd name="T75" fmla="*/ 655 h 671"/>
                <a:gd name="T76" fmla="*/ 643 w 670"/>
                <a:gd name="T77" fmla="*/ 671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0" h="671">
                  <a:moveTo>
                    <a:pt x="643" y="671"/>
                  </a:moveTo>
                  <a:cubicBezTo>
                    <a:pt x="643" y="671"/>
                    <a:pt x="636" y="659"/>
                    <a:pt x="623" y="637"/>
                  </a:cubicBezTo>
                  <a:cubicBezTo>
                    <a:pt x="616" y="626"/>
                    <a:pt x="608" y="613"/>
                    <a:pt x="598" y="599"/>
                  </a:cubicBezTo>
                  <a:cubicBezTo>
                    <a:pt x="589" y="584"/>
                    <a:pt x="579" y="567"/>
                    <a:pt x="566" y="550"/>
                  </a:cubicBezTo>
                  <a:cubicBezTo>
                    <a:pt x="560" y="541"/>
                    <a:pt x="553" y="532"/>
                    <a:pt x="546" y="522"/>
                  </a:cubicBezTo>
                  <a:cubicBezTo>
                    <a:pt x="543" y="518"/>
                    <a:pt x="540" y="513"/>
                    <a:pt x="536" y="508"/>
                  </a:cubicBezTo>
                  <a:cubicBezTo>
                    <a:pt x="533" y="503"/>
                    <a:pt x="529" y="498"/>
                    <a:pt x="525" y="493"/>
                  </a:cubicBezTo>
                  <a:cubicBezTo>
                    <a:pt x="510" y="474"/>
                    <a:pt x="494" y="453"/>
                    <a:pt x="477" y="432"/>
                  </a:cubicBezTo>
                  <a:cubicBezTo>
                    <a:pt x="460" y="412"/>
                    <a:pt x="441" y="391"/>
                    <a:pt x="423" y="369"/>
                  </a:cubicBezTo>
                  <a:cubicBezTo>
                    <a:pt x="403" y="349"/>
                    <a:pt x="383" y="328"/>
                    <a:pt x="364" y="307"/>
                  </a:cubicBezTo>
                  <a:cubicBezTo>
                    <a:pt x="343" y="287"/>
                    <a:pt x="322" y="267"/>
                    <a:pt x="302" y="248"/>
                  </a:cubicBezTo>
                  <a:cubicBezTo>
                    <a:pt x="280" y="229"/>
                    <a:pt x="259" y="211"/>
                    <a:pt x="239" y="193"/>
                  </a:cubicBezTo>
                  <a:cubicBezTo>
                    <a:pt x="218" y="177"/>
                    <a:pt x="197" y="161"/>
                    <a:pt x="178" y="145"/>
                  </a:cubicBezTo>
                  <a:cubicBezTo>
                    <a:pt x="173" y="142"/>
                    <a:pt x="168" y="138"/>
                    <a:pt x="163" y="135"/>
                  </a:cubicBezTo>
                  <a:cubicBezTo>
                    <a:pt x="158" y="131"/>
                    <a:pt x="153" y="128"/>
                    <a:pt x="148" y="124"/>
                  </a:cubicBezTo>
                  <a:cubicBezTo>
                    <a:pt x="139" y="118"/>
                    <a:pt x="130" y="111"/>
                    <a:pt x="121" y="105"/>
                  </a:cubicBezTo>
                  <a:cubicBezTo>
                    <a:pt x="104" y="92"/>
                    <a:pt x="87" y="82"/>
                    <a:pt x="72" y="72"/>
                  </a:cubicBezTo>
                  <a:cubicBezTo>
                    <a:pt x="57" y="63"/>
                    <a:pt x="44" y="55"/>
                    <a:pt x="34" y="48"/>
                  </a:cubicBezTo>
                  <a:cubicBezTo>
                    <a:pt x="12" y="35"/>
                    <a:pt x="0" y="28"/>
                    <a:pt x="0" y="28"/>
                  </a:cubicBezTo>
                  <a:cubicBezTo>
                    <a:pt x="16" y="0"/>
                    <a:pt x="16" y="0"/>
                    <a:pt x="16" y="0"/>
                  </a:cubicBezTo>
                  <a:cubicBezTo>
                    <a:pt x="16" y="0"/>
                    <a:pt x="28" y="8"/>
                    <a:pt x="51" y="20"/>
                  </a:cubicBezTo>
                  <a:cubicBezTo>
                    <a:pt x="61" y="27"/>
                    <a:pt x="74" y="36"/>
                    <a:pt x="89" y="45"/>
                  </a:cubicBezTo>
                  <a:cubicBezTo>
                    <a:pt x="104" y="55"/>
                    <a:pt x="122" y="65"/>
                    <a:pt x="139" y="79"/>
                  </a:cubicBezTo>
                  <a:cubicBezTo>
                    <a:pt x="148" y="85"/>
                    <a:pt x="158" y="92"/>
                    <a:pt x="167" y="98"/>
                  </a:cubicBezTo>
                  <a:cubicBezTo>
                    <a:pt x="172" y="102"/>
                    <a:pt x="177" y="105"/>
                    <a:pt x="182" y="109"/>
                  </a:cubicBezTo>
                  <a:cubicBezTo>
                    <a:pt x="187" y="112"/>
                    <a:pt x="192" y="116"/>
                    <a:pt x="197" y="120"/>
                  </a:cubicBezTo>
                  <a:cubicBezTo>
                    <a:pt x="217" y="135"/>
                    <a:pt x="237" y="152"/>
                    <a:pt x="259" y="169"/>
                  </a:cubicBezTo>
                  <a:cubicBezTo>
                    <a:pt x="280" y="187"/>
                    <a:pt x="301" y="205"/>
                    <a:pt x="323" y="224"/>
                  </a:cubicBezTo>
                  <a:cubicBezTo>
                    <a:pt x="344" y="244"/>
                    <a:pt x="365" y="264"/>
                    <a:pt x="386" y="284"/>
                  </a:cubicBezTo>
                  <a:cubicBezTo>
                    <a:pt x="406" y="306"/>
                    <a:pt x="427" y="327"/>
                    <a:pt x="447" y="348"/>
                  </a:cubicBezTo>
                  <a:cubicBezTo>
                    <a:pt x="465" y="369"/>
                    <a:pt x="484" y="391"/>
                    <a:pt x="502" y="412"/>
                  </a:cubicBezTo>
                  <a:cubicBezTo>
                    <a:pt x="519" y="433"/>
                    <a:pt x="535" y="454"/>
                    <a:pt x="551" y="474"/>
                  </a:cubicBezTo>
                  <a:cubicBezTo>
                    <a:pt x="555" y="479"/>
                    <a:pt x="558" y="484"/>
                    <a:pt x="562" y="489"/>
                  </a:cubicBezTo>
                  <a:cubicBezTo>
                    <a:pt x="565" y="494"/>
                    <a:pt x="569" y="499"/>
                    <a:pt x="572" y="504"/>
                  </a:cubicBezTo>
                  <a:cubicBezTo>
                    <a:pt x="579" y="513"/>
                    <a:pt x="586" y="522"/>
                    <a:pt x="592" y="531"/>
                  </a:cubicBezTo>
                  <a:cubicBezTo>
                    <a:pt x="605" y="549"/>
                    <a:pt x="616" y="566"/>
                    <a:pt x="625" y="581"/>
                  </a:cubicBezTo>
                  <a:cubicBezTo>
                    <a:pt x="635" y="596"/>
                    <a:pt x="643" y="609"/>
                    <a:pt x="650" y="620"/>
                  </a:cubicBezTo>
                  <a:cubicBezTo>
                    <a:pt x="663" y="642"/>
                    <a:pt x="670" y="655"/>
                    <a:pt x="670" y="655"/>
                  </a:cubicBezTo>
                  <a:lnTo>
                    <a:pt x="643" y="671"/>
                  </a:lnTo>
                  <a:close/>
                </a:path>
              </a:pathLst>
            </a:custGeom>
            <a:solidFill>
              <a:srgbClr val="92D05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5" name="Freeform 27"/>
            <p:cNvSpPr>
              <a:spLocks/>
            </p:cNvSpPr>
            <p:nvPr/>
          </p:nvSpPr>
          <p:spPr bwMode="auto">
            <a:xfrm rot="5400000">
              <a:off x="366835" y="4132696"/>
              <a:ext cx="349705" cy="1100402"/>
            </a:xfrm>
            <a:custGeom>
              <a:avLst/>
              <a:gdLst>
                <a:gd name="T0" fmla="*/ 0 w 267"/>
                <a:gd name="T1" fmla="*/ 16 h 893"/>
                <a:gd name="T2" fmla="*/ 19 w 267"/>
                <a:gd name="T3" fmla="*/ 50 h 893"/>
                <a:gd name="T4" fmla="*/ 29 w 267"/>
                <a:gd name="T5" fmla="*/ 69 h 893"/>
                <a:gd name="T6" fmla="*/ 40 w 267"/>
                <a:gd name="T7" fmla="*/ 91 h 893"/>
                <a:gd name="T8" fmla="*/ 53 w 267"/>
                <a:gd name="T9" fmla="*/ 115 h 893"/>
                <a:gd name="T10" fmla="*/ 67 w 267"/>
                <a:gd name="T11" fmla="*/ 143 h 893"/>
                <a:gd name="T12" fmla="*/ 175 w 267"/>
                <a:gd name="T13" fmla="*/ 440 h 893"/>
                <a:gd name="T14" fmla="*/ 178 w 267"/>
                <a:gd name="T15" fmla="*/ 450 h 893"/>
                <a:gd name="T16" fmla="*/ 180 w 267"/>
                <a:gd name="T17" fmla="*/ 455 h 893"/>
                <a:gd name="T18" fmla="*/ 181 w 267"/>
                <a:gd name="T19" fmla="*/ 460 h 893"/>
                <a:gd name="T20" fmla="*/ 186 w 267"/>
                <a:gd name="T21" fmla="*/ 481 h 893"/>
                <a:gd name="T22" fmla="*/ 196 w 267"/>
                <a:gd name="T23" fmla="*/ 523 h 893"/>
                <a:gd name="T24" fmla="*/ 200 w 267"/>
                <a:gd name="T25" fmla="*/ 544 h 893"/>
                <a:gd name="T26" fmla="*/ 204 w 267"/>
                <a:gd name="T27" fmla="*/ 564 h 893"/>
                <a:gd name="T28" fmla="*/ 211 w 267"/>
                <a:gd name="T29" fmla="*/ 605 h 893"/>
                <a:gd name="T30" fmla="*/ 215 w 267"/>
                <a:gd name="T31" fmla="*/ 624 h 893"/>
                <a:gd name="T32" fmla="*/ 217 w 267"/>
                <a:gd name="T33" fmla="*/ 644 h 893"/>
                <a:gd name="T34" fmla="*/ 222 w 267"/>
                <a:gd name="T35" fmla="*/ 682 h 893"/>
                <a:gd name="T36" fmla="*/ 226 w 267"/>
                <a:gd name="T37" fmla="*/ 717 h 893"/>
                <a:gd name="T38" fmla="*/ 229 w 267"/>
                <a:gd name="T39" fmla="*/ 751 h 893"/>
                <a:gd name="T40" fmla="*/ 231 w 267"/>
                <a:gd name="T41" fmla="*/ 782 h 893"/>
                <a:gd name="T42" fmla="*/ 232 w 267"/>
                <a:gd name="T43" fmla="*/ 796 h 893"/>
                <a:gd name="T44" fmla="*/ 233 w 267"/>
                <a:gd name="T45" fmla="*/ 809 h 893"/>
                <a:gd name="T46" fmla="*/ 234 w 267"/>
                <a:gd name="T47" fmla="*/ 854 h 893"/>
                <a:gd name="T48" fmla="*/ 235 w 267"/>
                <a:gd name="T49" fmla="*/ 893 h 893"/>
                <a:gd name="T50" fmla="*/ 267 w 267"/>
                <a:gd name="T51" fmla="*/ 893 h 893"/>
                <a:gd name="T52" fmla="*/ 266 w 267"/>
                <a:gd name="T53" fmla="*/ 853 h 893"/>
                <a:gd name="T54" fmla="*/ 265 w 267"/>
                <a:gd name="T55" fmla="*/ 808 h 893"/>
                <a:gd name="T56" fmla="*/ 264 w 267"/>
                <a:gd name="T57" fmla="*/ 794 h 893"/>
                <a:gd name="T58" fmla="*/ 263 w 267"/>
                <a:gd name="T59" fmla="*/ 780 h 893"/>
                <a:gd name="T60" fmla="*/ 261 w 267"/>
                <a:gd name="T61" fmla="*/ 748 h 893"/>
                <a:gd name="T62" fmla="*/ 258 w 267"/>
                <a:gd name="T63" fmla="*/ 714 h 893"/>
                <a:gd name="T64" fmla="*/ 254 w 267"/>
                <a:gd name="T65" fmla="*/ 678 h 893"/>
                <a:gd name="T66" fmla="*/ 249 w 267"/>
                <a:gd name="T67" fmla="*/ 639 h 893"/>
                <a:gd name="T68" fmla="*/ 246 w 267"/>
                <a:gd name="T69" fmla="*/ 619 h 893"/>
                <a:gd name="T70" fmla="*/ 243 w 267"/>
                <a:gd name="T71" fmla="*/ 599 h 893"/>
                <a:gd name="T72" fmla="*/ 235 w 267"/>
                <a:gd name="T73" fmla="*/ 558 h 893"/>
                <a:gd name="T74" fmla="*/ 232 w 267"/>
                <a:gd name="T75" fmla="*/ 537 h 893"/>
                <a:gd name="T76" fmla="*/ 227 w 267"/>
                <a:gd name="T77" fmla="*/ 516 h 893"/>
                <a:gd name="T78" fmla="*/ 217 w 267"/>
                <a:gd name="T79" fmla="*/ 474 h 893"/>
                <a:gd name="T80" fmla="*/ 212 w 267"/>
                <a:gd name="T81" fmla="*/ 452 h 893"/>
                <a:gd name="T82" fmla="*/ 211 w 267"/>
                <a:gd name="T83" fmla="*/ 447 h 893"/>
                <a:gd name="T84" fmla="*/ 209 w 267"/>
                <a:gd name="T85" fmla="*/ 442 h 893"/>
                <a:gd name="T86" fmla="*/ 206 w 267"/>
                <a:gd name="T87" fmla="*/ 431 h 893"/>
                <a:gd name="T88" fmla="*/ 96 w 267"/>
                <a:gd name="T89" fmla="*/ 129 h 893"/>
                <a:gd name="T90" fmla="*/ 82 w 267"/>
                <a:gd name="T91" fmla="*/ 101 h 893"/>
                <a:gd name="T92" fmla="*/ 69 w 267"/>
                <a:gd name="T93" fmla="*/ 76 h 893"/>
                <a:gd name="T94" fmla="*/ 57 w 267"/>
                <a:gd name="T95" fmla="*/ 54 h 893"/>
                <a:gd name="T96" fmla="*/ 47 w 267"/>
                <a:gd name="T97" fmla="*/ 35 h 893"/>
                <a:gd name="T98" fmla="*/ 27 w 267"/>
                <a:gd name="T99" fmla="*/ 0 h 893"/>
                <a:gd name="T100" fmla="*/ 0 w 267"/>
                <a:gd name="T101" fmla="*/ 1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7" h="893">
                  <a:moveTo>
                    <a:pt x="0" y="16"/>
                  </a:moveTo>
                  <a:cubicBezTo>
                    <a:pt x="0" y="16"/>
                    <a:pt x="7" y="28"/>
                    <a:pt x="19" y="50"/>
                  </a:cubicBezTo>
                  <a:cubicBezTo>
                    <a:pt x="23" y="56"/>
                    <a:pt x="26" y="62"/>
                    <a:pt x="29" y="69"/>
                  </a:cubicBezTo>
                  <a:cubicBezTo>
                    <a:pt x="33" y="75"/>
                    <a:pt x="36" y="83"/>
                    <a:pt x="40" y="91"/>
                  </a:cubicBezTo>
                  <a:cubicBezTo>
                    <a:pt x="44" y="98"/>
                    <a:pt x="49" y="107"/>
                    <a:pt x="53" y="115"/>
                  </a:cubicBezTo>
                  <a:cubicBezTo>
                    <a:pt x="58" y="124"/>
                    <a:pt x="63" y="133"/>
                    <a:pt x="67" y="143"/>
                  </a:cubicBezTo>
                  <a:cubicBezTo>
                    <a:pt x="104" y="221"/>
                    <a:pt x="146" y="328"/>
                    <a:pt x="175" y="440"/>
                  </a:cubicBezTo>
                  <a:cubicBezTo>
                    <a:pt x="178" y="450"/>
                    <a:pt x="178" y="450"/>
                    <a:pt x="178" y="450"/>
                  </a:cubicBezTo>
                  <a:cubicBezTo>
                    <a:pt x="180" y="455"/>
                    <a:pt x="180" y="455"/>
                    <a:pt x="180" y="455"/>
                  </a:cubicBezTo>
                  <a:cubicBezTo>
                    <a:pt x="181" y="460"/>
                    <a:pt x="181" y="460"/>
                    <a:pt x="181" y="460"/>
                  </a:cubicBezTo>
                  <a:cubicBezTo>
                    <a:pt x="183" y="467"/>
                    <a:pt x="184" y="474"/>
                    <a:pt x="186" y="481"/>
                  </a:cubicBezTo>
                  <a:cubicBezTo>
                    <a:pt x="189" y="495"/>
                    <a:pt x="192" y="509"/>
                    <a:pt x="196" y="523"/>
                  </a:cubicBezTo>
                  <a:cubicBezTo>
                    <a:pt x="197" y="530"/>
                    <a:pt x="199" y="537"/>
                    <a:pt x="200" y="544"/>
                  </a:cubicBezTo>
                  <a:cubicBezTo>
                    <a:pt x="201" y="550"/>
                    <a:pt x="203" y="557"/>
                    <a:pt x="204" y="564"/>
                  </a:cubicBezTo>
                  <a:cubicBezTo>
                    <a:pt x="206" y="578"/>
                    <a:pt x="209" y="591"/>
                    <a:pt x="211" y="605"/>
                  </a:cubicBezTo>
                  <a:cubicBezTo>
                    <a:pt x="212" y="611"/>
                    <a:pt x="213" y="618"/>
                    <a:pt x="215" y="624"/>
                  </a:cubicBezTo>
                  <a:cubicBezTo>
                    <a:pt x="216" y="631"/>
                    <a:pt x="216" y="637"/>
                    <a:pt x="217" y="644"/>
                  </a:cubicBezTo>
                  <a:cubicBezTo>
                    <a:pt x="219" y="657"/>
                    <a:pt x="220" y="669"/>
                    <a:pt x="222" y="682"/>
                  </a:cubicBezTo>
                  <a:cubicBezTo>
                    <a:pt x="223" y="694"/>
                    <a:pt x="225" y="706"/>
                    <a:pt x="226" y="717"/>
                  </a:cubicBezTo>
                  <a:cubicBezTo>
                    <a:pt x="227" y="729"/>
                    <a:pt x="228" y="740"/>
                    <a:pt x="229" y="751"/>
                  </a:cubicBezTo>
                  <a:cubicBezTo>
                    <a:pt x="230" y="762"/>
                    <a:pt x="231" y="772"/>
                    <a:pt x="231" y="782"/>
                  </a:cubicBezTo>
                  <a:cubicBezTo>
                    <a:pt x="232" y="787"/>
                    <a:pt x="232" y="791"/>
                    <a:pt x="232" y="796"/>
                  </a:cubicBezTo>
                  <a:cubicBezTo>
                    <a:pt x="233" y="801"/>
                    <a:pt x="233" y="805"/>
                    <a:pt x="233" y="809"/>
                  </a:cubicBezTo>
                  <a:cubicBezTo>
                    <a:pt x="234" y="827"/>
                    <a:pt x="234" y="842"/>
                    <a:pt x="234" y="854"/>
                  </a:cubicBezTo>
                  <a:cubicBezTo>
                    <a:pt x="235" y="879"/>
                    <a:pt x="235" y="893"/>
                    <a:pt x="235" y="893"/>
                  </a:cubicBezTo>
                  <a:cubicBezTo>
                    <a:pt x="267" y="893"/>
                    <a:pt x="267" y="893"/>
                    <a:pt x="267" y="893"/>
                  </a:cubicBezTo>
                  <a:cubicBezTo>
                    <a:pt x="267" y="893"/>
                    <a:pt x="267" y="879"/>
                    <a:pt x="266" y="853"/>
                  </a:cubicBezTo>
                  <a:cubicBezTo>
                    <a:pt x="266" y="841"/>
                    <a:pt x="266" y="825"/>
                    <a:pt x="265" y="808"/>
                  </a:cubicBezTo>
                  <a:cubicBezTo>
                    <a:pt x="265" y="803"/>
                    <a:pt x="265" y="799"/>
                    <a:pt x="264" y="794"/>
                  </a:cubicBezTo>
                  <a:cubicBezTo>
                    <a:pt x="264" y="789"/>
                    <a:pt x="264" y="784"/>
                    <a:pt x="263" y="780"/>
                  </a:cubicBezTo>
                  <a:cubicBezTo>
                    <a:pt x="262" y="770"/>
                    <a:pt x="262" y="759"/>
                    <a:pt x="261" y="748"/>
                  </a:cubicBezTo>
                  <a:cubicBezTo>
                    <a:pt x="260" y="737"/>
                    <a:pt x="259" y="726"/>
                    <a:pt x="258" y="714"/>
                  </a:cubicBezTo>
                  <a:cubicBezTo>
                    <a:pt x="257" y="702"/>
                    <a:pt x="255" y="690"/>
                    <a:pt x="254" y="678"/>
                  </a:cubicBezTo>
                  <a:cubicBezTo>
                    <a:pt x="252" y="665"/>
                    <a:pt x="251" y="652"/>
                    <a:pt x="249" y="639"/>
                  </a:cubicBezTo>
                  <a:cubicBezTo>
                    <a:pt x="248" y="633"/>
                    <a:pt x="247" y="626"/>
                    <a:pt x="246" y="619"/>
                  </a:cubicBezTo>
                  <a:cubicBezTo>
                    <a:pt x="245" y="613"/>
                    <a:pt x="244" y="606"/>
                    <a:pt x="243" y="599"/>
                  </a:cubicBezTo>
                  <a:cubicBezTo>
                    <a:pt x="240" y="586"/>
                    <a:pt x="238" y="572"/>
                    <a:pt x="235" y="558"/>
                  </a:cubicBezTo>
                  <a:cubicBezTo>
                    <a:pt x="234" y="551"/>
                    <a:pt x="233" y="544"/>
                    <a:pt x="232" y="537"/>
                  </a:cubicBezTo>
                  <a:cubicBezTo>
                    <a:pt x="230" y="530"/>
                    <a:pt x="228" y="523"/>
                    <a:pt x="227" y="516"/>
                  </a:cubicBezTo>
                  <a:cubicBezTo>
                    <a:pt x="224" y="502"/>
                    <a:pt x="220" y="488"/>
                    <a:pt x="217" y="474"/>
                  </a:cubicBezTo>
                  <a:cubicBezTo>
                    <a:pt x="215" y="467"/>
                    <a:pt x="214" y="460"/>
                    <a:pt x="212" y="452"/>
                  </a:cubicBezTo>
                  <a:cubicBezTo>
                    <a:pt x="211" y="447"/>
                    <a:pt x="211" y="447"/>
                    <a:pt x="211" y="447"/>
                  </a:cubicBezTo>
                  <a:cubicBezTo>
                    <a:pt x="209" y="442"/>
                    <a:pt x="209" y="442"/>
                    <a:pt x="209" y="442"/>
                  </a:cubicBezTo>
                  <a:cubicBezTo>
                    <a:pt x="206" y="431"/>
                    <a:pt x="206" y="431"/>
                    <a:pt x="206" y="431"/>
                  </a:cubicBezTo>
                  <a:cubicBezTo>
                    <a:pt x="176" y="318"/>
                    <a:pt x="134" y="208"/>
                    <a:pt x="96" y="129"/>
                  </a:cubicBezTo>
                  <a:cubicBezTo>
                    <a:pt x="91" y="119"/>
                    <a:pt x="86" y="110"/>
                    <a:pt x="82" y="101"/>
                  </a:cubicBezTo>
                  <a:cubicBezTo>
                    <a:pt x="77" y="92"/>
                    <a:pt x="73" y="84"/>
                    <a:pt x="69" y="76"/>
                  </a:cubicBezTo>
                  <a:cubicBezTo>
                    <a:pt x="65" y="68"/>
                    <a:pt x="61" y="60"/>
                    <a:pt x="57" y="54"/>
                  </a:cubicBezTo>
                  <a:cubicBezTo>
                    <a:pt x="54" y="47"/>
                    <a:pt x="51" y="40"/>
                    <a:pt x="47" y="35"/>
                  </a:cubicBezTo>
                  <a:cubicBezTo>
                    <a:pt x="35" y="13"/>
                    <a:pt x="27" y="0"/>
                    <a:pt x="27" y="0"/>
                  </a:cubicBezTo>
                  <a:lnTo>
                    <a:pt x="0" y="16"/>
                  </a:lnTo>
                  <a:close/>
                </a:path>
              </a:pathLst>
            </a:custGeom>
            <a:solidFill>
              <a:srgbClr val="FFC000"/>
            </a:solidFill>
            <a:ln>
              <a:noFill/>
            </a:ln>
          </p:spPr>
          <p:txBody>
            <a:bodyPr vert="horz" wrap="square" lIns="121920" tIns="60960" rIns="121920" bIns="60960" numCol="1" anchor="t" anchorCtr="0" compatLnSpc="1">
              <a:prstTxWarp prst="textNoShape">
                <a:avLst/>
              </a:prstTxWarp>
              <a:normAutofit/>
            </a:bodyPr>
            <a:lstStyle/>
            <a:p>
              <a:endParaRPr lang="en-US" sz="2400"/>
            </a:p>
          </p:txBody>
        </p:sp>
        <p:sp>
          <p:nvSpPr>
            <p:cNvPr id="28" name="Oval 27"/>
            <p:cNvSpPr/>
            <p:nvPr/>
          </p:nvSpPr>
          <p:spPr>
            <a:xfrm rot="5400000">
              <a:off x="994972" y="412226"/>
              <a:ext cx="156136" cy="156136"/>
            </a:xfrm>
            <a:prstGeom prst="ellipse">
              <a:avLst/>
            </a:prstGeom>
            <a:solidFill>
              <a:srgbClr val="00206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1" name="Oval 30"/>
            <p:cNvSpPr/>
            <p:nvPr/>
          </p:nvSpPr>
          <p:spPr>
            <a:xfrm rot="5400000">
              <a:off x="1799161" y="1268771"/>
              <a:ext cx="156136" cy="156136"/>
            </a:xfrm>
            <a:prstGeom prst="ellipse">
              <a:avLst/>
            </a:prstGeom>
            <a:solidFill>
              <a:srgbClr val="0070C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2" name="Oval 31"/>
            <p:cNvSpPr/>
            <p:nvPr/>
          </p:nvSpPr>
          <p:spPr>
            <a:xfrm rot="5400000">
              <a:off x="2091932" y="2437164"/>
              <a:ext cx="156136" cy="156136"/>
            </a:xfrm>
            <a:prstGeom prst="ellipse">
              <a:avLst/>
            </a:prstGeom>
            <a:solidFill>
              <a:srgbClr val="00B0F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3" name="Oval 32"/>
            <p:cNvSpPr/>
            <p:nvPr/>
          </p:nvSpPr>
          <p:spPr>
            <a:xfrm rot="5400000">
              <a:off x="1799161" y="3588837"/>
              <a:ext cx="156136" cy="156136"/>
            </a:xfrm>
            <a:prstGeom prst="ellipse">
              <a:avLst/>
            </a:prstGeom>
            <a:solidFill>
              <a:srgbClr val="00B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sp>
          <p:nvSpPr>
            <p:cNvPr id="34" name="Oval 33"/>
            <p:cNvSpPr/>
            <p:nvPr/>
          </p:nvSpPr>
          <p:spPr>
            <a:xfrm rot="5400000">
              <a:off x="994972" y="4459112"/>
              <a:ext cx="156136" cy="156136"/>
            </a:xfrm>
            <a:prstGeom prst="ellipse">
              <a:avLst/>
            </a:prstGeom>
            <a:solidFill>
              <a:srgbClr val="92D050"/>
            </a:solidFill>
            <a:ln>
              <a:noFill/>
            </a:ln>
          </p:spPr>
          <p:txBody>
            <a:bodyPr vert="horz" wrap="square" lIns="121920" tIns="60960" rIns="121920" bIns="60960" numCol="1" anchor="t" anchorCtr="0" compatLnSpc="1">
              <a:prstTxWarp prst="textNoShape">
                <a:avLst/>
              </a:prstTxWarp>
              <a:normAutofit fontScale="25000" lnSpcReduction="20000"/>
            </a:bodyPr>
            <a:lstStyle/>
            <a:p>
              <a:endParaRPr lang="en-US" sz="2400"/>
            </a:p>
          </p:txBody>
        </p:sp>
      </p:grpSp>
      <p:sp>
        <p:nvSpPr>
          <p:cNvPr id="30" name="Shape 29" descr=" 30">
            <a:extLst>
              <a:ext uri="{FF2B5EF4-FFF2-40B4-BE49-F238E27FC236}">
                <a16:creationId xmlns:a16="http://schemas.microsoft.com/office/drawing/2014/main" id="{81927074-297B-4003-9EBC-A85ABA751E62}"/>
              </a:ext>
            </a:extLst>
          </p:cNvPr>
          <p:cNvSpPr/>
          <p:nvPr/>
        </p:nvSpPr>
        <p:spPr>
          <a:xfrm rot="2700000">
            <a:off x="3383091" y="279400"/>
            <a:ext cx="914400" cy="914400"/>
          </a:xfrm>
          <a:prstGeom prst="roundRect">
            <a:avLst/>
          </a:prstGeom>
          <a:solidFill>
            <a:srgbClr val="00206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9" name="Shape 43" descr=" 44">
            <a:extLst>
              <a:ext uri="{FF2B5EF4-FFF2-40B4-BE49-F238E27FC236}">
                <a16:creationId xmlns:a16="http://schemas.microsoft.com/office/drawing/2014/main" id="{68160F4B-8203-4EB2-8688-C5D97561EAFF}"/>
              </a:ext>
            </a:extLst>
          </p:cNvPr>
          <p:cNvSpPr/>
          <p:nvPr/>
        </p:nvSpPr>
        <p:spPr>
          <a:xfrm rot="2700000">
            <a:off x="3187760" y="286547"/>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9" name="Shape 53" descr=" 54">
            <a:extLst>
              <a:ext uri="{FF2B5EF4-FFF2-40B4-BE49-F238E27FC236}">
                <a16:creationId xmlns:a16="http://schemas.microsoft.com/office/drawing/2014/main" id="{54C2426B-AD13-47C4-8786-9263E47C8E84}"/>
              </a:ext>
            </a:extLst>
          </p:cNvPr>
          <p:cNvSpPr/>
          <p:nvPr/>
        </p:nvSpPr>
        <p:spPr>
          <a:xfrm rot="2700000">
            <a:off x="4775200" y="2919536"/>
            <a:ext cx="914400" cy="914400"/>
          </a:xfrm>
          <a:prstGeom prst="roundRect">
            <a:avLst/>
          </a:prstGeom>
          <a:solidFill>
            <a:srgbClr val="00B0F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48" name="Shape 54" descr=" 55">
            <a:extLst>
              <a:ext uri="{FF2B5EF4-FFF2-40B4-BE49-F238E27FC236}">
                <a16:creationId xmlns:a16="http://schemas.microsoft.com/office/drawing/2014/main" id="{6AF6AE14-23C3-4B8F-A852-C74E440F4EA6}"/>
              </a:ext>
            </a:extLst>
          </p:cNvPr>
          <p:cNvSpPr/>
          <p:nvPr/>
        </p:nvSpPr>
        <p:spPr>
          <a:xfrm rot="2700000">
            <a:off x="4579869" y="292668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5" name="Shape 56" descr=" 57">
            <a:extLst>
              <a:ext uri="{FF2B5EF4-FFF2-40B4-BE49-F238E27FC236}">
                <a16:creationId xmlns:a16="http://schemas.microsoft.com/office/drawing/2014/main" id="{CFE21E6E-2858-4268-A7FA-48B9C06DC905}"/>
              </a:ext>
            </a:extLst>
          </p:cNvPr>
          <p:cNvSpPr/>
          <p:nvPr/>
        </p:nvSpPr>
        <p:spPr>
          <a:xfrm rot="2700000">
            <a:off x="4351252" y="4453921"/>
            <a:ext cx="914400" cy="914400"/>
          </a:xfrm>
          <a:prstGeom prst="roundRect">
            <a:avLst/>
          </a:prstGeom>
          <a:solidFill>
            <a:srgbClr val="00B05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54" name="Shape 57" descr=" 58">
            <a:extLst>
              <a:ext uri="{FF2B5EF4-FFF2-40B4-BE49-F238E27FC236}">
                <a16:creationId xmlns:a16="http://schemas.microsoft.com/office/drawing/2014/main" id="{41F931F0-EA4D-4C59-87CB-4DE6E42B67F0}"/>
              </a:ext>
            </a:extLst>
          </p:cNvPr>
          <p:cNvSpPr/>
          <p:nvPr/>
        </p:nvSpPr>
        <p:spPr>
          <a:xfrm rot="2700000">
            <a:off x="4155921" y="4461068"/>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62" name="Shape 59" descr=" 60">
            <a:extLst>
              <a:ext uri="{FF2B5EF4-FFF2-40B4-BE49-F238E27FC236}">
                <a16:creationId xmlns:a16="http://schemas.microsoft.com/office/drawing/2014/main" id="{5AB3CFC3-BDB6-460E-9276-B0887EC8789B}"/>
              </a:ext>
            </a:extLst>
          </p:cNvPr>
          <p:cNvSpPr/>
          <p:nvPr/>
        </p:nvSpPr>
        <p:spPr>
          <a:xfrm rot="2700000">
            <a:off x="3304132" y="5685277"/>
            <a:ext cx="914400" cy="914400"/>
          </a:xfrm>
          <a:prstGeom prst="roundRect">
            <a:avLst/>
          </a:prstGeom>
          <a:solidFill>
            <a:srgbClr val="92D05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61" name="Shape 60" descr=" 61">
            <a:extLst>
              <a:ext uri="{FF2B5EF4-FFF2-40B4-BE49-F238E27FC236}">
                <a16:creationId xmlns:a16="http://schemas.microsoft.com/office/drawing/2014/main" id="{26602CCD-9A3E-47A0-8E70-3578E1C53586}"/>
              </a:ext>
            </a:extLst>
          </p:cNvPr>
          <p:cNvSpPr/>
          <p:nvPr/>
        </p:nvSpPr>
        <p:spPr>
          <a:xfrm rot="2700000">
            <a:off x="3108801" y="5692424"/>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26" name="Text 48" descr=" 49">
            <a:extLst>
              <a:ext uri="{FF2B5EF4-FFF2-40B4-BE49-F238E27FC236}">
                <a16:creationId xmlns:a16="http://schemas.microsoft.com/office/drawing/2014/main" id="{74218B35-B4EB-49F0-AB04-92F7E300FE86}"/>
              </a:ext>
            </a:extLst>
          </p:cNvPr>
          <p:cNvSpPr txBox="1"/>
          <p:nvPr/>
        </p:nvSpPr>
        <p:spPr>
          <a:xfrm>
            <a:off x="-126251" y="589238"/>
            <a:ext cx="1670572"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30-33</a:t>
            </a:r>
          </a:p>
        </p:txBody>
      </p:sp>
      <p:sp>
        <p:nvSpPr>
          <p:cNvPr id="37" name="Text 75" descr=" 76">
            <a:extLst>
              <a:ext uri="{FF2B5EF4-FFF2-40B4-BE49-F238E27FC236}">
                <a16:creationId xmlns:a16="http://schemas.microsoft.com/office/drawing/2014/main" id="{DDDCE9C9-9C20-4FF6-B06A-95EE916F9D99}"/>
              </a:ext>
            </a:extLst>
          </p:cNvPr>
          <p:cNvSpPr txBox="1"/>
          <p:nvPr/>
        </p:nvSpPr>
        <p:spPr>
          <a:xfrm>
            <a:off x="-45597" y="1609314"/>
            <a:ext cx="2621281"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60’s – 90’s</a:t>
            </a:r>
          </a:p>
        </p:txBody>
      </p:sp>
      <p:sp>
        <p:nvSpPr>
          <p:cNvPr id="46" name="Text 76" descr=" 77">
            <a:extLst>
              <a:ext uri="{FF2B5EF4-FFF2-40B4-BE49-F238E27FC236}">
                <a16:creationId xmlns:a16="http://schemas.microsoft.com/office/drawing/2014/main" id="{E0339A3A-08A9-4791-8A28-36AA8B082C41}"/>
              </a:ext>
            </a:extLst>
          </p:cNvPr>
          <p:cNvSpPr txBox="1"/>
          <p:nvPr/>
        </p:nvSpPr>
        <p:spPr>
          <a:xfrm>
            <a:off x="1740556" y="3056568"/>
            <a:ext cx="1117600"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90’s</a:t>
            </a:r>
          </a:p>
        </p:txBody>
      </p:sp>
      <p:sp>
        <p:nvSpPr>
          <p:cNvPr id="52" name="Text 77" descr=" 78">
            <a:extLst>
              <a:ext uri="{FF2B5EF4-FFF2-40B4-BE49-F238E27FC236}">
                <a16:creationId xmlns:a16="http://schemas.microsoft.com/office/drawing/2014/main" id="{7B47BF69-E80F-4DA5-BCDE-F01C6EF8CACA}"/>
              </a:ext>
            </a:extLst>
          </p:cNvPr>
          <p:cNvSpPr txBox="1"/>
          <p:nvPr/>
        </p:nvSpPr>
        <p:spPr>
          <a:xfrm>
            <a:off x="595097" y="4575196"/>
            <a:ext cx="1996756" cy="410369"/>
          </a:xfrm>
          <a:prstGeom prst="rect">
            <a:avLst/>
          </a:prstGeom>
          <a:noFill/>
        </p:spPr>
        <p:txBody>
          <a:bodyPr wrap="square" rtlCol="0">
            <a:noAutofit/>
          </a:bodyPr>
          <a:lstStyle/>
          <a:p>
            <a:pPr algn="ctr"/>
            <a:r>
              <a:rPr lang="en-US" sz="3733" dirty="0">
                <a:solidFill>
                  <a:schemeClr val="tx1">
                    <a:lumMod val="50000"/>
                    <a:lumOff val="50000"/>
                  </a:schemeClr>
                </a:solidFill>
                <a:latin typeface="+mj-lt"/>
              </a:rPr>
              <a:t>70-156</a:t>
            </a:r>
          </a:p>
        </p:txBody>
      </p:sp>
      <p:sp>
        <p:nvSpPr>
          <p:cNvPr id="58" name="Text 78" descr=" 79">
            <a:extLst>
              <a:ext uri="{FF2B5EF4-FFF2-40B4-BE49-F238E27FC236}">
                <a16:creationId xmlns:a16="http://schemas.microsoft.com/office/drawing/2014/main" id="{13C59A3E-AC2F-4E9F-B32B-ABC4849FE216}"/>
              </a:ext>
            </a:extLst>
          </p:cNvPr>
          <p:cNvSpPr txBox="1"/>
          <p:nvPr/>
        </p:nvSpPr>
        <p:spPr>
          <a:xfrm>
            <a:off x="-545700" y="5796257"/>
            <a:ext cx="2740909" cy="410369"/>
          </a:xfrm>
          <a:prstGeom prst="rect">
            <a:avLst/>
          </a:prstGeom>
          <a:noFill/>
        </p:spPr>
        <p:txBody>
          <a:bodyPr wrap="square" rtlCol="0">
            <a:noAutofit/>
          </a:bodyPr>
          <a:lstStyle/>
          <a:p>
            <a:pPr algn="ctr"/>
            <a:r>
              <a:rPr lang="en-US" sz="3733" spc="-200" dirty="0">
                <a:solidFill>
                  <a:schemeClr val="tx1">
                    <a:lumMod val="50000"/>
                    <a:lumOff val="50000"/>
                  </a:schemeClr>
                </a:solidFill>
                <a:latin typeface="+mj-lt"/>
              </a:rPr>
              <a:t>140-202</a:t>
            </a:r>
          </a:p>
        </p:txBody>
      </p:sp>
      <p:cxnSp>
        <p:nvCxnSpPr>
          <p:cNvPr id="27" name="Line74" descr=" 75">
            <a:extLst>
              <a:ext uri="{FF2B5EF4-FFF2-40B4-BE49-F238E27FC236}">
                <a16:creationId xmlns:a16="http://schemas.microsoft.com/office/drawing/2014/main" id="{AF46DE5E-1C9C-496D-AB4B-CF398B1AFD32}"/>
              </a:ext>
            </a:extLst>
          </p:cNvPr>
          <p:cNvCxnSpPr/>
          <p:nvPr/>
        </p:nvCxnSpPr>
        <p:spPr>
          <a:xfrm>
            <a:off x="1534812" y="750203"/>
            <a:ext cx="1516801" cy="0"/>
          </a:xfrm>
          <a:prstGeom prst="line">
            <a:avLst/>
          </a:prstGeom>
          <a:ln>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38" name="Line 83" descr=" 84">
            <a:extLst>
              <a:ext uri="{FF2B5EF4-FFF2-40B4-BE49-F238E27FC236}">
                <a16:creationId xmlns:a16="http://schemas.microsoft.com/office/drawing/2014/main" id="{07FCB655-4846-404B-8F5E-CC087C99347B}"/>
              </a:ext>
            </a:extLst>
          </p:cNvPr>
          <p:cNvCxnSpPr/>
          <p:nvPr/>
        </p:nvCxnSpPr>
        <p:spPr>
          <a:xfrm flipV="1">
            <a:off x="2607064" y="1892262"/>
            <a:ext cx="1456937" cy="1"/>
          </a:xfrm>
          <a:prstGeom prst="line">
            <a:avLst/>
          </a:prstGeom>
          <a:ln>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40" name="Shape 50" descr=" 51">
            <a:extLst>
              <a:ext uri="{FF2B5EF4-FFF2-40B4-BE49-F238E27FC236}">
                <a16:creationId xmlns:a16="http://schemas.microsoft.com/office/drawing/2014/main" id="{599974D7-B9A1-450B-976B-BA85AADE3A12}"/>
              </a:ext>
            </a:extLst>
          </p:cNvPr>
          <p:cNvSpPr/>
          <p:nvPr/>
        </p:nvSpPr>
        <p:spPr>
          <a:xfrm rot="2700000">
            <a:off x="4380853" y="1389256"/>
            <a:ext cx="914400" cy="914400"/>
          </a:xfrm>
          <a:prstGeom prst="roundRect">
            <a:avLst/>
          </a:prstGeom>
          <a:solidFill>
            <a:srgbClr val="0070C0"/>
          </a:solidFill>
          <a:ln>
            <a:noFill/>
          </a:ln>
          <a:effectLst>
            <a:innerShdw blurRad="63500" dist="50800" dir="13500000">
              <a:prstClr val="black">
                <a:alpha val="50000"/>
              </a:prstClr>
            </a:innerShdw>
          </a:effectLst>
        </p:spPr>
        <p:txBody>
          <a:bodyPr vert="horz" wrap="square" lIns="121920" tIns="60960" rIns="121920" bIns="60960" numCol="1" anchor="t" anchorCtr="0" compatLnSpc="1">
            <a:prstTxWarp prst="textNoShape">
              <a:avLst/>
            </a:prstTxWarp>
            <a:normAutofit/>
          </a:bodyPr>
          <a:lstStyle/>
          <a:p>
            <a:endParaRPr lang="en-US" sz="2400"/>
          </a:p>
        </p:txBody>
      </p:sp>
      <p:sp>
        <p:nvSpPr>
          <p:cNvPr id="39" name="Shape 51" descr=" 52">
            <a:extLst>
              <a:ext uri="{FF2B5EF4-FFF2-40B4-BE49-F238E27FC236}">
                <a16:creationId xmlns:a16="http://schemas.microsoft.com/office/drawing/2014/main" id="{C06D3DC0-A0D0-41BA-BF2F-7BC7251830F7}"/>
              </a:ext>
            </a:extLst>
          </p:cNvPr>
          <p:cNvSpPr/>
          <p:nvPr/>
        </p:nvSpPr>
        <p:spPr>
          <a:xfrm rot="2700000">
            <a:off x="4185523" y="1396403"/>
            <a:ext cx="914400" cy="914400"/>
          </a:xfrm>
          <a:prstGeom prst="roundRect">
            <a:avLst/>
          </a:pr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normAutofit/>
          </a:bodyPr>
          <a:lstStyle/>
          <a:p>
            <a:endParaRPr lang="en-US" sz="2400"/>
          </a:p>
        </p:txBody>
      </p:sp>
      <p:cxnSp>
        <p:nvCxnSpPr>
          <p:cNvPr id="47" name="Line 90" descr=" 91">
            <a:extLst>
              <a:ext uri="{FF2B5EF4-FFF2-40B4-BE49-F238E27FC236}">
                <a16:creationId xmlns:a16="http://schemas.microsoft.com/office/drawing/2014/main" id="{44C4F326-0762-41D8-BBF0-1970ACB7FFA5}"/>
              </a:ext>
            </a:extLst>
          </p:cNvPr>
          <p:cNvCxnSpPr/>
          <p:nvPr/>
        </p:nvCxnSpPr>
        <p:spPr>
          <a:xfrm flipV="1">
            <a:off x="2997425" y="3421404"/>
            <a:ext cx="1456937" cy="1"/>
          </a:xfrm>
          <a:prstGeom prst="line">
            <a:avLst/>
          </a:prstGeom>
          <a:ln>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53" name="Line92" descr=" 93">
            <a:extLst>
              <a:ext uri="{FF2B5EF4-FFF2-40B4-BE49-F238E27FC236}">
                <a16:creationId xmlns:a16="http://schemas.microsoft.com/office/drawing/2014/main" id="{5EBF4015-02CE-49FA-B943-0E23AC97559C}"/>
              </a:ext>
            </a:extLst>
          </p:cNvPr>
          <p:cNvCxnSpPr/>
          <p:nvPr/>
        </p:nvCxnSpPr>
        <p:spPr>
          <a:xfrm flipV="1">
            <a:off x="2568557" y="4983166"/>
            <a:ext cx="1456937" cy="1"/>
          </a:xfrm>
          <a:prstGeom prst="line">
            <a:avLst/>
          </a:prstGeom>
          <a:ln>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Line 93" descr=" 94">
            <a:extLst>
              <a:ext uri="{FF2B5EF4-FFF2-40B4-BE49-F238E27FC236}">
                <a16:creationId xmlns:a16="http://schemas.microsoft.com/office/drawing/2014/main" id="{D75B7B74-0232-4881-AC0F-08344E6F906E}"/>
              </a:ext>
            </a:extLst>
          </p:cNvPr>
          <p:cNvCxnSpPr/>
          <p:nvPr/>
        </p:nvCxnSpPr>
        <p:spPr>
          <a:xfrm flipV="1">
            <a:off x="1524001" y="6154450"/>
            <a:ext cx="1456937" cy="1"/>
          </a:xfrm>
          <a:prstGeom prst="line">
            <a:avLst/>
          </a:prstGeom>
          <a:ln>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126" name="Text 125" descr=" 126"/>
          <p:cNvSpPr txBox="1"/>
          <p:nvPr/>
        </p:nvSpPr>
        <p:spPr>
          <a:xfrm rot="5400000">
            <a:off x="-1227334" y="3233936"/>
            <a:ext cx="3150313" cy="492443"/>
          </a:xfrm>
          <a:prstGeom prst="rect">
            <a:avLst/>
          </a:prstGeom>
          <a:noFill/>
        </p:spPr>
        <p:txBody>
          <a:bodyPr wrap="square" rtlCol="0">
            <a:noAutofit/>
          </a:bodyPr>
          <a:lstStyle/>
          <a:p>
            <a:pPr algn="ctr"/>
            <a:r>
              <a:rPr lang="en-US" sz="3733" dirty="0">
                <a:solidFill>
                  <a:schemeClr val="tx1">
                    <a:lumMod val="65000"/>
                    <a:lumOff val="35000"/>
                  </a:schemeClr>
                </a:solidFill>
              </a:rPr>
              <a:t>EVENTS</a:t>
            </a:r>
          </a:p>
        </p:txBody>
      </p:sp>
      <p:sp>
        <p:nvSpPr>
          <p:cNvPr id="36" name="Text 133" descr=" 134">
            <a:extLst>
              <a:ext uri="{FF2B5EF4-FFF2-40B4-BE49-F238E27FC236}">
                <a16:creationId xmlns:a16="http://schemas.microsoft.com/office/drawing/2014/main" id="{1BFD0825-002A-4830-9298-4AE091AC44E1}"/>
              </a:ext>
            </a:extLst>
          </p:cNvPr>
          <p:cNvSpPr txBox="1"/>
          <p:nvPr/>
        </p:nvSpPr>
        <p:spPr>
          <a:xfrm>
            <a:off x="4582640" y="270399"/>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Life and ministry of Jesus</a:t>
            </a:r>
          </a:p>
        </p:txBody>
      </p:sp>
      <p:pic>
        <p:nvPicPr>
          <p:cNvPr id="60" name="Picture 59" descr=" 5">
            <a:extLst>
              <a:ext uri="{FF2B5EF4-FFF2-40B4-BE49-F238E27FC236}">
                <a16:creationId xmlns:a16="http://schemas.microsoft.com/office/drawing/2014/main" id="{4F6830D3-C851-47EA-933B-E11BCA8ABC18}"/>
              </a:ext>
            </a:extLst>
          </p:cNvPr>
          <p:cNvPicPr>
            <a:picLocks noChangeAspect="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brightnessContrast bright="-51000"/>
                    </a14:imgEffect>
                  </a14:imgLayer>
                </a14:imgProps>
              </a:ext>
              <a:ext uri="{28A0092B-C50C-407E-A947-70E740481C1C}">
                <a14:useLocalDpi xmlns:a14="http://schemas.microsoft.com/office/drawing/2010/main" val="0"/>
              </a:ext>
            </a:extLst>
          </a:blip>
          <a:stretch>
            <a:fillRect/>
          </a:stretch>
        </p:blipFill>
        <p:spPr>
          <a:xfrm>
            <a:off x="3297025" y="5908227"/>
            <a:ext cx="503895" cy="503895"/>
          </a:xfrm>
          <a:prstGeom prst="rect">
            <a:avLst/>
          </a:prstGeom>
          <a:effectLst>
            <a:innerShdw blurRad="25400" dist="19050" dir="15480000">
              <a:prstClr val="black">
                <a:alpha val="29000"/>
              </a:prstClr>
            </a:innerShdw>
          </a:effectLst>
        </p:spPr>
      </p:pic>
      <p:pic>
        <p:nvPicPr>
          <p:cNvPr id="35" name="Picture 34" descr=" 59">
            <a:extLst>
              <a:ext uri="{FF2B5EF4-FFF2-40B4-BE49-F238E27FC236}">
                <a16:creationId xmlns:a16="http://schemas.microsoft.com/office/drawing/2014/main" id="{A9A5FDAD-0B7A-410B-A7E1-E81E84A8687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3058290" y="199484"/>
            <a:ext cx="1138233" cy="1138233"/>
          </a:xfrm>
          <a:prstGeom prst="rect">
            <a:avLst/>
          </a:prstGeom>
        </p:spPr>
      </p:pic>
      <p:sp>
        <p:nvSpPr>
          <p:cNvPr id="45" name="Text 133" descr=" 63">
            <a:extLst>
              <a:ext uri="{FF2B5EF4-FFF2-40B4-BE49-F238E27FC236}">
                <a16:creationId xmlns:a16="http://schemas.microsoft.com/office/drawing/2014/main" id="{60634C94-8BCB-47E4-B497-953811340FCB}"/>
              </a:ext>
            </a:extLst>
          </p:cNvPr>
          <p:cNvSpPr txBox="1"/>
          <p:nvPr/>
        </p:nvSpPr>
        <p:spPr>
          <a:xfrm>
            <a:off x="5515715" y="1456887"/>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ministers in Ephesus</a:t>
            </a:r>
          </a:p>
        </p:txBody>
      </p:sp>
      <p:grpSp>
        <p:nvGrpSpPr>
          <p:cNvPr id="41" name="Group 40" descr=" 2">
            <a:extLst>
              <a:ext uri="{FF2B5EF4-FFF2-40B4-BE49-F238E27FC236}">
                <a16:creationId xmlns:a16="http://schemas.microsoft.com/office/drawing/2014/main" id="{74B6DD50-E7FE-498E-8A28-F36F6692E7BE}"/>
              </a:ext>
            </a:extLst>
          </p:cNvPr>
          <p:cNvGrpSpPr/>
          <p:nvPr/>
        </p:nvGrpSpPr>
        <p:grpSpPr>
          <a:xfrm>
            <a:off x="3999378" y="1397000"/>
            <a:ext cx="974983" cy="720293"/>
            <a:chOff x="3999378" y="1397000"/>
            <a:chExt cx="974983" cy="720293"/>
          </a:xfrm>
        </p:grpSpPr>
        <p:pic>
          <p:nvPicPr>
            <p:cNvPr id="43" name="Picture 42">
              <a:extLst>
                <a:ext uri="{FF2B5EF4-FFF2-40B4-BE49-F238E27FC236}">
                  <a16:creationId xmlns:a16="http://schemas.microsoft.com/office/drawing/2014/main" id="{3FB383D6-D332-4B07-9C71-66358A009739}"/>
                </a:ext>
              </a:extLst>
            </p:cNvPr>
            <p:cNvPicPr>
              <a:picLocks noChangeAspect="1"/>
            </p:cNvPicPr>
            <p:nvPr/>
          </p:nvPicPr>
          <p:blipFill rotWithShape="1">
            <a:blip r:embed="rId6"/>
            <a:srcRect t="35106"/>
            <a:stretch/>
          </p:blipFill>
          <p:spPr>
            <a:xfrm>
              <a:off x="3999378" y="1638068"/>
              <a:ext cx="974983" cy="467427"/>
            </a:xfrm>
            <a:prstGeom prst="roundRect">
              <a:avLst/>
            </a:prstGeom>
          </p:spPr>
        </p:pic>
        <p:pic>
          <p:nvPicPr>
            <p:cNvPr id="44" name="Picture 43">
              <a:extLst>
                <a:ext uri="{FF2B5EF4-FFF2-40B4-BE49-F238E27FC236}">
                  <a16:creationId xmlns:a16="http://schemas.microsoft.com/office/drawing/2014/main" id="{27B1C93A-64B8-42EB-8DAA-2E58B3ACDDEF}"/>
                </a:ext>
              </a:extLst>
            </p:cNvPr>
            <p:cNvPicPr>
              <a:picLocks noChangeAspect="1"/>
            </p:cNvPicPr>
            <p:nvPr/>
          </p:nvPicPr>
          <p:blipFill rotWithShape="1">
            <a:blip r:embed="rId6"/>
            <a:srcRect r="36489"/>
            <a:stretch/>
          </p:blipFill>
          <p:spPr>
            <a:xfrm>
              <a:off x="4025493" y="1397000"/>
              <a:ext cx="619216" cy="720293"/>
            </a:xfrm>
            <a:prstGeom prst="roundRect">
              <a:avLst/>
            </a:prstGeom>
          </p:spPr>
        </p:pic>
      </p:grpSp>
      <p:sp>
        <p:nvSpPr>
          <p:cNvPr id="51" name="Text 133" descr=" 65">
            <a:extLst>
              <a:ext uri="{FF2B5EF4-FFF2-40B4-BE49-F238E27FC236}">
                <a16:creationId xmlns:a16="http://schemas.microsoft.com/office/drawing/2014/main" id="{5BCAD053-0036-45A1-95BF-9F0C7CA0ACA5}"/>
              </a:ext>
            </a:extLst>
          </p:cNvPr>
          <p:cNvSpPr txBox="1"/>
          <p:nvPr/>
        </p:nvSpPr>
        <p:spPr>
          <a:xfrm>
            <a:off x="5958948" y="3002146"/>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John writes Gospel</a:t>
            </a:r>
          </a:p>
        </p:txBody>
      </p:sp>
      <p:pic>
        <p:nvPicPr>
          <p:cNvPr id="50" name="Picture 49" descr=" 9">
            <a:extLst>
              <a:ext uri="{FF2B5EF4-FFF2-40B4-BE49-F238E27FC236}">
                <a16:creationId xmlns:a16="http://schemas.microsoft.com/office/drawing/2014/main" id="{B249E00F-7593-4CEA-BB1E-D2CF1DAF3E5A}"/>
              </a:ext>
            </a:extLst>
          </p:cNvPr>
          <p:cNvPicPr>
            <a:picLocks noChangeAspect="1"/>
          </p:cNvPicPr>
          <p:nvPr/>
        </p:nvPicPr>
        <p:blipFill rotWithShape="1">
          <a:blip r:embed="rId7"/>
          <a:srcRect r="5920"/>
          <a:stretch/>
        </p:blipFill>
        <p:spPr>
          <a:xfrm>
            <a:off x="4427869" y="2953635"/>
            <a:ext cx="804531" cy="855148"/>
          </a:xfrm>
          <a:prstGeom prst="rect">
            <a:avLst/>
          </a:prstGeom>
        </p:spPr>
      </p:pic>
      <p:sp>
        <p:nvSpPr>
          <p:cNvPr id="57" name="Text 133" descr=" 66">
            <a:extLst>
              <a:ext uri="{FF2B5EF4-FFF2-40B4-BE49-F238E27FC236}">
                <a16:creationId xmlns:a16="http://schemas.microsoft.com/office/drawing/2014/main" id="{09E66D27-B9D2-47FB-86A8-5903B980AD52}"/>
              </a:ext>
            </a:extLst>
          </p:cNvPr>
          <p:cNvSpPr txBox="1"/>
          <p:nvPr/>
        </p:nvSpPr>
        <p:spPr>
          <a:xfrm>
            <a:off x="5504299" y="4471543"/>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Witness of Polycarp</a:t>
            </a:r>
          </a:p>
        </p:txBody>
      </p:sp>
      <p:pic>
        <p:nvPicPr>
          <p:cNvPr id="56" name="Picture 55" descr=" 10">
            <a:extLst>
              <a:ext uri="{FF2B5EF4-FFF2-40B4-BE49-F238E27FC236}">
                <a16:creationId xmlns:a16="http://schemas.microsoft.com/office/drawing/2014/main" id="{7F58B94F-159F-4B50-83F9-DF3BBD3AF13F}"/>
              </a:ext>
            </a:extLst>
          </p:cNvPr>
          <p:cNvPicPr>
            <a:picLocks noChangeAspect="1"/>
          </p:cNvPicPr>
          <p:nvPr/>
        </p:nvPicPr>
        <p:blipFill>
          <a:blip r:embed="rId8"/>
          <a:stretch>
            <a:fillRect/>
          </a:stretch>
        </p:blipFill>
        <p:spPr>
          <a:xfrm>
            <a:off x="3720802" y="4685641"/>
            <a:ext cx="1272853" cy="451439"/>
          </a:xfrm>
          <a:prstGeom prst="rect">
            <a:avLst/>
          </a:prstGeom>
        </p:spPr>
      </p:pic>
      <p:sp>
        <p:nvSpPr>
          <p:cNvPr id="63" name="Text 133" descr=" 67">
            <a:extLst>
              <a:ext uri="{FF2B5EF4-FFF2-40B4-BE49-F238E27FC236}">
                <a16:creationId xmlns:a16="http://schemas.microsoft.com/office/drawing/2014/main" id="{5C956570-4D9E-4BDE-A902-9DF89283D752}"/>
              </a:ext>
            </a:extLst>
          </p:cNvPr>
          <p:cNvSpPr txBox="1"/>
          <p:nvPr/>
        </p:nvSpPr>
        <p:spPr>
          <a:xfrm>
            <a:off x="4582640" y="5810563"/>
            <a:ext cx="6898160" cy="879156"/>
          </a:xfrm>
          <a:prstGeom prst="rect">
            <a:avLst/>
          </a:prstGeom>
          <a:noFill/>
        </p:spPr>
        <p:txBody>
          <a:bodyPr wrap="square" rtlCol="0">
            <a:noAutofit/>
          </a:bodyPr>
          <a:lstStyle/>
          <a:p>
            <a:r>
              <a:rPr lang="en-US" sz="4267" dirty="0">
                <a:solidFill>
                  <a:schemeClr val="tx1">
                    <a:lumMod val="65000"/>
                    <a:lumOff val="35000"/>
                  </a:schemeClr>
                </a:solidFill>
                <a:latin typeface="Cambria" panose="02040503050406030204" pitchFamily="18" charset="0"/>
              </a:rPr>
              <a:t>Witness of Irenaeus</a:t>
            </a:r>
          </a:p>
        </p:txBody>
      </p:sp>
      <p:sp>
        <p:nvSpPr>
          <p:cNvPr id="64" name="TextBox 63" descr=" 56">
            <a:extLst>
              <a:ext uri="{FF2B5EF4-FFF2-40B4-BE49-F238E27FC236}">
                <a16:creationId xmlns:a16="http://schemas.microsoft.com/office/drawing/2014/main" id="{C935F116-3512-4B81-85F8-C29CDE54ED44}"/>
              </a:ext>
            </a:extLst>
          </p:cNvPr>
          <p:cNvSpPr txBox="1"/>
          <p:nvPr/>
        </p:nvSpPr>
        <p:spPr>
          <a:xfrm>
            <a:off x="1365057" y="2829124"/>
            <a:ext cx="9515475" cy="1569660"/>
          </a:xfrm>
          <a:prstGeom prst="rect">
            <a:avLst/>
          </a:prstGeom>
          <a:solidFill>
            <a:schemeClr val="bg1"/>
          </a:solidFill>
          <a:ln>
            <a:solidFill>
              <a:srgbClr val="002060"/>
            </a:solidFill>
          </a:ln>
        </p:spPr>
        <p:txBody>
          <a:bodyPr wrap="square" rtlCol="0">
            <a:spAutoFit/>
          </a:bodyPr>
          <a:lstStyle/>
          <a:p>
            <a:pPr algn="ctr"/>
            <a:r>
              <a:rPr lang="en-US" sz="3200" dirty="0">
                <a:solidFill>
                  <a:srgbClr val="002060"/>
                </a:solidFill>
              </a:rPr>
              <a:t>“Afterwards, John, the disciple of the Lord, who also had leaned upon His breast, did himself publish a Gospel during his residence at Ephesus in Asia ”</a:t>
            </a:r>
          </a:p>
        </p:txBody>
      </p:sp>
    </p:spTree>
    <p:extLst>
      <p:ext uri="{BB962C8B-B14F-4D97-AF65-F5344CB8AC3E}">
        <p14:creationId xmlns:p14="http://schemas.microsoft.com/office/powerpoint/2010/main" val="234713865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 4">
            <a:extLst>
              <a:ext uri="{FF2B5EF4-FFF2-40B4-BE49-F238E27FC236}">
                <a16:creationId xmlns:a16="http://schemas.microsoft.com/office/drawing/2014/main" id="{91653662-2CD6-764C-99D5-00E9D38A7D90}"/>
              </a:ext>
            </a:extLst>
          </p:cNvPr>
          <p:cNvPicPr>
            <a:picLocks noChangeAspect="1"/>
          </p:cNvPicPr>
          <p:nvPr/>
        </p:nvPicPr>
        <p:blipFill rotWithShape="1">
          <a:blip r:embed="rId2"/>
          <a:srcRect/>
          <a:stretch/>
        </p:blipFill>
        <p:spPr>
          <a:xfrm>
            <a:off x="20" y="10"/>
            <a:ext cx="12191980" cy="6857990"/>
          </a:xfrm>
          <a:prstGeom prst="rect">
            <a:avLst/>
          </a:prstGeom>
        </p:spPr>
      </p:pic>
    </p:spTree>
    <p:extLst>
      <p:ext uri="{BB962C8B-B14F-4D97-AF65-F5344CB8AC3E}">
        <p14:creationId xmlns:p14="http://schemas.microsoft.com/office/powerpoint/2010/main" val="2187161599"/>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 4">
            <a:extLst>
              <a:ext uri="{FF2B5EF4-FFF2-40B4-BE49-F238E27FC236}">
                <a16:creationId xmlns:a16="http://schemas.microsoft.com/office/drawing/2014/main" id="{91653662-2CD6-764C-99D5-00E9D38A7D90}"/>
              </a:ext>
            </a:extLst>
          </p:cNvPr>
          <p:cNvPicPr>
            <a:picLocks noChangeAspect="1"/>
          </p:cNvPicPr>
          <p:nvPr/>
        </p:nvPicPr>
        <p:blipFill rotWithShape="1">
          <a:blip r:embed="rId2"/>
          <a:srcRect/>
          <a:stretch/>
        </p:blipFill>
        <p:spPr>
          <a:xfrm>
            <a:off x="20" y="10"/>
            <a:ext cx="12191980" cy="6857990"/>
          </a:xfrm>
          <a:prstGeom prst="rect">
            <a:avLst/>
          </a:prstGeom>
        </p:spPr>
      </p:pic>
      <p:sp>
        <p:nvSpPr>
          <p:cNvPr id="3" name="TextBox 2" descr=" 5">
            <a:extLst>
              <a:ext uri="{FF2B5EF4-FFF2-40B4-BE49-F238E27FC236}">
                <a16:creationId xmlns:a16="http://schemas.microsoft.com/office/drawing/2014/main" id="{D13C568A-6046-4C12-B0AA-B6F22D272455}"/>
              </a:ext>
            </a:extLst>
          </p:cNvPr>
          <p:cNvSpPr txBox="1"/>
          <p:nvPr/>
        </p:nvSpPr>
        <p:spPr>
          <a:xfrm>
            <a:off x="921544" y="4686300"/>
            <a:ext cx="10377488" cy="2062103"/>
          </a:xfrm>
          <a:prstGeom prst="rect">
            <a:avLst/>
          </a:prstGeom>
          <a:solidFill>
            <a:schemeClr val="bg1"/>
          </a:solidFill>
          <a:ln>
            <a:solidFill>
              <a:srgbClr val="002060"/>
            </a:solidFill>
          </a:ln>
        </p:spPr>
        <p:txBody>
          <a:bodyPr wrap="square" rtlCol="0">
            <a:spAutoFit/>
          </a:bodyPr>
          <a:lstStyle/>
          <a:p>
            <a:pPr algn="ctr"/>
            <a:r>
              <a:rPr lang="en-US" sz="3200" dirty="0">
                <a:solidFill>
                  <a:srgbClr val="002060"/>
                </a:solidFill>
              </a:rPr>
              <a:t>“But, last of all [after Matthew, Mark, and Luke], John, perceiving that the external facts had been made plain in the Gospel, being urged by his friends, and inspired by the Spirit, composed a spiritual Gospel”</a:t>
            </a:r>
          </a:p>
        </p:txBody>
      </p:sp>
    </p:spTree>
    <p:extLst>
      <p:ext uri="{BB962C8B-B14F-4D97-AF65-F5344CB8AC3E}">
        <p14:creationId xmlns:p14="http://schemas.microsoft.com/office/powerpoint/2010/main" val="177427246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green field&#10;&#10;Description automatically generated">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a:extLst>
              <a:ext uri="{FF2B5EF4-FFF2-40B4-BE49-F238E27FC236}">
                <a16:creationId xmlns:a16="http://schemas.microsoft.com/office/drawing/2014/main" id="{8EFF4619-DE7D-AF43-AB2D-324CD7C0475F}"/>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a:extLst>
              <a:ext uri="{FF2B5EF4-FFF2-40B4-BE49-F238E27FC236}">
                <a16:creationId xmlns:a16="http://schemas.microsoft.com/office/drawing/2014/main" id="{FCFE9A64-FF72-344A-9001-845D3867D4C8}"/>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a:extLst>
              <a:ext uri="{FF2B5EF4-FFF2-40B4-BE49-F238E27FC236}">
                <a16:creationId xmlns:a16="http://schemas.microsoft.com/office/drawing/2014/main" id="{BB2E36DB-6184-A140-9F75-9221712DA2A6}"/>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a:extLst>
              <a:ext uri="{FF2B5EF4-FFF2-40B4-BE49-F238E27FC236}">
                <a16:creationId xmlns:a16="http://schemas.microsoft.com/office/drawing/2014/main" id="{07E1B841-CB47-554F-8570-39BF13E79870}"/>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a:extLst>
              <a:ext uri="{FF2B5EF4-FFF2-40B4-BE49-F238E27FC236}">
                <a16:creationId xmlns:a16="http://schemas.microsoft.com/office/drawing/2014/main" id="{1A8289AA-62CA-3B44-8488-E294E5DBE307}"/>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a:extLst>
              <a:ext uri="{FF2B5EF4-FFF2-40B4-BE49-F238E27FC236}">
                <a16:creationId xmlns:a16="http://schemas.microsoft.com/office/drawing/2014/main" id="{98000499-3D0B-5C46-9AAF-F6723E1D4263}"/>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a:extLst>
              <a:ext uri="{FF2B5EF4-FFF2-40B4-BE49-F238E27FC236}">
                <a16:creationId xmlns:a16="http://schemas.microsoft.com/office/drawing/2014/main" id="{08A0DB46-A90A-994E-8530-0591D4F236E3}"/>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4E3E8FE9-A4AA-824F-B80D-7DE5EA8085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DC3CA81E-7147-A342-8F7F-7A1D017DFA1D}"/>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1151357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347E26EB-0B74-4B4D-A4E2-6C905596B6BD}"/>
              </a:ext>
            </a:extLst>
          </p:cNvPr>
          <p:cNvPicPr>
            <a:picLocks noChangeAspect="1"/>
          </p:cNvPicPr>
          <p:nvPr/>
        </p:nvPicPr>
        <p:blipFill>
          <a:blip r:embed="rId2"/>
          <a:stretch>
            <a:fillRect/>
          </a:stretch>
        </p:blipFill>
        <p:spPr>
          <a:xfrm>
            <a:off x="6096000" y="0"/>
            <a:ext cx="6096000" cy="6858000"/>
          </a:xfrm>
          <a:prstGeom prst="rect">
            <a:avLst/>
          </a:prstGeom>
        </p:spPr>
      </p:pic>
      <p:pic>
        <p:nvPicPr>
          <p:cNvPr id="4" name="Picture 3" descr=" 4">
            <a:extLst>
              <a:ext uri="{FF2B5EF4-FFF2-40B4-BE49-F238E27FC236}">
                <a16:creationId xmlns:a16="http://schemas.microsoft.com/office/drawing/2014/main" id="{212E34E4-5D7B-D14C-9F73-141CF70723D2}"/>
              </a:ext>
            </a:extLst>
          </p:cNvPr>
          <p:cNvPicPr>
            <a:picLocks noChangeAspect="1"/>
          </p:cNvPicPr>
          <p:nvPr/>
        </p:nvPicPr>
        <p:blipFill>
          <a:blip r:embed="rId3"/>
          <a:stretch>
            <a:fillRect/>
          </a:stretch>
        </p:blipFill>
        <p:spPr>
          <a:xfrm>
            <a:off x="589845" y="407193"/>
            <a:ext cx="4646433" cy="604361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7" name="TextBox 6" descr=" 7">
            <a:extLst>
              <a:ext uri="{FF2B5EF4-FFF2-40B4-BE49-F238E27FC236}">
                <a16:creationId xmlns:a16="http://schemas.microsoft.com/office/drawing/2014/main" id="{EF91968B-7CC4-BE48-99BC-5769DC0CDE41}"/>
              </a:ext>
            </a:extLst>
          </p:cNvPr>
          <p:cNvSpPr txBox="1"/>
          <p:nvPr/>
        </p:nvSpPr>
        <p:spPr>
          <a:xfrm>
            <a:off x="7758440" y="1780192"/>
            <a:ext cx="2771119" cy="3354765"/>
          </a:xfrm>
          <a:prstGeom prst="rect">
            <a:avLst/>
          </a:prstGeom>
          <a:noFill/>
        </p:spPr>
        <p:txBody>
          <a:bodyPr wrap="square" rtlCol="0">
            <a:spAutoFit/>
          </a:bodyPr>
          <a:lstStyle/>
          <a:p>
            <a:pPr algn="ctr"/>
            <a:r>
              <a:rPr lang="en-US" sz="3600" dirty="0"/>
              <a:t>“…in you all the families of the earth shall be blessed” </a:t>
            </a:r>
            <a:r>
              <a:rPr lang="en-US" sz="3200" dirty="0"/>
              <a:t>(Gen. 12:3)</a:t>
            </a:r>
          </a:p>
        </p:txBody>
      </p:sp>
    </p:spTree>
    <p:extLst>
      <p:ext uri="{BB962C8B-B14F-4D97-AF65-F5344CB8AC3E}">
        <p14:creationId xmlns:p14="http://schemas.microsoft.com/office/powerpoint/2010/main" val="161323711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green field&#10;&#10;Description automatically generated">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rgbClr val="FFFF00"/>
          </a:solidFill>
          <a:ln>
            <a:solidFill>
              <a:srgbClr val="002060"/>
            </a:solidFill>
          </a:ln>
        </p:spPr>
        <p:txBody>
          <a:bodyPr wrap="square" rtlCol="0">
            <a:spAutoFit/>
          </a:bodyPr>
          <a:lstStyle/>
          <a:p>
            <a:pPr algn="ctr"/>
            <a:r>
              <a:rPr lang="en-US" sz="3600" dirty="0"/>
              <a:t>Genesis</a:t>
            </a:r>
          </a:p>
        </p:txBody>
      </p:sp>
      <p:sp>
        <p:nvSpPr>
          <p:cNvPr id="12" name="TextBox 11">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a:extLst>
              <a:ext uri="{FF2B5EF4-FFF2-40B4-BE49-F238E27FC236}">
                <a16:creationId xmlns:a16="http://schemas.microsoft.com/office/drawing/2014/main" id="{8EFF4619-DE7D-AF43-AB2D-324CD7C0475F}"/>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a:extLst>
              <a:ext uri="{FF2B5EF4-FFF2-40B4-BE49-F238E27FC236}">
                <a16:creationId xmlns:a16="http://schemas.microsoft.com/office/drawing/2014/main" id="{FCFE9A64-FF72-344A-9001-845D3867D4C8}"/>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a:extLst>
              <a:ext uri="{FF2B5EF4-FFF2-40B4-BE49-F238E27FC236}">
                <a16:creationId xmlns:a16="http://schemas.microsoft.com/office/drawing/2014/main" id="{BB2E36DB-6184-A140-9F75-9221712DA2A6}"/>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a:extLst>
              <a:ext uri="{FF2B5EF4-FFF2-40B4-BE49-F238E27FC236}">
                <a16:creationId xmlns:a16="http://schemas.microsoft.com/office/drawing/2014/main" id="{07E1B841-CB47-554F-8570-39BF13E79870}"/>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a:extLst>
              <a:ext uri="{FF2B5EF4-FFF2-40B4-BE49-F238E27FC236}">
                <a16:creationId xmlns:a16="http://schemas.microsoft.com/office/drawing/2014/main" id="{1A8289AA-62CA-3B44-8488-E294E5DBE307}"/>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a:extLst>
              <a:ext uri="{FF2B5EF4-FFF2-40B4-BE49-F238E27FC236}">
                <a16:creationId xmlns:a16="http://schemas.microsoft.com/office/drawing/2014/main" id="{98000499-3D0B-5C46-9AAF-F6723E1D4263}"/>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a:extLst>
              <a:ext uri="{FF2B5EF4-FFF2-40B4-BE49-F238E27FC236}">
                <a16:creationId xmlns:a16="http://schemas.microsoft.com/office/drawing/2014/main" id="{08A0DB46-A90A-994E-8530-0591D4F236E3}"/>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4E3E8FE9-A4AA-824F-B80D-7DE5EA8085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DC3CA81E-7147-A342-8F7F-7A1D017DFA1D}"/>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7966819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close up of text on a white background&#10;&#10;Description automatically generated">
            <a:extLst>
              <a:ext uri="{FF2B5EF4-FFF2-40B4-BE49-F238E27FC236}">
                <a16:creationId xmlns:a16="http://schemas.microsoft.com/office/drawing/2014/main" id="{28A01B02-3B69-0D4C-B76F-AE965E1D4C66}"/>
              </a:ext>
            </a:extLst>
          </p:cNvPr>
          <p:cNvPicPr>
            <a:picLocks noChangeAspect="1"/>
          </p:cNvPicPr>
          <p:nvPr/>
        </p:nvPicPr>
        <p:blipFill rotWithShape="1">
          <a:blip r:embed="rId2"/>
          <a:srcRect r="12770" b="-2"/>
          <a:stretch/>
        </p:blipFill>
        <p:spPr>
          <a:xfrm>
            <a:off x="838200" y="-3810"/>
            <a:ext cx="9928860" cy="6858001"/>
          </a:xfrm>
          <a:prstGeom prst="rect">
            <a:avLst/>
          </a:prstGeom>
        </p:spPr>
      </p:pic>
      <p:pic>
        <p:nvPicPr>
          <p:cNvPr id="8" name="Picture 7">
            <a:extLst>
              <a:ext uri="{FF2B5EF4-FFF2-40B4-BE49-F238E27FC236}">
                <a16:creationId xmlns:a16="http://schemas.microsoft.com/office/drawing/2014/main" id="{CB607B98-7700-4DC9-8BE8-A876255F9C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318771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spTree>
    <p:extLst>
      <p:ext uri="{BB962C8B-B14F-4D97-AF65-F5344CB8AC3E}">
        <p14:creationId xmlns:p14="http://schemas.microsoft.com/office/powerpoint/2010/main" val="49851923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sp>
        <p:nvSpPr>
          <p:cNvPr id="5" name="TextBox 4" descr=" 5">
            <a:extLst>
              <a:ext uri="{FF2B5EF4-FFF2-40B4-BE49-F238E27FC236}">
                <a16:creationId xmlns:a16="http://schemas.microsoft.com/office/drawing/2014/main" id="{DDFA3A9F-3D1C-49C2-B28E-5FD4A24C646B}"/>
              </a:ext>
            </a:extLst>
          </p:cNvPr>
          <p:cNvSpPr txBox="1"/>
          <p:nvPr/>
        </p:nvSpPr>
        <p:spPr>
          <a:xfrm>
            <a:off x="1338262" y="3429000"/>
            <a:ext cx="9515475" cy="2062103"/>
          </a:xfrm>
          <a:prstGeom prst="rect">
            <a:avLst/>
          </a:prstGeom>
          <a:solidFill>
            <a:schemeClr val="bg1"/>
          </a:solidFill>
          <a:ln>
            <a:solidFill>
              <a:srgbClr val="002060"/>
            </a:solidFill>
          </a:ln>
        </p:spPr>
        <p:txBody>
          <a:bodyPr wrap="square" rtlCol="0">
            <a:spAutoFit/>
          </a:bodyPr>
          <a:lstStyle/>
          <a:p>
            <a:pPr algn="ctr"/>
            <a:r>
              <a:rPr lang="en-US" sz="3200" dirty="0">
                <a:solidFill>
                  <a:srgbClr val="002060"/>
                </a:solidFill>
              </a:rPr>
              <a:t>“Now Jesus did many other signs in the presence of the disciples, which are not written in this book;</a:t>
            </a:r>
          </a:p>
          <a:p>
            <a:pPr algn="ctr"/>
            <a:r>
              <a:rPr lang="en-US" sz="3200" dirty="0">
                <a:solidFill>
                  <a:srgbClr val="002060"/>
                </a:solidFill>
              </a:rPr>
              <a:t>but these [seven] are written so that</a:t>
            </a:r>
          </a:p>
          <a:p>
            <a:pPr algn="ctr"/>
            <a:r>
              <a:rPr lang="en-US" sz="3200" dirty="0">
                <a:solidFill>
                  <a:srgbClr val="002060"/>
                </a:solidFill>
              </a:rPr>
              <a:t>you may believe that Jesus is the Christ…”</a:t>
            </a:r>
          </a:p>
        </p:txBody>
      </p:sp>
    </p:spTree>
    <p:extLst>
      <p:ext uri="{BB962C8B-B14F-4D97-AF65-F5344CB8AC3E}">
        <p14:creationId xmlns:p14="http://schemas.microsoft.com/office/powerpoint/2010/main" val="284084893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spTree>
    <p:extLst>
      <p:ext uri="{BB962C8B-B14F-4D97-AF65-F5344CB8AC3E}">
        <p14:creationId xmlns:p14="http://schemas.microsoft.com/office/powerpoint/2010/main" val="61206750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spTree>
    <p:extLst>
      <p:ext uri="{BB962C8B-B14F-4D97-AF65-F5344CB8AC3E}">
        <p14:creationId xmlns:p14="http://schemas.microsoft.com/office/powerpoint/2010/main" val="69686089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grpSp>
        <p:nvGrpSpPr>
          <p:cNvPr id="12" name="Group 11" descr=" 12">
            <a:extLst>
              <a:ext uri="{FF2B5EF4-FFF2-40B4-BE49-F238E27FC236}">
                <a16:creationId xmlns:a16="http://schemas.microsoft.com/office/drawing/2014/main" id="{DF7EB3BD-A8E4-4900-93CA-A21727684E94}"/>
              </a:ext>
            </a:extLst>
          </p:cNvPr>
          <p:cNvGrpSpPr/>
          <p:nvPr/>
        </p:nvGrpSpPr>
        <p:grpSpPr>
          <a:xfrm>
            <a:off x="6272213" y="2154359"/>
            <a:ext cx="5586412" cy="584775"/>
            <a:chOff x="6272213" y="1657856"/>
            <a:chExt cx="5586412" cy="584775"/>
          </a:xfrm>
        </p:grpSpPr>
        <p:sp>
          <p:nvSpPr>
            <p:cNvPr id="13" name="Pentagon 12">
              <a:extLst>
                <a:ext uri="{FF2B5EF4-FFF2-40B4-BE49-F238E27FC236}">
                  <a16:creationId xmlns:a16="http://schemas.microsoft.com/office/drawing/2014/main" id="{F57253B7-DD56-45CA-B0DA-296DE5CD92FA}"/>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031D81-30D7-4E01-9A92-3A74096510BD}"/>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2: Healing official’s son</a:t>
              </a:r>
            </a:p>
          </p:txBody>
        </p:sp>
      </p:grpSp>
    </p:spTree>
    <p:extLst>
      <p:ext uri="{BB962C8B-B14F-4D97-AF65-F5344CB8AC3E}">
        <p14:creationId xmlns:p14="http://schemas.microsoft.com/office/powerpoint/2010/main" val="404384258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grpSp>
        <p:nvGrpSpPr>
          <p:cNvPr id="12" name="Group 11" descr=" 12">
            <a:extLst>
              <a:ext uri="{FF2B5EF4-FFF2-40B4-BE49-F238E27FC236}">
                <a16:creationId xmlns:a16="http://schemas.microsoft.com/office/drawing/2014/main" id="{DF7EB3BD-A8E4-4900-93CA-A21727684E94}"/>
              </a:ext>
            </a:extLst>
          </p:cNvPr>
          <p:cNvGrpSpPr/>
          <p:nvPr/>
        </p:nvGrpSpPr>
        <p:grpSpPr>
          <a:xfrm>
            <a:off x="6272213" y="2154359"/>
            <a:ext cx="5586412" cy="584775"/>
            <a:chOff x="6272213" y="1657856"/>
            <a:chExt cx="5586412" cy="584775"/>
          </a:xfrm>
        </p:grpSpPr>
        <p:sp>
          <p:nvSpPr>
            <p:cNvPr id="13" name="Pentagon 12">
              <a:extLst>
                <a:ext uri="{FF2B5EF4-FFF2-40B4-BE49-F238E27FC236}">
                  <a16:creationId xmlns:a16="http://schemas.microsoft.com/office/drawing/2014/main" id="{F57253B7-DD56-45CA-B0DA-296DE5CD92FA}"/>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031D81-30D7-4E01-9A92-3A74096510BD}"/>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2: Healing official’s son</a:t>
              </a:r>
            </a:p>
          </p:txBody>
        </p:sp>
      </p:grpSp>
      <p:grpSp>
        <p:nvGrpSpPr>
          <p:cNvPr id="15" name="Group 14" descr=" 15">
            <a:extLst>
              <a:ext uri="{FF2B5EF4-FFF2-40B4-BE49-F238E27FC236}">
                <a16:creationId xmlns:a16="http://schemas.microsoft.com/office/drawing/2014/main" id="{9AB73A4B-F9E0-4B1A-B602-99A337CD65D4}"/>
              </a:ext>
            </a:extLst>
          </p:cNvPr>
          <p:cNvGrpSpPr/>
          <p:nvPr/>
        </p:nvGrpSpPr>
        <p:grpSpPr>
          <a:xfrm>
            <a:off x="6272213" y="2950898"/>
            <a:ext cx="5586412" cy="584775"/>
            <a:chOff x="6272213" y="1657856"/>
            <a:chExt cx="5586412" cy="584775"/>
          </a:xfrm>
        </p:grpSpPr>
        <p:sp>
          <p:nvSpPr>
            <p:cNvPr id="16" name="Pentagon 15">
              <a:extLst>
                <a:ext uri="{FF2B5EF4-FFF2-40B4-BE49-F238E27FC236}">
                  <a16:creationId xmlns:a16="http://schemas.microsoft.com/office/drawing/2014/main" id="{5FA8CC17-B43E-4544-8C59-F79E37E59B6E}"/>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9A86400-0B5A-43DA-B0BD-6AEA37058494}"/>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3: Healing at pool</a:t>
              </a:r>
            </a:p>
          </p:txBody>
        </p:sp>
      </p:grpSp>
    </p:spTree>
    <p:extLst>
      <p:ext uri="{BB962C8B-B14F-4D97-AF65-F5344CB8AC3E}">
        <p14:creationId xmlns:p14="http://schemas.microsoft.com/office/powerpoint/2010/main" val="355382570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grpSp>
        <p:nvGrpSpPr>
          <p:cNvPr id="12" name="Group 11" descr=" 12">
            <a:extLst>
              <a:ext uri="{FF2B5EF4-FFF2-40B4-BE49-F238E27FC236}">
                <a16:creationId xmlns:a16="http://schemas.microsoft.com/office/drawing/2014/main" id="{DF7EB3BD-A8E4-4900-93CA-A21727684E94}"/>
              </a:ext>
            </a:extLst>
          </p:cNvPr>
          <p:cNvGrpSpPr/>
          <p:nvPr/>
        </p:nvGrpSpPr>
        <p:grpSpPr>
          <a:xfrm>
            <a:off x="6272213" y="2154359"/>
            <a:ext cx="5586412" cy="584775"/>
            <a:chOff x="6272213" y="1657856"/>
            <a:chExt cx="5586412" cy="584775"/>
          </a:xfrm>
        </p:grpSpPr>
        <p:sp>
          <p:nvSpPr>
            <p:cNvPr id="13" name="Pentagon 12">
              <a:extLst>
                <a:ext uri="{FF2B5EF4-FFF2-40B4-BE49-F238E27FC236}">
                  <a16:creationId xmlns:a16="http://schemas.microsoft.com/office/drawing/2014/main" id="{F57253B7-DD56-45CA-B0DA-296DE5CD92FA}"/>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031D81-30D7-4E01-9A92-3A74096510BD}"/>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2: Healing official’s son</a:t>
              </a:r>
            </a:p>
          </p:txBody>
        </p:sp>
      </p:grpSp>
      <p:grpSp>
        <p:nvGrpSpPr>
          <p:cNvPr id="15" name="Group 14" descr=" 15">
            <a:extLst>
              <a:ext uri="{FF2B5EF4-FFF2-40B4-BE49-F238E27FC236}">
                <a16:creationId xmlns:a16="http://schemas.microsoft.com/office/drawing/2014/main" id="{9AB73A4B-F9E0-4B1A-B602-99A337CD65D4}"/>
              </a:ext>
            </a:extLst>
          </p:cNvPr>
          <p:cNvGrpSpPr/>
          <p:nvPr/>
        </p:nvGrpSpPr>
        <p:grpSpPr>
          <a:xfrm>
            <a:off x="6272213" y="2950898"/>
            <a:ext cx="5586412" cy="584775"/>
            <a:chOff x="6272213" y="1657856"/>
            <a:chExt cx="5586412" cy="584775"/>
          </a:xfrm>
        </p:grpSpPr>
        <p:sp>
          <p:nvSpPr>
            <p:cNvPr id="16" name="Pentagon 15">
              <a:extLst>
                <a:ext uri="{FF2B5EF4-FFF2-40B4-BE49-F238E27FC236}">
                  <a16:creationId xmlns:a16="http://schemas.microsoft.com/office/drawing/2014/main" id="{5FA8CC17-B43E-4544-8C59-F79E37E59B6E}"/>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9A86400-0B5A-43DA-B0BD-6AEA37058494}"/>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3: Healing at pool</a:t>
              </a:r>
            </a:p>
          </p:txBody>
        </p:sp>
      </p:grpSp>
      <p:grpSp>
        <p:nvGrpSpPr>
          <p:cNvPr id="18" name="Group 17" descr=" 18">
            <a:extLst>
              <a:ext uri="{FF2B5EF4-FFF2-40B4-BE49-F238E27FC236}">
                <a16:creationId xmlns:a16="http://schemas.microsoft.com/office/drawing/2014/main" id="{B1BDE105-9E4F-4D8F-B89A-39E5FA834D61}"/>
              </a:ext>
            </a:extLst>
          </p:cNvPr>
          <p:cNvGrpSpPr/>
          <p:nvPr/>
        </p:nvGrpSpPr>
        <p:grpSpPr>
          <a:xfrm>
            <a:off x="6272213" y="3689229"/>
            <a:ext cx="5586412" cy="584775"/>
            <a:chOff x="6272213" y="1657856"/>
            <a:chExt cx="5586412" cy="584775"/>
          </a:xfrm>
        </p:grpSpPr>
        <p:sp>
          <p:nvSpPr>
            <p:cNvPr id="19" name="Pentagon 18">
              <a:extLst>
                <a:ext uri="{FF2B5EF4-FFF2-40B4-BE49-F238E27FC236}">
                  <a16:creationId xmlns:a16="http://schemas.microsoft.com/office/drawing/2014/main" id="{EA871209-B874-476F-830D-F41FB37F9A0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F76591F-DFFB-4444-A9BD-2A84F0801A4A}"/>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4: Feeding 5,000</a:t>
              </a:r>
            </a:p>
          </p:txBody>
        </p:sp>
      </p:grpSp>
    </p:spTree>
    <p:extLst>
      <p:ext uri="{BB962C8B-B14F-4D97-AF65-F5344CB8AC3E}">
        <p14:creationId xmlns:p14="http://schemas.microsoft.com/office/powerpoint/2010/main" val="302091731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grpSp>
        <p:nvGrpSpPr>
          <p:cNvPr id="12" name="Group 11" descr=" 12">
            <a:extLst>
              <a:ext uri="{FF2B5EF4-FFF2-40B4-BE49-F238E27FC236}">
                <a16:creationId xmlns:a16="http://schemas.microsoft.com/office/drawing/2014/main" id="{DF7EB3BD-A8E4-4900-93CA-A21727684E94}"/>
              </a:ext>
            </a:extLst>
          </p:cNvPr>
          <p:cNvGrpSpPr/>
          <p:nvPr/>
        </p:nvGrpSpPr>
        <p:grpSpPr>
          <a:xfrm>
            <a:off x="6272213" y="2154359"/>
            <a:ext cx="5586412" cy="584775"/>
            <a:chOff x="6272213" y="1657856"/>
            <a:chExt cx="5586412" cy="584775"/>
          </a:xfrm>
        </p:grpSpPr>
        <p:sp>
          <p:nvSpPr>
            <p:cNvPr id="13" name="Pentagon 12">
              <a:extLst>
                <a:ext uri="{FF2B5EF4-FFF2-40B4-BE49-F238E27FC236}">
                  <a16:creationId xmlns:a16="http://schemas.microsoft.com/office/drawing/2014/main" id="{F57253B7-DD56-45CA-B0DA-296DE5CD92FA}"/>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031D81-30D7-4E01-9A92-3A74096510BD}"/>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2: Healing official’s son</a:t>
              </a:r>
            </a:p>
          </p:txBody>
        </p:sp>
      </p:grpSp>
      <p:grpSp>
        <p:nvGrpSpPr>
          <p:cNvPr id="15" name="Group 14" descr=" 15">
            <a:extLst>
              <a:ext uri="{FF2B5EF4-FFF2-40B4-BE49-F238E27FC236}">
                <a16:creationId xmlns:a16="http://schemas.microsoft.com/office/drawing/2014/main" id="{9AB73A4B-F9E0-4B1A-B602-99A337CD65D4}"/>
              </a:ext>
            </a:extLst>
          </p:cNvPr>
          <p:cNvGrpSpPr/>
          <p:nvPr/>
        </p:nvGrpSpPr>
        <p:grpSpPr>
          <a:xfrm>
            <a:off x="6272213" y="2950898"/>
            <a:ext cx="5586412" cy="584775"/>
            <a:chOff x="6272213" y="1657856"/>
            <a:chExt cx="5586412" cy="584775"/>
          </a:xfrm>
        </p:grpSpPr>
        <p:sp>
          <p:nvSpPr>
            <p:cNvPr id="16" name="Pentagon 15">
              <a:extLst>
                <a:ext uri="{FF2B5EF4-FFF2-40B4-BE49-F238E27FC236}">
                  <a16:creationId xmlns:a16="http://schemas.microsoft.com/office/drawing/2014/main" id="{5FA8CC17-B43E-4544-8C59-F79E37E59B6E}"/>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9A86400-0B5A-43DA-B0BD-6AEA37058494}"/>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3: Healing at pool</a:t>
              </a:r>
            </a:p>
          </p:txBody>
        </p:sp>
      </p:grpSp>
      <p:grpSp>
        <p:nvGrpSpPr>
          <p:cNvPr id="18" name="Group 17" descr=" 18">
            <a:extLst>
              <a:ext uri="{FF2B5EF4-FFF2-40B4-BE49-F238E27FC236}">
                <a16:creationId xmlns:a16="http://schemas.microsoft.com/office/drawing/2014/main" id="{B1BDE105-9E4F-4D8F-B89A-39E5FA834D61}"/>
              </a:ext>
            </a:extLst>
          </p:cNvPr>
          <p:cNvGrpSpPr/>
          <p:nvPr/>
        </p:nvGrpSpPr>
        <p:grpSpPr>
          <a:xfrm>
            <a:off x="6272213" y="3689229"/>
            <a:ext cx="5586412" cy="584775"/>
            <a:chOff x="6272213" y="1657856"/>
            <a:chExt cx="5586412" cy="584775"/>
          </a:xfrm>
        </p:grpSpPr>
        <p:sp>
          <p:nvSpPr>
            <p:cNvPr id="19" name="Pentagon 18">
              <a:extLst>
                <a:ext uri="{FF2B5EF4-FFF2-40B4-BE49-F238E27FC236}">
                  <a16:creationId xmlns:a16="http://schemas.microsoft.com/office/drawing/2014/main" id="{EA871209-B874-476F-830D-F41FB37F9A0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F76591F-DFFB-4444-A9BD-2A84F0801A4A}"/>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4: Feeding 5,000</a:t>
              </a:r>
            </a:p>
          </p:txBody>
        </p:sp>
      </p:grpSp>
      <p:grpSp>
        <p:nvGrpSpPr>
          <p:cNvPr id="21" name="Group 20" descr=" 21">
            <a:extLst>
              <a:ext uri="{FF2B5EF4-FFF2-40B4-BE49-F238E27FC236}">
                <a16:creationId xmlns:a16="http://schemas.microsoft.com/office/drawing/2014/main" id="{D25F0273-0DD8-419D-97BF-36C9589EE040}"/>
              </a:ext>
            </a:extLst>
          </p:cNvPr>
          <p:cNvGrpSpPr/>
          <p:nvPr/>
        </p:nvGrpSpPr>
        <p:grpSpPr>
          <a:xfrm>
            <a:off x="6272213" y="4485768"/>
            <a:ext cx="5586412" cy="584775"/>
            <a:chOff x="6272213" y="1657856"/>
            <a:chExt cx="5586412" cy="584775"/>
          </a:xfrm>
        </p:grpSpPr>
        <p:sp>
          <p:nvSpPr>
            <p:cNvPr id="22" name="Pentagon 21">
              <a:extLst>
                <a:ext uri="{FF2B5EF4-FFF2-40B4-BE49-F238E27FC236}">
                  <a16:creationId xmlns:a16="http://schemas.microsoft.com/office/drawing/2014/main" id="{12CA33EA-3EB9-427E-8971-7CE1C9921C65}"/>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1FDF750-55E9-4712-BE34-A5371A2AB9BE}"/>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5: Walking on water</a:t>
              </a:r>
            </a:p>
          </p:txBody>
        </p:sp>
      </p:grpSp>
    </p:spTree>
    <p:extLst>
      <p:ext uri="{BB962C8B-B14F-4D97-AF65-F5344CB8AC3E}">
        <p14:creationId xmlns:p14="http://schemas.microsoft.com/office/powerpoint/2010/main" val="308846710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347E26EB-0B74-4B4D-A4E2-6C905596B6BD}"/>
              </a:ext>
            </a:extLst>
          </p:cNvPr>
          <p:cNvPicPr>
            <a:picLocks noChangeAspect="1"/>
          </p:cNvPicPr>
          <p:nvPr/>
        </p:nvPicPr>
        <p:blipFill>
          <a:blip r:embed="rId2"/>
          <a:stretch>
            <a:fillRect/>
          </a:stretch>
        </p:blipFill>
        <p:spPr>
          <a:xfrm>
            <a:off x="6096000" y="0"/>
            <a:ext cx="6096000" cy="6858000"/>
          </a:xfrm>
          <a:prstGeom prst="rect">
            <a:avLst/>
          </a:prstGeom>
        </p:spPr>
      </p:pic>
      <p:pic>
        <p:nvPicPr>
          <p:cNvPr id="9" name="Picture 8" descr=" 9">
            <a:extLst>
              <a:ext uri="{FF2B5EF4-FFF2-40B4-BE49-F238E27FC236}">
                <a16:creationId xmlns:a16="http://schemas.microsoft.com/office/drawing/2014/main" id="{BA80FDDF-0AF3-A04D-B803-E153CC579C9D}"/>
              </a:ext>
            </a:extLst>
          </p:cNvPr>
          <p:cNvPicPr>
            <a:picLocks noChangeAspect="1"/>
          </p:cNvPicPr>
          <p:nvPr/>
        </p:nvPicPr>
        <p:blipFill>
          <a:blip r:embed="rId3"/>
          <a:stretch>
            <a:fillRect/>
          </a:stretch>
        </p:blipFill>
        <p:spPr>
          <a:xfrm>
            <a:off x="579192" y="517920"/>
            <a:ext cx="4657086" cy="5879307"/>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10" name="TextBox 9" descr=" 10">
            <a:extLst>
              <a:ext uri="{FF2B5EF4-FFF2-40B4-BE49-F238E27FC236}">
                <a16:creationId xmlns:a16="http://schemas.microsoft.com/office/drawing/2014/main" id="{E8A63222-BDC8-5E47-8B48-6E4BDCB9EBA8}"/>
              </a:ext>
            </a:extLst>
          </p:cNvPr>
          <p:cNvSpPr txBox="1"/>
          <p:nvPr/>
        </p:nvSpPr>
        <p:spPr>
          <a:xfrm>
            <a:off x="7496296" y="1472414"/>
            <a:ext cx="3295405" cy="3970318"/>
          </a:xfrm>
          <a:prstGeom prst="rect">
            <a:avLst/>
          </a:prstGeom>
          <a:noFill/>
        </p:spPr>
        <p:txBody>
          <a:bodyPr wrap="square" rtlCol="0">
            <a:spAutoFit/>
          </a:bodyPr>
          <a:lstStyle/>
          <a:p>
            <a:pPr algn="ctr"/>
            <a:r>
              <a:rPr lang="en-US" sz="2800" dirty="0"/>
              <a:t>“I will raise up for them a prophet like you from among their brothers. And I will put my words in his mouth, and he shall speak to them all that I command him” (Gen. 12:3)</a:t>
            </a:r>
          </a:p>
        </p:txBody>
      </p:sp>
    </p:spTree>
    <p:extLst>
      <p:ext uri="{BB962C8B-B14F-4D97-AF65-F5344CB8AC3E}">
        <p14:creationId xmlns:p14="http://schemas.microsoft.com/office/powerpoint/2010/main" val="343694234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grpSp>
        <p:nvGrpSpPr>
          <p:cNvPr id="12" name="Group 11" descr=" 12">
            <a:extLst>
              <a:ext uri="{FF2B5EF4-FFF2-40B4-BE49-F238E27FC236}">
                <a16:creationId xmlns:a16="http://schemas.microsoft.com/office/drawing/2014/main" id="{DF7EB3BD-A8E4-4900-93CA-A21727684E94}"/>
              </a:ext>
            </a:extLst>
          </p:cNvPr>
          <p:cNvGrpSpPr/>
          <p:nvPr/>
        </p:nvGrpSpPr>
        <p:grpSpPr>
          <a:xfrm>
            <a:off x="6272213" y="2154359"/>
            <a:ext cx="5586412" cy="584775"/>
            <a:chOff x="6272213" y="1657856"/>
            <a:chExt cx="5586412" cy="584775"/>
          </a:xfrm>
        </p:grpSpPr>
        <p:sp>
          <p:nvSpPr>
            <p:cNvPr id="13" name="Pentagon 12">
              <a:extLst>
                <a:ext uri="{FF2B5EF4-FFF2-40B4-BE49-F238E27FC236}">
                  <a16:creationId xmlns:a16="http://schemas.microsoft.com/office/drawing/2014/main" id="{F57253B7-DD56-45CA-B0DA-296DE5CD92FA}"/>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031D81-30D7-4E01-9A92-3A74096510BD}"/>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2: Healing official’s son</a:t>
              </a:r>
            </a:p>
          </p:txBody>
        </p:sp>
      </p:grpSp>
      <p:grpSp>
        <p:nvGrpSpPr>
          <p:cNvPr id="15" name="Group 14" descr=" 15">
            <a:extLst>
              <a:ext uri="{FF2B5EF4-FFF2-40B4-BE49-F238E27FC236}">
                <a16:creationId xmlns:a16="http://schemas.microsoft.com/office/drawing/2014/main" id="{9AB73A4B-F9E0-4B1A-B602-99A337CD65D4}"/>
              </a:ext>
            </a:extLst>
          </p:cNvPr>
          <p:cNvGrpSpPr/>
          <p:nvPr/>
        </p:nvGrpSpPr>
        <p:grpSpPr>
          <a:xfrm>
            <a:off x="6272213" y="2950898"/>
            <a:ext cx="5586412" cy="584775"/>
            <a:chOff x="6272213" y="1657856"/>
            <a:chExt cx="5586412" cy="584775"/>
          </a:xfrm>
        </p:grpSpPr>
        <p:sp>
          <p:nvSpPr>
            <p:cNvPr id="16" name="Pentagon 15">
              <a:extLst>
                <a:ext uri="{FF2B5EF4-FFF2-40B4-BE49-F238E27FC236}">
                  <a16:creationId xmlns:a16="http://schemas.microsoft.com/office/drawing/2014/main" id="{5FA8CC17-B43E-4544-8C59-F79E37E59B6E}"/>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9A86400-0B5A-43DA-B0BD-6AEA37058494}"/>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3: Healing at pool</a:t>
              </a:r>
            </a:p>
          </p:txBody>
        </p:sp>
      </p:grpSp>
      <p:grpSp>
        <p:nvGrpSpPr>
          <p:cNvPr id="18" name="Group 17" descr=" 18">
            <a:extLst>
              <a:ext uri="{FF2B5EF4-FFF2-40B4-BE49-F238E27FC236}">
                <a16:creationId xmlns:a16="http://schemas.microsoft.com/office/drawing/2014/main" id="{B1BDE105-9E4F-4D8F-B89A-39E5FA834D61}"/>
              </a:ext>
            </a:extLst>
          </p:cNvPr>
          <p:cNvGrpSpPr/>
          <p:nvPr/>
        </p:nvGrpSpPr>
        <p:grpSpPr>
          <a:xfrm>
            <a:off x="6272213" y="3689229"/>
            <a:ext cx="5586412" cy="584775"/>
            <a:chOff x="6272213" y="1657856"/>
            <a:chExt cx="5586412" cy="584775"/>
          </a:xfrm>
        </p:grpSpPr>
        <p:sp>
          <p:nvSpPr>
            <p:cNvPr id="19" name="Pentagon 18">
              <a:extLst>
                <a:ext uri="{FF2B5EF4-FFF2-40B4-BE49-F238E27FC236}">
                  <a16:creationId xmlns:a16="http://schemas.microsoft.com/office/drawing/2014/main" id="{EA871209-B874-476F-830D-F41FB37F9A0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F76591F-DFFB-4444-A9BD-2A84F0801A4A}"/>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4: Feeding 5,000</a:t>
              </a:r>
            </a:p>
          </p:txBody>
        </p:sp>
      </p:grpSp>
      <p:grpSp>
        <p:nvGrpSpPr>
          <p:cNvPr id="21" name="Group 20" descr=" 21">
            <a:extLst>
              <a:ext uri="{FF2B5EF4-FFF2-40B4-BE49-F238E27FC236}">
                <a16:creationId xmlns:a16="http://schemas.microsoft.com/office/drawing/2014/main" id="{D25F0273-0DD8-419D-97BF-36C9589EE040}"/>
              </a:ext>
            </a:extLst>
          </p:cNvPr>
          <p:cNvGrpSpPr/>
          <p:nvPr/>
        </p:nvGrpSpPr>
        <p:grpSpPr>
          <a:xfrm>
            <a:off x="6272213" y="4485768"/>
            <a:ext cx="5586412" cy="584775"/>
            <a:chOff x="6272213" y="1657856"/>
            <a:chExt cx="5586412" cy="584775"/>
          </a:xfrm>
        </p:grpSpPr>
        <p:sp>
          <p:nvSpPr>
            <p:cNvPr id="22" name="Pentagon 21">
              <a:extLst>
                <a:ext uri="{FF2B5EF4-FFF2-40B4-BE49-F238E27FC236}">
                  <a16:creationId xmlns:a16="http://schemas.microsoft.com/office/drawing/2014/main" id="{12CA33EA-3EB9-427E-8971-7CE1C9921C65}"/>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1FDF750-55E9-4712-BE34-A5371A2AB9BE}"/>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5: Walking on water</a:t>
              </a:r>
            </a:p>
          </p:txBody>
        </p:sp>
      </p:grpSp>
      <p:grpSp>
        <p:nvGrpSpPr>
          <p:cNvPr id="24" name="Group 23" descr=" 24">
            <a:extLst>
              <a:ext uri="{FF2B5EF4-FFF2-40B4-BE49-F238E27FC236}">
                <a16:creationId xmlns:a16="http://schemas.microsoft.com/office/drawing/2014/main" id="{1A8E670D-DAA0-4347-BF11-5B242235B120}"/>
              </a:ext>
            </a:extLst>
          </p:cNvPr>
          <p:cNvGrpSpPr/>
          <p:nvPr/>
        </p:nvGrpSpPr>
        <p:grpSpPr>
          <a:xfrm>
            <a:off x="6272213" y="5282307"/>
            <a:ext cx="5586412" cy="584775"/>
            <a:chOff x="6272213" y="1657856"/>
            <a:chExt cx="5586412" cy="584775"/>
          </a:xfrm>
        </p:grpSpPr>
        <p:sp>
          <p:nvSpPr>
            <p:cNvPr id="25" name="Pentagon 24">
              <a:extLst>
                <a:ext uri="{FF2B5EF4-FFF2-40B4-BE49-F238E27FC236}">
                  <a16:creationId xmlns:a16="http://schemas.microsoft.com/office/drawing/2014/main" id="{56C520FD-0148-4218-884A-4D29DDC2D459}"/>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1CF26B3D-4FCF-464D-B09F-D6EE66C71A81}"/>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6: Healing blind man</a:t>
              </a:r>
            </a:p>
          </p:txBody>
        </p:sp>
      </p:grpSp>
    </p:spTree>
    <p:extLst>
      <p:ext uri="{BB962C8B-B14F-4D97-AF65-F5344CB8AC3E}">
        <p14:creationId xmlns:p14="http://schemas.microsoft.com/office/powerpoint/2010/main" val="289189127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C3A949C-0270-244B-998F-15EDC2FF2B2F}"/>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A807FAC1-B264-5346-AB3E-733F8189AAA9}"/>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John structures his gospel on Genesis</a:t>
            </a:r>
          </a:p>
        </p:txBody>
      </p:sp>
      <p:grpSp>
        <p:nvGrpSpPr>
          <p:cNvPr id="8" name="Group 7" descr=" 8">
            <a:extLst>
              <a:ext uri="{FF2B5EF4-FFF2-40B4-BE49-F238E27FC236}">
                <a16:creationId xmlns:a16="http://schemas.microsoft.com/office/drawing/2014/main" id="{1B399418-76CA-604D-B128-68CA59968831}"/>
              </a:ext>
            </a:extLst>
          </p:cNvPr>
          <p:cNvGrpSpPr/>
          <p:nvPr/>
        </p:nvGrpSpPr>
        <p:grpSpPr>
          <a:xfrm>
            <a:off x="578503" y="2084917"/>
            <a:ext cx="4422122" cy="3424450"/>
            <a:chOff x="392766" y="1484842"/>
            <a:chExt cx="4422122" cy="3424450"/>
          </a:xfrm>
        </p:grpSpPr>
        <p:pic>
          <p:nvPicPr>
            <p:cNvPr id="6" name="Picture 5">
              <a:extLst>
                <a:ext uri="{FF2B5EF4-FFF2-40B4-BE49-F238E27FC236}">
                  <a16:creationId xmlns:a16="http://schemas.microsoft.com/office/drawing/2014/main" id="{E4E65A6A-C87F-B547-B3E0-1B96DA47C5E9}"/>
                </a:ext>
              </a:extLst>
            </p:cNvPr>
            <p:cNvPicPr>
              <a:picLocks noChangeAspect="1"/>
            </p:cNvPicPr>
            <p:nvPr/>
          </p:nvPicPr>
          <p:blipFill rotWithShape="1">
            <a:blip r:embed="rId3"/>
            <a:srcRect t="89678"/>
            <a:stretch/>
          </p:blipFill>
          <p:spPr>
            <a:xfrm>
              <a:off x="392766" y="4428483"/>
              <a:ext cx="4422122" cy="480809"/>
            </a:xfrm>
            <a:prstGeom prst="rect">
              <a:avLst/>
            </a:prstGeom>
          </p:spPr>
        </p:pic>
        <p:pic>
          <p:nvPicPr>
            <p:cNvPr id="7" name="Picture 6">
              <a:extLst>
                <a:ext uri="{FF2B5EF4-FFF2-40B4-BE49-F238E27FC236}">
                  <a16:creationId xmlns:a16="http://schemas.microsoft.com/office/drawing/2014/main" id="{0A0D8339-9084-6049-8A40-FE9FCA93DA5B}"/>
                </a:ext>
              </a:extLst>
            </p:cNvPr>
            <p:cNvPicPr>
              <a:picLocks noChangeAspect="1"/>
            </p:cNvPicPr>
            <p:nvPr/>
          </p:nvPicPr>
          <p:blipFill rotWithShape="1">
            <a:blip r:embed="rId3"/>
            <a:srcRect b="36806"/>
            <a:stretch/>
          </p:blipFill>
          <p:spPr>
            <a:xfrm>
              <a:off x="392766" y="1484842"/>
              <a:ext cx="4422122" cy="2943641"/>
            </a:xfrm>
            <a:prstGeom prst="rect">
              <a:avLst/>
            </a:prstGeom>
          </p:spPr>
        </p:pic>
      </p:grpSp>
      <p:grpSp>
        <p:nvGrpSpPr>
          <p:cNvPr id="9" name="Group 8" descr=" 11">
            <a:extLst>
              <a:ext uri="{FF2B5EF4-FFF2-40B4-BE49-F238E27FC236}">
                <a16:creationId xmlns:a16="http://schemas.microsoft.com/office/drawing/2014/main" id="{2B9F8B4A-6DD3-48E4-AF29-2CEBE3CFA712}"/>
              </a:ext>
            </a:extLst>
          </p:cNvPr>
          <p:cNvGrpSpPr/>
          <p:nvPr/>
        </p:nvGrpSpPr>
        <p:grpSpPr>
          <a:xfrm>
            <a:off x="6272213" y="1357820"/>
            <a:ext cx="5586412" cy="584775"/>
            <a:chOff x="6272213" y="1657856"/>
            <a:chExt cx="5586412" cy="584775"/>
          </a:xfrm>
        </p:grpSpPr>
        <p:sp>
          <p:nvSpPr>
            <p:cNvPr id="10" name="Pentagon 8">
              <a:extLst>
                <a:ext uri="{FF2B5EF4-FFF2-40B4-BE49-F238E27FC236}">
                  <a16:creationId xmlns:a16="http://schemas.microsoft.com/office/drawing/2014/main" id="{FFB7C87A-EA4C-4C28-B193-A461857A45A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C32C5-FA45-49E0-A4AE-ECCD28A2E8C1}"/>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1: Water to wine</a:t>
              </a:r>
            </a:p>
          </p:txBody>
        </p:sp>
      </p:grpSp>
      <p:grpSp>
        <p:nvGrpSpPr>
          <p:cNvPr id="12" name="Group 11" descr=" 12">
            <a:extLst>
              <a:ext uri="{FF2B5EF4-FFF2-40B4-BE49-F238E27FC236}">
                <a16:creationId xmlns:a16="http://schemas.microsoft.com/office/drawing/2014/main" id="{DF7EB3BD-A8E4-4900-93CA-A21727684E94}"/>
              </a:ext>
            </a:extLst>
          </p:cNvPr>
          <p:cNvGrpSpPr/>
          <p:nvPr/>
        </p:nvGrpSpPr>
        <p:grpSpPr>
          <a:xfrm>
            <a:off x="6272213" y="2154359"/>
            <a:ext cx="5586412" cy="584775"/>
            <a:chOff x="6272213" y="1657856"/>
            <a:chExt cx="5586412" cy="584775"/>
          </a:xfrm>
        </p:grpSpPr>
        <p:sp>
          <p:nvSpPr>
            <p:cNvPr id="13" name="Pentagon 12">
              <a:extLst>
                <a:ext uri="{FF2B5EF4-FFF2-40B4-BE49-F238E27FC236}">
                  <a16:creationId xmlns:a16="http://schemas.microsoft.com/office/drawing/2014/main" id="{F57253B7-DD56-45CA-B0DA-296DE5CD92FA}"/>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031D81-30D7-4E01-9A92-3A74096510BD}"/>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2: Healing official’s son</a:t>
              </a:r>
            </a:p>
          </p:txBody>
        </p:sp>
      </p:grpSp>
      <p:grpSp>
        <p:nvGrpSpPr>
          <p:cNvPr id="15" name="Group 14" descr=" 15">
            <a:extLst>
              <a:ext uri="{FF2B5EF4-FFF2-40B4-BE49-F238E27FC236}">
                <a16:creationId xmlns:a16="http://schemas.microsoft.com/office/drawing/2014/main" id="{9AB73A4B-F9E0-4B1A-B602-99A337CD65D4}"/>
              </a:ext>
            </a:extLst>
          </p:cNvPr>
          <p:cNvGrpSpPr/>
          <p:nvPr/>
        </p:nvGrpSpPr>
        <p:grpSpPr>
          <a:xfrm>
            <a:off x="6272213" y="2950898"/>
            <a:ext cx="5586412" cy="584775"/>
            <a:chOff x="6272213" y="1657856"/>
            <a:chExt cx="5586412" cy="584775"/>
          </a:xfrm>
        </p:grpSpPr>
        <p:sp>
          <p:nvSpPr>
            <p:cNvPr id="16" name="Pentagon 15">
              <a:extLst>
                <a:ext uri="{FF2B5EF4-FFF2-40B4-BE49-F238E27FC236}">
                  <a16:creationId xmlns:a16="http://schemas.microsoft.com/office/drawing/2014/main" id="{5FA8CC17-B43E-4544-8C59-F79E37E59B6E}"/>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9A86400-0B5A-43DA-B0BD-6AEA37058494}"/>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3: Healing at pool</a:t>
              </a:r>
            </a:p>
          </p:txBody>
        </p:sp>
      </p:grpSp>
      <p:grpSp>
        <p:nvGrpSpPr>
          <p:cNvPr id="18" name="Group 17" descr=" 18">
            <a:extLst>
              <a:ext uri="{FF2B5EF4-FFF2-40B4-BE49-F238E27FC236}">
                <a16:creationId xmlns:a16="http://schemas.microsoft.com/office/drawing/2014/main" id="{B1BDE105-9E4F-4D8F-B89A-39E5FA834D61}"/>
              </a:ext>
            </a:extLst>
          </p:cNvPr>
          <p:cNvGrpSpPr/>
          <p:nvPr/>
        </p:nvGrpSpPr>
        <p:grpSpPr>
          <a:xfrm>
            <a:off x="6272213" y="3689229"/>
            <a:ext cx="5586412" cy="584775"/>
            <a:chOff x="6272213" y="1657856"/>
            <a:chExt cx="5586412" cy="584775"/>
          </a:xfrm>
        </p:grpSpPr>
        <p:sp>
          <p:nvSpPr>
            <p:cNvPr id="19" name="Pentagon 18">
              <a:extLst>
                <a:ext uri="{FF2B5EF4-FFF2-40B4-BE49-F238E27FC236}">
                  <a16:creationId xmlns:a16="http://schemas.microsoft.com/office/drawing/2014/main" id="{EA871209-B874-476F-830D-F41FB37F9A0F}"/>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F76591F-DFFB-4444-A9BD-2A84F0801A4A}"/>
                </a:ext>
              </a:extLst>
            </p:cNvPr>
            <p:cNvSpPr txBox="1"/>
            <p:nvPr/>
          </p:nvSpPr>
          <p:spPr>
            <a:xfrm>
              <a:off x="6386513" y="1657856"/>
              <a:ext cx="5226984" cy="584775"/>
            </a:xfrm>
            <a:prstGeom prst="rect">
              <a:avLst/>
            </a:prstGeom>
            <a:noFill/>
          </p:spPr>
          <p:txBody>
            <a:bodyPr wrap="square" rtlCol="0">
              <a:spAutoFit/>
            </a:bodyPr>
            <a:lstStyle/>
            <a:p>
              <a:r>
                <a:rPr lang="en-US" sz="3200" dirty="0">
                  <a:solidFill>
                    <a:srgbClr val="002060"/>
                  </a:solidFill>
                </a:rPr>
                <a:t>Miracle 4: Feeding 5,000</a:t>
              </a:r>
            </a:p>
          </p:txBody>
        </p:sp>
      </p:grpSp>
      <p:grpSp>
        <p:nvGrpSpPr>
          <p:cNvPr id="21" name="Group 20" descr=" 21">
            <a:extLst>
              <a:ext uri="{FF2B5EF4-FFF2-40B4-BE49-F238E27FC236}">
                <a16:creationId xmlns:a16="http://schemas.microsoft.com/office/drawing/2014/main" id="{D25F0273-0DD8-419D-97BF-36C9589EE040}"/>
              </a:ext>
            </a:extLst>
          </p:cNvPr>
          <p:cNvGrpSpPr/>
          <p:nvPr/>
        </p:nvGrpSpPr>
        <p:grpSpPr>
          <a:xfrm>
            <a:off x="6272213" y="4485768"/>
            <a:ext cx="5586412" cy="584775"/>
            <a:chOff x="6272213" y="1657856"/>
            <a:chExt cx="5586412" cy="584775"/>
          </a:xfrm>
        </p:grpSpPr>
        <p:sp>
          <p:nvSpPr>
            <p:cNvPr id="22" name="Pentagon 21">
              <a:extLst>
                <a:ext uri="{FF2B5EF4-FFF2-40B4-BE49-F238E27FC236}">
                  <a16:creationId xmlns:a16="http://schemas.microsoft.com/office/drawing/2014/main" id="{12CA33EA-3EB9-427E-8971-7CE1C9921C65}"/>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1FDF750-55E9-4712-BE34-A5371A2AB9BE}"/>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5: Walking on water</a:t>
              </a:r>
            </a:p>
          </p:txBody>
        </p:sp>
      </p:grpSp>
      <p:grpSp>
        <p:nvGrpSpPr>
          <p:cNvPr id="24" name="Group 23" descr=" 24">
            <a:extLst>
              <a:ext uri="{FF2B5EF4-FFF2-40B4-BE49-F238E27FC236}">
                <a16:creationId xmlns:a16="http://schemas.microsoft.com/office/drawing/2014/main" id="{1A8E670D-DAA0-4347-BF11-5B242235B120}"/>
              </a:ext>
            </a:extLst>
          </p:cNvPr>
          <p:cNvGrpSpPr/>
          <p:nvPr/>
        </p:nvGrpSpPr>
        <p:grpSpPr>
          <a:xfrm>
            <a:off x="6272213" y="5282307"/>
            <a:ext cx="5586412" cy="584775"/>
            <a:chOff x="6272213" y="1657856"/>
            <a:chExt cx="5586412" cy="584775"/>
          </a:xfrm>
        </p:grpSpPr>
        <p:sp>
          <p:nvSpPr>
            <p:cNvPr id="25" name="Pentagon 24">
              <a:extLst>
                <a:ext uri="{FF2B5EF4-FFF2-40B4-BE49-F238E27FC236}">
                  <a16:creationId xmlns:a16="http://schemas.microsoft.com/office/drawing/2014/main" id="{56C520FD-0148-4218-884A-4D29DDC2D459}"/>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1CF26B3D-4FCF-464D-B09F-D6EE66C71A81}"/>
                </a:ext>
              </a:extLst>
            </p:cNvPr>
            <p:cNvSpPr txBox="1"/>
            <p:nvPr/>
          </p:nvSpPr>
          <p:spPr>
            <a:xfrm>
              <a:off x="6386513" y="1657856"/>
              <a:ext cx="5472112" cy="584775"/>
            </a:xfrm>
            <a:prstGeom prst="rect">
              <a:avLst/>
            </a:prstGeom>
            <a:noFill/>
          </p:spPr>
          <p:txBody>
            <a:bodyPr wrap="square" rtlCol="0">
              <a:spAutoFit/>
            </a:bodyPr>
            <a:lstStyle/>
            <a:p>
              <a:r>
                <a:rPr lang="en-US" sz="3200" dirty="0">
                  <a:solidFill>
                    <a:srgbClr val="002060"/>
                  </a:solidFill>
                </a:rPr>
                <a:t>Miracle 6: Healing blind man</a:t>
              </a:r>
            </a:p>
          </p:txBody>
        </p:sp>
      </p:grpSp>
      <p:grpSp>
        <p:nvGrpSpPr>
          <p:cNvPr id="27" name="Group 26" descr=" 27">
            <a:extLst>
              <a:ext uri="{FF2B5EF4-FFF2-40B4-BE49-F238E27FC236}">
                <a16:creationId xmlns:a16="http://schemas.microsoft.com/office/drawing/2014/main" id="{C299119E-0125-41D7-8180-1615B847E3B9}"/>
              </a:ext>
            </a:extLst>
          </p:cNvPr>
          <p:cNvGrpSpPr/>
          <p:nvPr/>
        </p:nvGrpSpPr>
        <p:grpSpPr>
          <a:xfrm>
            <a:off x="6272213" y="6106409"/>
            <a:ext cx="5815012" cy="584775"/>
            <a:chOff x="6272213" y="1657856"/>
            <a:chExt cx="5815012" cy="584775"/>
          </a:xfrm>
        </p:grpSpPr>
        <p:sp>
          <p:nvSpPr>
            <p:cNvPr id="28" name="Pentagon 27">
              <a:extLst>
                <a:ext uri="{FF2B5EF4-FFF2-40B4-BE49-F238E27FC236}">
                  <a16:creationId xmlns:a16="http://schemas.microsoft.com/office/drawing/2014/main" id="{A8A5533F-2959-43BB-8F1C-C704AAFC6B55}"/>
                </a:ext>
              </a:extLst>
            </p:cNvPr>
            <p:cNvSpPr/>
            <p:nvPr/>
          </p:nvSpPr>
          <p:spPr>
            <a:xfrm>
              <a:off x="6272213" y="1671638"/>
              <a:ext cx="5586412" cy="557212"/>
            </a:xfrm>
            <a:prstGeom prst="homePlat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96D0957F-643A-4F98-8145-8E68D2980499}"/>
                </a:ext>
              </a:extLst>
            </p:cNvPr>
            <p:cNvSpPr txBox="1"/>
            <p:nvPr/>
          </p:nvSpPr>
          <p:spPr>
            <a:xfrm>
              <a:off x="6386513" y="1657856"/>
              <a:ext cx="5700712" cy="584775"/>
            </a:xfrm>
            <a:prstGeom prst="rect">
              <a:avLst/>
            </a:prstGeom>
            <a:noFill/>
          </p:spPr>
          <p:txBody>
            <a:bodyPr wrap="square" rtlCol="0">
              <a:spAutoFit/>
            </a:bodyPr>
            <a:lstStyle/>
            <a:p>
              <a:r>
                <a:rPr lang="en-US" sz="3200" dirty="0">
                  <a:solidFill>
                    <a:srgbClr val="002060"/>
                  </a:solidFill>
                </a:rPr>
                <a:t>Miracle 7: </a:t>
              </a:r>
              <a:r>
                <a:rPr lang="en-US" sz="3200" spc="-150" dirty="0">
                  <a:solidFill>
                    <a:srgbClr val="002060"/>
                  </a:solidFill>
                </a:rPr>
                <a:t>Lazarus from the </a:t>
              </a:r>
              <a:r>
                <a:rPr lang="en-US" sz="3200" dirty="0">
                  <a:solidFill>
                    <a:srgbClr val="002060"/>
                  </a:solidFill>
                </a:rPr>
                <a:t>dead</a:t>
              </a:r>
            </a:p>
          </p:txBody>
        </p:sp>
      </p:grpSp>
    </p:spTree>
    <p:extLst>
      <p:ext uri="{BB962C8B-B14F-4D97-AF65-F5344CB8AC3E}">
        <p14:creationId xmlns:p14="http://schemas.microsoft.com/office/powerpoint/2010/main" val="281792539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green field&#10;&#10;Description automatically generated">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a:extLst>
              <a:ext uri="{FF2B5EF4-FFF2-40B4-BE49-F238E27FC236}">
                <a16:creationId xmlns:a16="http://schemas.microsoft.com/office/drawing/2014/main" id="{8EFF4619-DE7D-AF43-AB2D-324CD7C0475F}"/>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a:extLst>
              <a:ext uri="{FF2B5EF4-FFF2-40B4-BE49-F238E27FC236}">
                <a16:creationId xmlns:a16="http://schemas.microsoft.com/office/drawing/2014/main" id="{FCFE9A64-FF72-344A-9001-845D3867D4C8}"/>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a:extLst>
              <a:ext uri="{FF2B5EF4-FFF2-40B4-BE49-F238E27FC236}">
                <a16:creationId xmlns:a16="http://schemas.microsoft.com/office/drawing/2014/main" id="{BB2E36DB-6184-A140-9F75-9221712DA2A6}"/>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a:extLst>
              <a:ext uri="{FF2B5EF4-FFF2-40B4-BE49-F238E27FC236}">
                <a16:creationId xmlns:a16="http://schemas.microsoft.com/office/drawing/2014/main" id="{07E1B841-CB47-554F-8570-39BF13E79870}"/>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a:extLst>
              <a:ext uri="{FF2B5EF4-FFF2-40B4-BE49-F238E27FC236}">
                <a16:creationId xmlns:a16="http://schemas.microsoft.com/office/drawing/2014/main" id="{1A8289AA-62CA-3B44-8488-E294E5DBE307}"/>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a:extLst>
              <a:ext uri="{FF2B5EF4-FFF2-40B4-BE49-F238E27FC236}">
                <a16:creationId xmlns:a16="http://schemas.microsoft.com/office/drawing/2014/main" id="{98000499-3D0B-5C46-9AAF-F6723E1D4263}"/>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a:extLst>
              <a:ext uri="{FF2B5EF4-FFF2-40B4-BE49-F238E27FC236}">
                <a16:creationId xmlns:a16="http://schemas.microsoft.com/office/drawing/2014/main" id="{08A0DB46-A90A-994E-8530-0591D4F236E3}"/>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4E3E8FE9-A4AA-824F-B80D-7DE5EA8085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DC3CA81E-7147-A342-8F7F-7A1D017DFA1D}"/>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28927917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green field&#10;&#10;Description automatically generated">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rgbClr val="FFFF00"/>
          </a:solidFill>
          <a:ln>
            <a:solidFill>
              <a:srgbClr val="002060"/>
            </a:solidFill>
          </a:ln>
        </p:spPr>
        <p:txBody>
          <a:bodyPr wrap="square" rtlCol="0">
            <a:spAutoFit/>
          </a:bodyPr>
          <a:lstStyle/>
          <a:p>
            <a:pPr algn="ctr"/>
            <a:r>
              <a:rPr lang="en-US" sz="3600" dirty="0"/>
              <a:t>Moses</a:t>
            </a:r>
          </a:p>
        </p:txBody>
      </p:sp>
      <p:sp>
        <p:nvSpPr>
          <p:cNvPr id="18" name="TextBox 17">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a:extLst>
              <a:ext uri="{FF2B5EF4-FFF2-40B4-BE49-F238E27FC236}">
                <a16:creationId xmlns:a16="http://schemas.microsoft.com/office/drawing/2014/main" id="{8EFF4619-DE7D-AF43-AB2D-324CD7C0475F}"/>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a:extLst>
              <a:ext uri="{FF2B5EF4-FFF2-40B4-BE49-F238E27FC236}">
                <a16:creationId xmlns:a16="http://schemas.microsoft.com/office/drawing/2014/main" id="{FCFE9A64-FF72-344A-9001-845D3867D4C8}"/>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a:extLst>
              <a:ext uri="{FF2B5EF4-FFF2-40B4-BE49-F238E27FC236}">
                <a16:creationId xmlns:a16="http://schemas.microsoft.com/office/drawing/2014/main" id="{BB2E36DB-6184-A140-9F75-9221712DA2A6}"/>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a:extLst>
              <a:ext uri="{FF2B5EF4-FFF2-40B4-BE49-F238E27FC236}">
                <a16:creationId xmlns:a16="http://schemas.microsoft.com/office/drawing/2014/main" id="{07E1B841-CB47-554F-8570-39BF13E79870}"/>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a:extLst>
              <a:ext uri="{FF2B5EF4-FFF2-40B4-BE49-F238E27FC236}">
                <a16:creationId xmlns:a16="http://schemas.microsoft.com/office/drawing/2014/main" id="{1A8289AA-62CA-3B44-8488-E294E5DBE307}"/>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a:extLst>
              <a:ext uri="{FF2B5EF4-FFF2-40B4-BE49-F238E27FC236}">
                <a16:creationId xmlns:a16="http://schemas.microsoft.com/office/drawing/2014/main" id="{98000499-3D0B-5C46-9AAF-F6723E1D4263}"/>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a:extLst>
              <a:ext uri="{FF2B5EF4-FFF2-40B4-BE49-F238E27FC236}">
                <a16:creationId xmlns:a16="http://schemas.microsoft.com/office/drawing/2014/main" id="{08A0DB46-A90A-994E-8530-0591D4F236E3}"/>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4E3E8FE9-A4AA-824F-B80D-7DE5EA8085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DC3CA81E-7147-A342-8F7F-7A1D017DFA1D}"/>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27015878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EA425F27-CE25-BB4F-ABFA-2E22C16956AF}"/>
              </a:ext>
            </a:extLst>
          </p:cNvPr>
          <p:cNvPicPr>
            <a:picLocks noChangeAspect="1"/>
          </p:cNvPicPr>
          <p:nvPr/>
        </p:nvPicPr>
        <p:blipFill>
          <a:blip r:embed="rId2"/>
          <a:stretch>
            <a:fillRect/>
          </a:stretch>
        </p:blipFill>
        <p:spPr>
          <a:xfrm>
            <a:off x="579192" y="517920"/>
            <a:ext cx="4657086" cy="5879307"/>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3" name="TextBox 2" descr=" 3">
            <a:extLst>
              <a:ext uri="{FF2B5EF4-FFF2-40B4-BE49-F238E27FC236}">
                <a16:creationId xmlns:a16="http://schemas.microsoft.com/office/drawing/2014/main" id="{D299827E-7221-DF43-826D-8CE7B282283E}"/>
              </a:ext>
            </a:extLst>
          </p:cNvPr>
          <p:cNvSpPr txBox="1"/>
          <p:nvPr/>
        </p:nvSpPr>
        <p:spPr>
          <a:xfrm>
            <a:off x="6096000" y="2345871"/>
            <a:ext cx="5369170" cy="2554545"/>
          </a:xfrm>
          <a:prstGeom prst="rect">
            <a:avLst/>
          </a:prstGeom>
          <a:solidFill>
            <a:schemeClr val="bg1"/>
          </a:solidFill>
          <a:ln>
            <a:solidFill>
              <a:srgbClr val="002060"/>
            </a:solidFill>
          </a:ln>
        </p:spPr>
        <p:txBody>
          <a:bodyPr wrap="square" rtlCol="0">
            <a:spAutoFit/>
          </a:bodyPr>
          <a:lstStyle/>
          <a:p>
            <a:r>
              <a:rPr lang="en-US" sz="4000" dirty="0">
                <a:solidFill>
                  <a:srgbClr val="002060"/>
                </a:solidFill>
              </a:rPr>
              <a:t>John 1:14, 17, 28-29, 45</a:t>
            </a:r>
          </a:p>
          <a:p>
            <a:r>
              <a:rPr lang="en-US" sz="4000" dirty="0">
                <a:solidFill>
                  <a:srgbClr val="002060"/>
                </a:solidFill>
              </a:rPr>
              <a:t>John 3:14</a:t>
            </a:r>
          </a:p>
          <a:p>
            <a:r>
              <a:rPr lang="en-US" sz="4000" dirty="0">
                <a:solidFill>
                  <a:srgbClr val="002060"/>
                </a:solidFill>
              </a:rPr>
              <a:t>John 5:45-46</a:t>
            </a:r>
          </a:p>
          <a:p>
            <a:r>
              <a:rPr lang="en-US" sz="4000" dirty="0">
                <a:solidFill>
                  <a:srgbClr val="002060"/>
                </a:solidFill>
              </a:rPr>
              <a:t>John 6:32</a:t>
            </a:r>
          </a:p>
        </p:txBody>
      </p:sp>
    </p:spTree>
    <p:extLst>
      <p:ext uri="{BB962C8B-B14F-4D97-AF65-F5344CB8AC3E}">
        <p14:creationId xmlns:p14="http://schemas.microsoft.com/office/powerpoint/2010/main" val="153966242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green field&#10;&#10;Description automatically generated">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a:extLst>
              <a:ext uri="{FF2B5EF4-FFF2-40B4-BE49-F238E27FC236}">
                <a16:creationId xmlns:a16="http://schemas.microsoft.com/office/drawing/2014/main" id="{8EFF4619-DE7D-AF43-AB2D-324CD7C0475F}"/>
              </a:ext>
            </a:extLst>
          </p:cNvPr>
          <p:cNvSpPr txBox="1"/>
          <p:nvPr/>
        </p:nvSpPr>
        <p:spPr>
          <a:xfrm>
            <a:off x="4671244" y="5593088"/>
            <a:ext cx="1189089" cy="1200329"/>
          </a:xfrm>
          <a:prstGeom prst="rect">
            <a:avLst/>
          </a:prstGeom>
          <a:solidFill>
            <a:schemeClr val="bg1"/>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a:extLst>
              <a:ext uri="{FF2B5EF4-FFF2-40B4-BE49-F238E27FC236}">
                <a16:creationId xmlns:a16="http://schemas.microsoft.com/office/drawing/2014/main" id="{FCFE9A64-FF72-344A-9001-845D3867D4C8}"/>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a:extLst>
              <a:ext uri="{FF2B5EF4-FFF2-40B4-BE49-F238E27FC236}">
                <a16:creationId xmlns:a16="http://schemas.microsoft.com/office/drawing/2014/main" id="{BB2E36DB-6184-A140-9F75-9221712DA2A6}"/>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a:extLst>
              <a:ext uri="{FF2B5EF4-FFF2-40B4-BE49-F238E27FC236}">
                <a16:creationId xmlns:a16="http://schemas.microsoft.com/office/drawing/2014/main" id="{07E1B841-CB47-554F-8570-39BF13E79870}"/>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a:extLst>
              <a:ext uri="{FF2B5EF4-FFF2-40B4-BE49-F238E27FC236}">
                <a16:creationId xmlns:a16="http://schemas.microsoft.com/office/drawing/2014/main" id="{1A8289AA-62CA-3B44-8488-E294E5DBE307}"/>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a:extLst>
              <a:ext uri="{FF2B5EF4-FFF2-40B4-BE49-F238E27FC236}">
                <a16:creationId xmlns:a16="http://schemas.microsoft.com/office/drawing/2014/main" id="{98000499-3D0B-5C46-9AAF-F6723E1D4263}"/>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a:extLst>
              <a:ext uri="{FF2B5EF4-FFF2-40B4-BE49-F238E27FC236}">
                <a16:creationId xmlns:a16="http://schemas.microsoft.com/office/drawing/2014/main" id="{08A0DB46-A90A-994E-8530-0591D4F236E3}"/>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4E3E8FE9-A4AA-824F-B80D-7DE5EA8085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DC3CA81E-7147-A342-8F7F-7A1D017DFA1D}"/>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5382344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green field&#10;&#10;Description automatically generated">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11" name="TextBox 10">
            <a:extLst>
              <a:ext uri="{FF2B5EF4-FFF2-40B4-BE49-F238E27FC236}">
                <a16:creationId xmlns:a16="http://schemas.microsoft.com/office/drawing/2014/main" id="{ED1B8DD1-348A-924F-B147-1C59E13AD876}"/>
              </a:ext>
            </a:extLst>
          </p:cNvPr>
          <p:cNvSpPr txBox="1"/>
          <p:nvPr/>
        </p:nvSpPr>
        <p:spPr>
          <a:xfrm>
            <a:off x="1109152" y="1738724"/>
            <a:ext cx="1957387" cy="646331"/>
          </a:xfrm>
          <a:prstGeom prst="rect">
            <a:avLst/>
          </a:prstGeom>
          <a:solidFill>
            <a:schemeClr val="bg1"/>
          </a:solidFill>
          <a:ln>
            <a:solidFill>
              <a:srgbClr val="002060"/>
            </a:solidFill>
          </a:ln>
        </p:spPr>
        <p:txBody>
          <a:bodyPr wrap="square" rtlCol="0">
            <a:spAutoFit/>
          </a:bodyPr>
          <a:lstStyle/>
          <a:p>
            <a:pPr algn="ctr"/>
            <a:r>
              <a:rPr lang="en-US" sz="3600" dirty="0"/>
              <a:t>Genesis</a:t>
            </a:r>
          </a:p>
        </p:txBody>
      </p:sp>
      <p:sp>
        <p:nvSpPr>
          <p:cNvPr id="12" name="TextBox 11">
            <a:extLst>
              <a:ext uri="{FF2B5EF4-FFF2-40B4-BE49-F238E27FC236}">
                <a16:creationId xmlns:a16="http://schemas.microsoft.com/office/drawing/2014/main" id="{CC18225C-F8C7-6748-AF9E-839B1DEB65AB}"/>
              </a:ext>
            </a:extLst>
          </p:cNvPr>
          <p:cNvSpPr txBox="1"/>
          <p:nvPr/>
        </p:nvSpPr>
        <p:spPr>
          <a:xfrm>
            <a:off x="3991232" y="1385869"/>
            <a:ext cx="1475864" cy="646331"/>
          </a:xfrm>
          <a:prstGeom prst="rect">
            <a:avLst/>
          </a:prstGeom>
          <a:solidFill>
            <a:schemeClr val="bg1"/>
          </a:solidFill>
          <a:ln>
            <a:solidFill>
              <a:srgbClr val="002060"/>
            </a:solidFill>
          </a:ln>
        </p:spPr>
        <p:txBody>
          <a:bodyPr wrap="square" rtlCol="0">
            <a:spAutoFit/>
          </a:bodyPr>
          <a:lstStyle/>
          <a:p>
            <a:pPr algn="ctr"/>
            <a:r>
              <a:rPr lang="en-US" sz="3600" dirty="0"/>
              <a:t>Adam</a:t>
            </a:r>
          </a:p>
        </p:txBody>
      </p:sp>
      <p:sp>
        <p:nvSpPr>
          <p:cNvPr id="13" name="TextBox 12">
            <a:extLst>
              <a:ext uri="{FF2B5EF4-FFF2-40B4-BE49-F238E27FC236}">
                <a16:creationId xmlns:a16="http://schemas.microsoft.com/office/drawing/2014/main" id="{4554C0C0-2EB9-E443-BEE8-948F0AEEBD09}"/>
              </a:ext>
            </a:extLst>
          </p:cNvPr>
          <p:cNvSpPr txBox="1"/>
          <p:nvPr/>
        </p:nvSpPr>
        <p:spPr>
          <a:xfrm>
            <a:off x="7057751" y="1385869"/>
            <a:ext cx="2076960" cy="646331"/>
          </a:xfrm>
          <a:prstGeom prst="rect">
            <a:avLst/>
          </a:prstGeom>
          <a:solidFill>
            <a:schemeClr val="bg1"/>
          </a:solidFill>
          <a:ln>
            <a:solidFill>
              <a:srgbClr val="002060"/>
            </a:solidFill>
          </a:ln>
        </p:spPr>
        <p:txBody>
          <a:bodyPr wrap="square" rtlCol="0">
            <a:spAutoFit/>
          </a:bodyPr>
          <a:lstStyle/>
          <a:p>
            <a:pPr algn="ctr"/>
            <a:r>
              <a:rPr lang="en-US" sz="3600" dirty="0"/>
              <a:t>Abraham</a:t>
            </a:r>
          </a:p>
        </p:txBody>
      </p:sp>
      <p:sp>
        <p:nvSpPr>
          <p:cNvPr id="14" name="TextBox 13">
            <a:extLst>
              <a:ext uri="{FF2B5EF4-FFF2-40B4-BE49-F238E27FC236}">
                <a16:creationId xmlns:a16="http://schemas.microsoft.com/office/drawing/2014/main" id="{9185DFCE-5014-CA45-9A19-11877088B5C9}"/>
              </a:ext>
            </a:extLst>
          </p:cNvPr>
          <p:cNvSpPr txBox="1"/>
          <p:nvPr/>
        </p:nvSpPr>
        <p:spPr>
          <a:xfrm>
            <a:off x="10132729" y="2209781"/>
            <a:ext cx="1475864" cy="646331"/>
          </a:xfrm>
          <a:prstGeom prst="rect">
            <a:avLst/>
          </a:prstGeom>
          <a:solidFill>
            <a:schemeClr val="bg1"/>
          </a:solidFill>
          <a:ln>
            <a:solidFill>
              <a:srgbClr val="002060"/>
            </a:solidFill>
          </a:ln>
        </p:spPr>
        <p:txBody>
          <a:bodyPr wrap="square" rtlCol="0">
            <a:spAutoFit/>
          </a:bodyPr>
          <a:lstStyle/>
          <a:p>
            <a:pPr algn="ctr"/>
            <a:r>
              <a:rPr lang="en-US" sz="3600" dirty="0"/>
              <a:t>Isaac</a:t>
            </a:r>
          </a:p>
        </p:txBody>
      </p:sp>
      <p:sp>
        <p:nvSpPr>
          <p:cNvPr id="15" name="TextBox 14">
            <a:extLst>
              <a:ext uri="{FF2B5EF4-FFF2-40B4-BE49-F238E27FC236}">
                <a16:creationId xmlns:a16="http://schemas.microsoft.com/office/drawing/2014/main" id="{0F9EA9B7-621D-334A-9094-45E1C9C7C848}"/>
              </a:ext>
            </a:extLst>
          </p:cNvPr>
          <p:cNvSpPr txBox="1"/>
          <p:nvPr/>
        </p:nvSpPr>
        <p:spPr>
          <a:xfrm>
            <a:off x="10542304" y="3645168"/>
            <a:ext cx="1475864" cy="646331"/>
          </a:xfrm>
          <a:prstGeom prst="rect">
            <a:avLst/>
          </a:prstGeom>
          <a:solidFill>
            <a:schemeClr val="bg1"/>
          </a:solidFill>
          <a:ln>
            <a:solidFill>
              <a:srgbClr val="002060"/>
            </a:solidFill>
          </a:ln>
        </p:spPr>
        <p:txBody>
          <a:bodyPr wrap="square" rtlCol="0">
            <a:spAutoFit/>
          </a:bodyPr>
          <a:lstStyle/>
          <a:p>
            <a:pPr algn="ctr"/>
            <a:r>
              <a:rPr lang="en-US" sz="3600" dirty="0"/>
              <a:t>Jacob</a:t>
            </a:r>
          </a:p>
        </p:txBody>
      </p:sp>
      <p:sp>
        <p:nvSpPr>
          <p:cNvPr id="16" name="TextBox 15">
            <a:extLst>
              <a:ext uri="{FF2B5EF4-FFF2-40B4-BE49-F238E27FC236}">
                <a16:creationId xmlns:a16="http://schemas.microsoft.com/office/drawing/2014/main" id="{884132B5-FCC3-3245-946A-33A035403A0D}"/>
              </a:ext>
            </a:extLst>
          </p:cNvPr>
          <p:cNvSpPr txBox="1"/>
          <p:nvPr/>
        </p:nvSpPr>
        <p:spPr>
          <a:xfrm>
            <a:off x="10086084" y="4595792"/>
            <a:ext cx="1758254" cy="646331"/>
          </a:xfrm>
          <a:prstGeom prst="rect">
            <a:avLst/>
          </a:prstGeom>
          <a:solidFill>
            <a:schemeClr val="bg1"/>
          </a:solidFill>
          <a:ln>
            <a:solidFill>
              <a:srgbClr val="002060"/>
            </a:solidFill>
          </a:ln>
        </p:spPr>
        <p:txBody>
          <a:bodyPr wrap="square" rtlCol="0">
            <a:spAutoFit/>
          </a:bodyPr>
          <a:lstStyle/>
          <a:p>
            <a:pPr algn="ctr"/>
            <a:r>
              <a:rPr lang="en-US" sz="3600" dirty="0"/>
              <a:t>Exodus</a:t>
            </a:r>
          </a:p>
        </p:txBody>
      </p:sp>
      <p:sp>
        <p:nvSpPr>
          <p:cNvPr id="17" name="TextBox 16">
            <a:extLst>
              <a:ext uri="{FF2B5EF4-FFF2-40B4-BE49-F238E27FC236}">
                <a16:creationId xmlns:a16="http://schemas.microsoft.com/office/drawing/2014/main" id="{20C1F974-3CAA-9643-8B4F-F18D6869767F}"/>
              </a:ext>
            </a:extLst>
          </p:cNvPr>
          <p:cNvSpPr txBox="1"/>
          <p:nvPr/>
        </p:nvSpPr>
        <p:spPr>
          <a:xfrm>
            <a:off x="9823198" y="5336740"/>
            <a:ext cx="1438211" cy="646331"/>
          </a:xfrm>
          <a:prstGeom prst="rect">
            <a:avLst/>
          </a:prstGeom>
          <a:solidFill>
            <a:schemeClr val="bg1"/>
          </a:solidFill>
          <a:ln>
            <a:solidFill>
              <a:srgbClr val="002060"/>
            </a:solidFill>
          </a:ln>
        </p:spPr>
        <p:txBody>
          <a:bodyPr wrap="square" rtlCol="0">
            <a:spAutoFit/>
          </a:bodyPr>
          <a:lstStyle/>
          <a:p>
            <a:pPr algn="ctr"/>
            <a:r>
              <a:rPr lang="en-US" sz="3600" dirty="0"/>
              <a:t>Moses</a:t>
            </a:r>
          </a:p>
        </p:txBody>
      </p:sp>
      <p:sp>
        <p:nvSpPr>
          <p:cNvPr id="18" name="TextBox 17">
            <a:extLst>
              <a:ext uri="{FF2B5EF4-FFF2-40B4-BE49-F238E27FC236}">
                <a16:creationId xmlns:a16="http://schemas.microsoft.com/office/drawing/2014/main" id="{E610BF18-7E40-E146-B1C8-801814E8F8F8}"/>
              </a:ext>
            </a:extLst>
          </p:cNvPr>
          <p:cNvSpPr txBox="1"/>
          <p:nvPr/>
        </p:nvSpPr>
        <p:spPr>
          <a:xfrm>
            <a:off x="9366978" y="6093977"/>
            <a:ext cx="1438211" cy="646331"/>
          </a:xfrm>
          <a:prstGeom prst="rect">
            <a:avLst/>
          </a:prstGeom>
          <a:solidFill>
            <a:schemeClr val="bg1"/>
          </a:solidFill>
          <a:ln>
            <a:solidFill>
              <a:srgbClr val="002060"/>
            </a:solidFill>
          </a:ln>
        </p:spPr>
        <p:txBody>
          <a:bodyPr wrap="square" rtlCol="0">
            <a:spAutoFit/>
          </a:bodyPr>
          <a:lstStyle/>
          <a:p>
            <a:pPr algn="ctr"/>
            <a:r>
              <a:rPr lang="en-US" sz="3600" dirty="0"/>
              <a:t>Sukkot</a:t>
            </a:r>
          </a:p>
        </p:txBody>
      </p:sp>
      <p:sp>
        <p:nvSpPr>
          <p:cNvPr id="19" name="TextBox 18">
            <a:extLst>
              <a:ext uri="{FF2B5EF4-FFF2-40B4-BE49-F238E27FC236}">
                <a16:creationId xmlns:a16="http://schemas.microsoft.com/office/drawing/2014/main" id="{85736ACA-D71F-D447-87AC-AFA9621DFA38}"/>
              </a:ext>
            </a:extLst>
          </p:cNvPr>
          <p:cNvSpPr txBox="1"/>
          <p:nvPr/>
        </p:nvSpPr>
        <p:spPr>
          <a:xfrm>
            <a:off x="7702410" y="6146351"/>
            <a:ext cx="1497138" cy="646331"/>
          </a:xfrm>
          <a:prstGeom prst="rect">
            <a:avLst/>
          </a:prstGeom>
          <a:solidFill>
            <a:schemeClr val="bg1"/>
          </a:solidFill>
          <a:ln>
            <a:solidFill>
              <a:srgbClr val="002060"/>
            </a:solidFill>
          </a:ln>
        </p:spPr>
        <p:txBody>
          <a:bodyPr wrap="square" rtlCol="0">
            <a:spAutoFit/>
          </a:bodyPr>
          <a:lstStyle/>
          <a:p>
            <a:pPr algn="ctr"/>
            <a:r>
              <a:rPr lang="en-US" sz="3600" dirty="0"/>
              <a:t>Pesach</a:t>
            </a:r>
          </a:p>
        </p:txBody>
      </p:sp>
      <p:sp>
        <p:nvSpPr>
          <p:cNvPr id="20" name="TextBox 19">
            <a:extLst>
              <a:ext uri="{FF2B5EF4-FFF2-40B4-BE49-F238E27FC236}">
                <a16:creationId xmlns:a16="http://schemas.microsoft.com/office/drawing/2014/main" id="{14DE7350-014D-274F-B643-1967E068FCF6}"/>
              </a:ext>
            </a:extLst>
          </p:cNvPr>
          <p:cNvSpPr txBox="1"/>
          <p:nvPr/>
        </p:nvSpPr>
        <p:spPr>
          <a:xfrm>
            <a:off x="6424871" y="5554932"/>
            <a:ext cx="1189089" cy="1200329"/>
          </a:xfrm>
          <a:prstGeom prst="rect">
            <a:avLst/>
          </a:prstGeom>
          <a:solidFill>
            <a:schemeClr val="bg1"/>
          </a:solidFill>
          <a:ln>
            <a:solidFill>
              <a:srgbClr val="002060"/>
            </a:solidFill>
          </a:ln>
        </p:spPr>
        <p:txBody>
          <a:bodyPr wrap="square" rtlCol="0">
            <a:spAutoFit/>
          </a:bodyPr>
          <a:lstStyle/>
          <a:p>
            <a:pPr algn="ctr"/>
            <a:r>
              <a:rPr lang="en-US" sz="3600" dirty="0"/>
              <a:t>Han-</a:t>
            </a:r>
            <a:r>
              <a:rPr lang="en-US" sz="3600" dirty="0" err="1"/>
              <a:t>ukah</a:t>
            </a:r>
            <a:endParaRPr lang="en-US" sz="3600" dirty="0"/>
          </a:p>
        </p:txBody>
      </p:sp>
      <p:sp>
        <p:nvSpPr>
          <p:cNvPr id="21" name="TextBox 20">
            <a:extLst>
              <a:ext uri="{FF2B5EF4-FFF2-40B4-BE49-F238E27FC236}">
                <a16:creationId xmlns:a16="http://schemas.microsoft.com/office/drawing/2014/main" id="{8EFF4619-DE7D-AF43-AB2D-324CD7C0475F}"/>
              </a:ext>
            </a:extLst>
          </p:cNvPr>
          <p:cNvSpPr txBox="1"/>
          <p:nvPr/>
        </p:nvSpPr>
        <p:spPr>
          <a:xfrm>
            <a:off x="4671244" y="5593088"/>
            <a:ext cx="1189089" cy="1200329"/>
          </a:xfrm>
          <a:prstGeom prst="rect">
            <a:avLst/>
          </a:prstGeom>
          <a:solidFill>
            <a:srgbClr val="FFFF00"/>
          </a:solidFill>
          <a:ln>
            <a:solidFill>
              <a:srgbClr val="002060"/>
            </a:solidFill>
          </a:ln>
        </p:spPr>
        <p:txBody>
          <a:bodyPr wrap="square" rtlCol="0">
            <a:spAutoFit/>
          </a:bodyPr>
          <a:lstStyle/>
          <a:p>
            <a:pPr algn="ctr"/>
            <a:r>
              <a:rPr lang="en-US" sz="3600" dirty="0"/>
              <a:t>ego </a:t>
            </a:r>
            <a:r>
              <a:rPr lang="en-US" sz="3600" dirty="0" err="1"/>
              <a:t>eimi</a:t>
            </a:r>
            <a:endParaRPr lang="en-US" sz="3600" dirty="0"/>
          </a:p>
        </p:txBody>
      </p:sp>
      <p:sp>
        <p:nvSpPr>
          <p:cNvPr id="22" name="TextBox 21">
            <a:extLst>
              <a:ext uri="{FF2B5EF4-FFF2-40B4-BE49-F238E27FC236}">
                <a16:creationId xmlns:a16="http://schemas.microsoft.com/office/drawing/2014/main" id="{FCFE9A64-FF72-344A-9001-845D3867D4C8}"/>
              </a:ext>
            </a:extLst>
          </p:cNvPr>
          <p:cNvSpPr txBox="1"/>
          <p:nvPr/>
        </p:nvSpPr>
        <p:spPr>
          <a:xfrm>
            <a:off x="2368797" y="6083618"/>
            <a:ext cx="2203586" cy="646331"/>
          </a:xfrm>
          <a:prstGeom prst="rect">
            <a:avLst/>
          </a:prstGeom>
          <a:solidFill>
            <a:schemeClr val="bg1"/>
          </a:solidFill>
          <a:ln>
            <a:solidFill>
              <a:srgbClr val="002060"/>
            </a:solidFill>
          </a:ln>
        </p:spPr>
        <p:txBody>
          <a:bodyPr wrap="square" rtlCol="0">
            <a:spAutoFit/>
          </a:bodyPr>
          <a:lstStyle/>
          <a:p>
            <a:pPr algn="ctr"/>
            <a:r>
              <a:rPr lang="en-US" sz="3600" dirty="0"/>
              <a:t>Tabernacle</a:t>
            </a:r>
          </a:p>
        </p:txBody>
      </p:sp>
      <p:sp>
        <p:nvSpPr>
          <p:cNvPr id="23" name="TextBox 22">
            <a:extLst>
              <a:ext uri="{FF2B5EF4-FFF2-40B4-BE49-F238E27FC236}">
                <a16:creationId xmlns:a16="http://schemas.microsoft.com/office/drawing/2014/main" id="{BB2E36DB-6184-A140-9F75-9221712DA2A6}"/>
              </a:ext>
            </a:extLst>
          </p:cNvPr>
          <p:cNvSpPr txBox="1"/>
          <p:nvPr/>
        </p:nvSpPr>
        <p:spPr>
          <a:xfrm>
            <a:off x="579270" y="5687705"/>
            <a:ext cx="1573768" cy="646331"/>
          </a:xfrm>
          <a:prstGeom prst="rect">
            <a:avLst/>
          </a:prstGeom>
          <a:solidFill>
            <a:schemeClr val="bg1"/>
          </a:solidFill>
          <a:ln>
            <a:solidFill>
              <a:srgbClr val="002060"/>
            </a:solidFill>
          </a:ln>
        </p:spPr>
        <p:txBody>
          <a:bodyPr wrap="square" rtlCol="0">
            <a:spAutoFit/>
          </a:bodyPr>
          <a:lstStyle/>
          <a:p>
            <a:pPr algn="ctr"/>
            <a:r>
              <a:rPr lang="en-US" sz="3600" dirty="0"/>
              <a:t>Manna</a:t>
            </a:r>
          </a:p>
        </p:txBody>
      </p:sp>
      <p:sp>
        <p:nvSpPr>
          <p:cNvPr id="24" name="TextBox 23">
            <a:extLst>
              <a:ext uri="{FF2B5EF4-FFF2-40B4-BE49-F238E27FC236}">
                <a16:creationId xmlns:a16="http://schemas.microsoft.com/office/drawing/2014/main" id="{07E1B841-CB47-554F-8570-39BF13E79870}"/>
              </a:ext>
            </a:extLst>
          </p:cNvPr>
          <p:cNvSpPr txBox="1"/>
          <p:nvPr/>
        </p:nvSpPr>
        <p:spPr>
          <a:xfrm>
            <a:off x="322268" y="4918957"/>
            <a:ext cx="1327423" cy="646331"/>
          </a:xfrm>
          <a:prstGeom prst="rect">
            <a:avLst/>
          </a:prstGeom>
          <a:solidFill>
            <a:schemeClr val="bg1"/>
          </a:solidFill>
          <a:ln>
            <a:solidFill>
              <a:srgbClr val="002060"/>
            </a:solidFill>
          </a:ln>
        </p:spPr>
        <p:txBody>
          <a:bodyPr wrap="square" rtlCol="0">
            <a:spAutoFit/>
          </a:bodyPr>
          <a:lstStyle/>
          <a:p>
            <a:pPr algn="ctr"/>
            <a:r>
              <a:rPr lang="en-US" sz="3600" dirty="0"/>
              <a:t>David</a:t>
            </a:r>
          </a:p>
        </p:txBody>
      </p:sp>
      <p:sp>
        <p:nvSpPr>
          <p:cNvPr id="25" name="TextBox 24">
            <a:extLst>
              <a:ext uri="{FF2B5EF4-FFF2-40B4-BE49-F238E27FC236}">
                <a16:creationId xmlns:a16="http://schemas.microsoft.com/office/drawing/2014/main" id="{1A8289AA-62CA-3B44-8488-E294E5DBE307}"/>
              </a:ext>
            </a:extLst>
          </p:cNvPr>
          <p:cNvSpPr txBox="1"/>
          <p:nvPr/>
        </p:nvSpPr>
        <p:spPr>
          <a:xfrm>
            <a:off x="173832" y="3981915"/>
            <a:ext cx="1475859" cy="646331"/>
          </a:xfrm>
          <a:prstGeom prst="rect">
            <a:avLst/>
          </a:prstGeom>
          <a:solidFill>
            <a:schemeClr val="bg1"/>
          </a:solidFill>
          <a:ln>
            <a:solidFill>
              <a:srgbClr val="002060"/>
            </a:solidFill>
          </a:ln>
        </p:spPr>
        <p:txBody>
          <a:bodyPr wrap="square" rtlCol="0">
            <a:spAutoFit/>
          </a:bodyPr>
          <a:lstStyle/>
          <a:p>
            <a:pPr algn="ctr"/>
            <a:r>
              <a:rPr lang="en-US" sz="3600" dirty="0"/>
              <a:t>Psalms</a:t>
            </a:r>
          </a:p>
        </p:txBody>
      </p:sp>
      <p:sp>
        <p:nvSpPr>
          <p:cNvPr id="26" name="TextBox 25">
            <a:extLst>
              <a:ext uri="{FF2B5EF4-FFF2-40B4-BE49-F238E27FC236}">
                <a16:creationId xmlns:a16="http://schemas.microsoft.com/office/drawing/2014/main" id="{98000499-3D0B-5C46-9AAF-F6723E1D4263}"/>
              </a:ext>
            </a:extLst>
          </p:cNvPr>
          <p:cNvSpPr txBox="1"/>
          <p:nvPr/>
        </p:nvSpPr>
        <p:spPr>
          <a:xfrm>
            <a:off x="220958" y="3017422"/>
            <a:ext cx="1932080" cy="646331"/>
          </a:xfrm>
          <a:prstGeom prst="rect">
            <a:avLst/>
          </a:prstGeom>
          <a:solidFill>
            <a:schemeClr val="bg1"/>
          </a:solidFill>
          <a:ln>
            <a:solidFill>
              <a:srgbClr val="002060"/>
            </a:solidFill>
          </a:ln>
        </p:spPr>
        <p:txBody>
          <a:bodyPr wrap="square" rtlCol="0">
            <a:spAutoFit/>
          </a:bodyPr>
          <a:lstStyle/>
          <a:p>
            <a:pPr algn="ctr"/>
            <a:r>
              <a:rPr lang="en-US" sz="3600" dirty="0"/>
              <a:t>Prophets</a:t>
            </a:r>
          </a:p>
        </p:txBody>
      </p:sp>
      <p:grpSp>
        <p:nvGrpSpPr>
          <p:cNvPr id="27" name="Group 26">
            <a:extLst>
              <a:ext uri="{FF2B5EF4-FFF2-40B4-BE49-F238E27FC236}">
                <a16:creationId xmlns:a16="http://schemas.microsoft.com/office/drawing/2014/main" id="{08A0DB46-A90A-994E-8530-0591D4F236E3}"/>
              </a:ext>
            </a:extLst>
          </p:cNvPr>
          <p:cNvGrpSpPr/>
          <p:nvPr/>
        </p:nvGrpSpPr>
        <p:grpSpPr>
          <a:xfrm>
            <a:off x="4503874" y="3673743"/>
            <a:ext cx="3184247" cy="3184247"/>
            <a:chOff x="4503874" y="3673743"/>
            <a:chExt cx="3184247" cy="3184247"/>
          </a:xfrm>
        </p:grpSpPr>
        <p:pic>
          <p:nvPicPr>
            <p:cNvPr id="28" name="Picture 27">
              <a:extLst>
                <a:ext uri="{FF2B5EF4-FFF2-40B4-BE49-F238E27FC236}">
                  <a16:creationId xmlns:a16="http://schemas.microsoft.com/office/drawing/2014/main" id="{4E3E8FE9-A4AA-824F-B80D-7DE5EA80850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091" b="90000" l="10000" r="90000">
                          <a14:foregroundMark x1="43091" y1="9455" x2="55273" y2="9091"/>
                          <a14:foregroundMark x1="43818" y1="89636" x2="57818" y2="89818"/>
                          <a14:foregroundMark x1="48727" y1="13455" x2="50364" y2="83636"/>
                          <a14:foregroundMark x1="30909" y1="33455" x2="46364" y2="33818"/>
                          <a14:foregroundMark x1="46364" y1="33818" x2="61091" y2="32182"/>
                          <a14:foregroundMark x1="61091" y1="32182" x2="66909" y2="34727"/>
                        </a14:backgroundRemoval>
                      </a14:imgEffect>
                    </a14:imgLayer>
                  </a14:imgProps>
                </a:ext>
              </a:extLst>
            </a:blip>
            <a:stretch>
              <a:fillRect/>
            </a:stretch>
          </p:blipFill>
          <p:spPr>
            <a:xfrm>
              <a:off x="4503874" y="3673743"/>
              <a:ext cx="3184247" cy="3184247"/>
            </a:xfrm>
            <a:prstGeom prst="rect">
              <a:avLst/>
            </a:prstGeom>
          </p:spPr>
        </p:pic>
        <p:sp>
          <p:nvSpPr>
            <p:cNvPr id="29" name="TextBox 28">
              <a:extLst>
                <a:ext uri="{FF2B5EF4-FFF2-40B4-BE49-F238E27FC236}">
                  <a16:creationId xmlns:a16="http://schemas.microsoft.com/office/drawing/2014/main" id="{DC3CA81E-7147-A342-8F7F-7A1D017DFA1D}"/>
                </a:ext>
              </a:extLst>
            </p:cNvPr>
            <p:cNvSpPr txBox="1"/>
            <p:nvPr/>
          </p:nvSpPr>
          <p:spPr>
            <a:xfrm>
              <a:off x="5322433" y="4390013"/>
              <a:ext cx="1547131" cy="646331"/>
            </a:xfrm>
            <a:prstGeom prst="rect">
              <a:avLst/>
            </a:prstGeom>
            <a:noFill/>
          </p:spPr>
          <p:txBody>
            <a:bodyPr wrap="square" rtlCol="0">
              <a:spAutoFit/>
            </a:bodyPr>
            <a:lstStyle/>
            <a:p>
              <a:pPr algn="ctr"/>
              <a:r>
                <a:rPr lang="en-US" sz="3600" dirty="0"/>
                <a:t>JESUS</a:t>
              </a:r>
            </a:p>
          </p:txBody>
        </p:sp>
      </p:grpSp>
    </p:spTree>
    <p:extLst>
      <p:ext uri="{BB962C8B-B14F-4D97-AF65-F5344CB8AC3E}">
        <p14:creationId xmlns:p14="http://schemas.microsoft.com/office/powerpoint/2010/main" val="37755925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tattoo&#10;&#10;Description automatically generated">
            <a:extLst>
              <a:ext uri="{FF2B5EF4-FFF2-40B4-BE49-F238E27FC236}">
                <a16:creationId xmlns:a16="http://schemas.microsoft.com/office/drawing/2014/main" id="{E0E5195C-C825-9947-876A-5786701D60DD}"/>
              </a:ext>
            </a:extLst>
          </p:cNvPr>
          <p:cNvPicPr>
            <a:picLocks noChangeAspect="1"/>
          </p:cNvPicPr>
          <p:nvPr/>
        </p:nvPicPr>
        <p:blipFill>
          <a:blip r:embed="rId2"/>
          <a:stretch>
            <a:fillRect/>
          </a:stretch>
        </p:blipFill>
        <p:spPr>
          <a:xfrm>
            <a:off x="433011" y="278606"/>
            <a:ext cx="4997568" cy="6300788"/>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Rectangle 3">
            <a:extLst>
              <a:ext uri="{FF2B5EF4-FFF2-40B4-BE49-F238E27FC236}">
                <a16:creationId xmlns:a16="http://schemas.microsoft.com/office/drawing/2014/main" id="{FBE1422B-B62D-CF4E-BC53-4C2BDE2FBB5E}"/>
              </a:ext>
            </a:extLst>
          </p:cNvPr>
          <p:cNvSpPr/>
          <p:nvPr/>
        </p:nvSpPr>
        <p:spPr>
          <a:xfrm>
            <a:off x="5905501" y="1997839"/>
            <a:ext cx="5953501" cy="2862322"/>
          </a:xfrm>
          <a:prstGeom prst="rect">
            <a:avLst/>
          </a:prstGeom>
          <a:ln>
            <a:solidFill>
              <a:srgbClr val="002060"/>
            </a:solidFill>
          </a:ln>
        </p:spPr>
        <p:txBody>
          <a:bodyPr wrap="square">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God said to Moses, “I AM WHO I AM.” And he said, “Say this to the people of Israel,</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‘I AM has sent me to you’”</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(Ex. 3:14)</a:t>
            </a:r>
            <a:r>
              <a:rPr lang="en-US" sz="3600" dirty="0">
                <a:solidFill>
                  <a:srgbClr val="002060"/>
                </a:solidFill>
              </a:rPr>
              <a:t> </a:t>
            </a:r>
          </a:p>
        </p:txBody>
      </p:sp>
    </p:spTree>
    <p:extLst>
      <p:ext uri="{BB962C8B-B14F-4D97-AF65-F5344CB8AC3E}">
        <p14:creationId xmlns:p14="http://schemas.microsoft.com/office/powerpoint/2010/main" val="11442863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E0E5195C-C825-9947-876A-5786701D60DD}"/>
              </a:ext>
            </a:extLst>
          </p:cNvPr>
          <p:cNvPicPr>
            <a:picLocks noChangeAspect="1"/>
          </p:cNvPicPr>
          <p:nvPr/>
        </p:nvPicPr>
        <p:blipFill>
          <a:blip r:embed="rId2"/>
          <a:stretch>
            <a:fillRect/>
          </a:stretch>
        </p:blipFill>
        <p:spPr>
          <a:xfrm>
            <a:off x="433011" y="278606"/>
            <a:ext cx="4997568" cy="6300788"/>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Rectangle 3" descr=" 4">
            <a:extLst>
              <a:ext uri="{FF2B5EF4-FFF2-40B4-BE49-F238E27FC236}">
                <a16:creationId xmlns:a16="http://schemas.microsoft.com/office/drawing/2014/main" id="{FBE1422B-B62D-CF4E-BC53-4C2BDE2FBB5E}"/>
              </a:ext>
            </a:extLst>
          </p:cNvPr>
          <p:cNvSpPr/>
          <p:nvPr/>
        </p:nvSpPr>
        <p:spPr>
          <a:xfrm>
            <a:off x="5905501" y="1997839"/>
            <a:ext cx="5953501" cy="2862322"/>
          </a:xfrm>
          <a:prstGeom prst="rect">
            <a:avLst/>
          </a:prstGeom>
          <a:ln>
            <a:solidFill>
              <a:srgbClr val="002060"/>
            </a:solidFill>
          </a:ln>
        </p:spPr>
        <p:txBody>
          <a:bodyPr wrap="square">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God said to Moses, “</a:t>
            </a:r>
            <a:r>
              <a:rPr lang="en-US" sz="3600" dirty="0">
                <a:solidFill>
                  <a:srgbClr val="FF0000"/>
                </a:solidFill>
                <a:latin typeface="Cambria" panose="02040503050406030204" pitchFamily="18" charset="0"/>
                <a:ea typeface="MS Mincho" panose="02020609040205080304" pitchFamily="49" charset="-128"/>
                <a:cs typeface="Times New Roman" panose="02020603050405020304" pitchFamily="18" charset="0"/>
              </a:rPr>
              <a:t>I AM </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WHO I AM.” And he said, “Say this to the people of Israel,</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‘I AM has sent me to you’”</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(Ex. 3:14)</a:t>
            </a:r>
            <a:r>
              <a:rPr lang="en-US" sz="3600" dirty="0">
                <a:solidFill>
                  <a:srgbClr val="002060"/>
                </a:solidFill>
              </a:rPr>
              <a:t> </a:t>
            </a:r>
          </a:p>
        </p:txBody>
      </p:sp>
    </p:spTree>
    <p:extLst>
      <p:ext uri="{BB962C8B-B14F-4D97-AF65-F5344CB8AC3E}">
        <p14:creationId xmlns:p14="http://schemas.microsoft.com/office/powerpoint/2010/main" val="343330837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E0E5195C-C825-9947-876A-5786701D60DD}"/>
              </a:ext>
            </a:extLst>
          </p:cNvPr>
          <p:cNvPicPr>
            <a:picLocks noChangeAspect="1"/>
          </p:cNvPicPr>
          <p:nvPr/>
        </p:nvPicPr>
        <p:blipFill>
          <a:blip r:embed="rId2"/>
          <a:stretch>
            <a:fillRect/>
          </a:stretch>
        </p:blipFill>
        <p:spPr>
          <a:xfrm>
            <a:off x="433011" y="278606"/>
            <a:ext cx="4997568" cy="6300788"/>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Rectangle 3" descr=" 4">
            <a:extLst>
              <a:ext uri="{FF2B5EF4-FFF2-40B4-BE49-F238E27FC236}">
                <a16:creationId xmlns:a16="http://schemas.microsoft.com/office/drawing/2014/main" id="{FBE1422B-B62D-CF4E-BC53-4C2BDE2FBB5E}"/>
              </a:ext>
            </a:extLst>
          </p:cNvPr>
          <p:cNvSpPr/>
          <p:nvPr/>
        </p:nvSpPr>
        <p:spPr>
          <a:xfrm>
            <a:off x="5905501" y="1997839"/>
            <a:ext cx="5953501" cy="2862322"/>
          </a:xfrm>
          <a:prstGeom prst="rect">
            <a:avLst/>
          </a:prstGeom>
          <a:ln>
            <a:solidFill>
              <a:srgbClr val="002060"/>
            </a:solidFill>
          </a:ln>
        </p:spPr>
        <p:txBody>
          <a:bodyPr wrap="square">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God said to Moses, “</a:t>
            </a:r>
            <a:r>
              <a:rPr lang="en-US" sz="3600" dirty="0">
                <a:solidFill>
                  <a:srgbClr val="FF0000"/>
                </a:solidFill>
                <a:latin typeface="Cambria" panose="02040503050406030204" pitchFamily="18" charset="0"/>
                <a:ea typeface="MS Mincho" panose="02020609040205080304" pitchFamily="49" charset="-128"/>
                <a:cs typeface="Times New Roman" panose="02020603050405020304" pitchFamily="18" charset="0"/>
              </a:rPr>
              <a:t>I AM </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WHO I AM.” And he said, “Say this to the people of Israel,</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‘I AM has sent me to you’”</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(Ex. 3:14)</a:t>
            </a:r>
            <a:r>
              <a:rPr lang="en-US" sz="3600" dirty="0">
                <a:solidFill>
                  <a:srgbClr val="002060"/>
                </a:solidFill>
              </a:rPr>
              <a:t> </a:t>
            </a:r>
          </a:p>
        </p:txBody>
      </p:sp>
      <p:sp>
        <p:nvSpPr>
          <p:cNvPr id="5" name="TextBox 4" descr=" 5">
            <a:extLst>
              <a:ext uri="{FF2B5EF4-FFF2-40B4-BE49-F238E27FC236}">
                <a16:creationId xmlns:a16="http://schemas.microsoft.com/office/drawing/2014/main" id="{CADDB800-2552-497A-9F44-DE911F95910A}"/>
              </a:ext>
            </a:extLst>
          </p:cNvPr>
          <p:cNvSpPr txBox="1"/>
          <p:nvPr/>
        </p:nvSpPr>
        <p:spPr>
          <a:xfrm>
            <a:off x="8158163" y="1235401"/>
            <a:ext cx="3486151" cy="646331"/>
          </a:xfrm>
          <a:prstGeom prst="rect">
            <a:avLst/>
          </a:prstGeom>
          <a:solidFill>
            <a:srgbClr val="FFFF00"/>
          </a:solidFill>
          <a:ln>
            <a:solidFill>
              <a:srgbClr val="002060"/>
            </a:solidFill>
          </a:ln>
        </p:spPr>
        <p:txBody>
          <a:bodyPr wrap="square" rtlCol="0">
            <a:spAutoFit/>
          </a:bodyPr>
          <a:lstStyle/>
          <a:p>
            <a:pPr algn="ctr"/>
            <a:r>
              <a:rPr lang="en-US" sz="3600" dirty="0"/>
              <a:t>Greek: ego </a:t>
            </a:r>
            <a:r>
              <a:rPr lang="en-US" sz="3600" dirty="0" err="1"/>
              <a:t>eimi</a:t>
            </a:r>
            <a:endParaRPr lang="en-US" sz="3600" dirty="0"/>
          </a:p>
        </p:txBody>
      </p:sp>
    </p:spTree>
    <p:extLst>
      <p:ext uri="{BB962C8B-B14F-4D97-AF65-F5344CB8AC3E}">
        <p14:creationId xmlns:p14="http://schemas.microsoft.com/office/powerpoint/2010/main" val="304410267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roup of people standing in front of a crowd posing for the camera&#10;&#10;Description automatically generated">
            <a:extLst>
              <a:ext uri="{FF2B5EF4-FFF2-40B4-BE49-F238E27FC236}">
                <a16:creationId xmlns:a16="http://schemas.microsoft.com/office/drawing/2014/main" id="{5CDA8E4B-204C-BC4F-A322-E6C69AAA4391}"/>
              </a:ext>
            </a:extLst>
          </p:cNvPr>
          <p:cNvPicPr>
            <a:picLocks noChangeAspect="1"/>
          </p:cNvPicPr>
          <p:nvPr/>
        </p:nvPicPr>
        <p:blipFill rotWithShape="1">
          <a:blip r:embed="rId2"/>
          <a:srcRect t="10036" b="1031"/>
          <a:stretch/>
        </p:blipFill>
        <p:spPr>
          <a:xfrm>
            <a:off x="20" y="10"/>
            <a:ext cx="12191980" cy="6857990"/>
          </a:xfrm>
          <a:prstGeom prst="rect">
            <a:avLst/>
          </a:prstGeom>
        </p:spPr>
      </p:pic>
      <p:sp>
        <p:nvSpPr>
          <p:cNvPr id="4" name="TextBox 3">
            <a:extLst>
              <a:ext uri="{FF2B5EF4-FFF2-40B4-BE49-F238E27FC236}">
                <a16:creationId xmlns:a16="http://schemas.microsoft.com/office/drawing/2014/main" id="{A2F18AB4-CB1C-5E47-8A47-FBC9D107361A}"/>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Tree>
    <p:extLst>
      <p:ext uri="{BB962C8B-B14F-4D97-AF65-F5344CB8AC3E}">
        <p14:creationId xmlns:p14="http://schemas.microsoft.com/office/powerpoint/2010/main" val="4250546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E0E5195C-C825-9947-876A-5786701D60DD}"/>
              </a:ext>
            </a:extLst>
          </p:cNvPr>
          <p:cNvPicPr>
            <a:picLocks noChangeAspect="1"/>
          </p:cNvPicPr>
          <p:nvPr/>
        </p:nvPicPr>
        <p:blipFill>
          <a:blip r:embed="rId2"/>
          <a:stretch>
            <a:fillRect/>
          </a:stretch>
        </p:blipFill>
        <p:spPr>
          <a:xfrm>
            <a:off x="433011" y="278606"/>
            <a:ext cx="4997568" cy="6300788"/>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Rectangle 3" descr=" 4">
            <a:extLst>
              <a:ext uri="{FF2B5EF4-FFF2-40B4-BE49-F238E27FC236}">
                <a16:creationId xmlns:a16="http://schemas.microsoft.com/office/drawing/2014/main" id="{FBE1422B-B62D-CF4E-BC53-4C2BDE2FBB5E}"/>
              </a:ext>
            </a:extLst>
          </p:cNvPr>
          <p:cNvSpPr/>
          <p:nvPr/>
        </p:nvSpPr>
        <p:spPr>
          <a:xfrm>
            <a:off x="5905501" y="1997839"/>
            <a:ext cx="5953501" cy="2862322"/>
          </a:xfrm>
          <a:prstGeom prst="rect">
            <a:avLst/>
          </a:prstGeom>
          <a:ln>
            <a:solidFill>
              <a:srgbClr val="002060"/>
            </a:solidFill>
          </a:ln>
        </p:spPr>
        <p:txBody>
          <a:bodyPr wrap="square">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God said to Moses, “</a:t>
            </a:r>
            <a:r>
              <a:rPr lang="en-US" sz="3600" dirty="0">
                <a:solidFill>
                  <a:srgbClr val="FF0000"/>
                </a:solidFill>
                <a:latin typeface="Cambria" panose="02040503050406030204" pitchFamily="18" charset="0"/>
                <a:ea typeface="MS Mincho" panose="02020609040205080304" pitchFamily="49" charset="-128"/>
                <a:cs typeface="Times New Roman" panose="02020603050405020304" pitchFamily="18" charset="0"/>
              </a:rPr>
              <a:t>I AM </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WHO I AM.” And he said, “Say this to the people of Israel,</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‘I AM has sent me to you’”</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(Ex. 3:14)</a:t>
            </a:r>
            <a:r>
              <a:rPr lang="en-US" sz="3600" dirty="0">
                <a:solidFill>
                  <a:srgbClr val="002060"/>
                </a:solidFill>
              </a:rPr>
              <a:t> </a:t>
            </a:r>
          </a:p>
        </p:txBody>
      </p:sp>
    </p:spTree>
    <p:extLst>
      <p:ext uri="{BB962C8B-B14F-4D97-AF65-F5344CB8AC3E}">
        <p14:creationId xmlns:p14="http://schemas.microsoft.com/office/powerpoint/2010/main" val="228301138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E0E5195C-C825-9947-876A-5786701D60DD}"/>
              </a:ext>
            </a:extLst>
          </p:cNvPr>
          <p:cNvPicPr>
            <a:picLocks noChangeAspect="1"/>
          </p:cNvPicPr>
          <p:nvPr/>
        </p:nvPicPr>
        <p:blipFill>
          <a:blip r:embed="rId2"/>
          <a:stretch>
            <a:fillRect/>
          </a:stretch>
        </p:blipFill>
        <p:spPr>
          <a:xfrm>
            <a:off x="433011" y="278606"/>
            <a:ext cx="4997568" cy="6300788"/>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Rectangle 3" descr=" 4">
            <a:extLst>
              <a:ext uri="{FF2B5EF4-FFF2-40B4-BE49-F238E27FC236}">
                <a16:creationId xmlns:a16="http://schemas.microsoft.com/office/drawing/2014/main" id="{FBE1422B-B62D-CF4E-BC53-4C2BDE2FBB5E}"/>
              </a:ext>
            </a:extLst>
          </p:cNvPr>
          <p:cNvSpPr/>
          <p:nvPr/>
        </p:nvSpPr>
        <p:spPr>
          <a:xfrm>
            <a:off x="5905501" y="1997839"/>
            <a:ext cx="5953501" cy="2862322"/>
          </a:xfrm>
          <a:prstGeom prst="rect">
            <a:avLst/>
          </a:prstGeom>
          <a:ln>
            <a:solidFill>
              <a:srgbClr val="002060"/>
            </a:solidFill>
          </a:ln>
        </p:spPr>
        <p:txBody>
          <a:bodyPr wrap="square">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God said to Moses, “</a:t>
            </a:r>
            <a:r>
              <a:rPr lang="en-US" sz="3600" dirty="0">
                <a:solidFill>
                  <a:srgbClr val="FF0000"/>
                </a:solidFill>
                <a:latin typeface="Cambria" panose="02040503050406030204" pitchFamily="18" charset="0"/>
                <a:ea typeface="MS Mincho" panose="02020609040205080304" pitchFamily="49" charset="-128"/>
                <a:cs typeface="Times New Roman" panose="02020603050405020304" pitchFamily="18" charset="0"/>
              </a:rPr>
              <a:t>I AM </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WHO I AM.” And he said, “Say this to the people of Israel,</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‘I AM has sent me to you’”</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(Ex. 3:14)</a:t>
            </a:r>
            <a:r>
              <a:rPr lang="en-US" sz="3600" dirty="0">
                <a:solidFill>
                  <a:srgbClr val="002060"/>
                </a:solidFill>
              </a:rPr>
              <a:t> </a:t>
            </a:r>
          </a:p>
        </p:txBody>
      </p:sp>
      <p:sp>
        <p:nvSpPr>
          <p:cNvPr id="5" name="TextBox 4" descr=" 5">
            <a:extLst>
              <a:ext uri="{FF2B5EF4-FFF2-40B4-BE49-F238E27FC236}">
                <a16:creationId xmlns:a16="http://schemas.microsoft.com/office/drawing/2014/main" id="{72AF51BD-267A-41A3-86C1-82CC5FA4886F}"/>
              </a:ext>
            </a:extLst>
          </p:cNvPr>
          <p:cNvSpPr txBox="1"/>
          <p:nvPr/>
        </p:nvSpPr>
        <p:spPr>
          <a:xfrm>
            <a:off x="8158163" y="1235401"/>
            <a:ext cx="3486151" cy="646331"/>
          </a:xfrm>
          <a:prstGeom prst="rect">
            <a:avLst/>
          </a:prstGeom>
          <a:solidFill>
            <a:srgbClr val="FFFF00"/>
          </a:solidFill>
          <a:ln>
            <a:solidFill>
              <a:srgbClr val="002060"/>
            </a:solidFill>
          </a:ln>
        </p:spPr>
        <p:txBody>
          <a:bodyPr wrap="square" rtlCol="0">
            <a:spAutoFit/>
          </a:bodyPr>
          <a:lstStyle/>
          <a:p>
            <a:pPr algn="ctr"/>
            <a:r>
              <a:rPr lang="en-US" sz="3600" dirty="0"/>
              <a:t>Greek: ego </a:t>
            </a:r>
            <a:r>
              <a:rPr lang="en-US" sz="3600" dirty="0" err="1"/>
              <a:t>eimi</a:t>
            </a:r>
            <a:endParaRPr lang="en-US" sz="3600" dirty="0"/>
          </a:p>
        </p:txBody>
      </p:sp>
    </p:spTree>
    <p:extLst>
      <p:ext uri="{BB962C8B-B14F-4D97-AF65-F5344CB8AC3E}">
        <p14:creationId xmlns:p14="http://schemas.microsoft.com/office/powerpoint/2010/main" val="324313969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p:spTree>
    <p:extLst>
      <p:ext uri="{BB962C8B-B14F-4D97-AF65-F5344CB8AC3E}">
        <p14:creationId xmlns:p14="http://schemas.microsoft.com/office/powerpoint/2010/main" val="420506168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4" name="Ink 3" descr=" 7">
                <a:extLst>
                  <a:ext uri="{FF2B5EF4-FFF2-40B4-BE49-F238E27FC236}">
                    <a16:creationId xmlns:a16="http://schemas.microsoft.com/office/drawing/2014/main" id="{B1D29AEC-CD51-4F94-A7A6-9FFC02460ADE}"/>
                  </a:ext>
                </a:extLst>
              </p14:cNvPr>
              <p14:cNvContentPartPr/>
              <p14:nvPr/>
            </p14:nvContentPartPr>
            <p14:xfrm>
              <a:off x="1864462" y="1059952"/>
              <a:ext cx="2257200" cy="1188000"/>
            </p14:xfrm>
          </p:contentPart>
        </mc:Choice>
        <mc:Fallback>
          <p:pic>
            <p:nvPicPr>
              <p:cNvPr id="4" name="Ink 3" descr=" 7">
                <a:extLst>
                  <a:ext uri="{FF2B5EF4-FFF2-40B4-BE49-F238E27FC236}">
                    <a16:creationId xmlns:a16="http://schemas.microsoft.com/office/drawing/2014/main" id="{B1D29AEC-CD51-4F94-A7A6-9FFC02460ADE}"/>
                  </a:ext>
                </a:extLst>
              </p:cNvPr>
              <p:cNvPicPr/>
              <p:nvPr/>
            </p:nvPicPr>
            <p:blipFill>
              <a:blip r:embed="rId4"/>
              <a:stretch>
                <a:fillRect/>
              </a:stretch>
            </p:blipFill>
            <p:spPr>
              <a:xfrm>
                <a:off x="1855461" y="1050952"/>
                <a:ext cx="2274843" cy="1205640"/>
              </a:xfrm>
              <a:prstGeom prst="rect">
                <a:avLst/>
              </a:prstGeom>
            </p:spPr>
          </p:pic>
        </mc:Fallback>
      </mc:AlternateContent>
    </p:spTree>
    <p:extLst>
      <p:ext uri="{BB962C8B-B14F-4D97-AF65-F5344CB8AC3E}">
        <p14:creationId xmlns:p14="http://schemas.microsoft.com/office/powerpoint/2010/main" val="296025050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4" name="Ink 3" descr=" 7">
                <a:extLst>
                  <a:ext uri="{FF2B5EF4-FFF2-40B4-BE49-F238E27FC236}">
                    <a16:creationId xmlns:a16="http://schemas.microsoft.com/office/drawing/2014/main" id="{B1D29AEC-CD51-4F94-A7A6-9FFC02460ADE}"/>
                  </a:ext>
                </a:extLst>
              </p14:cNvPr>
              <p14:cNvContentPartPr/>
              <p14:nvPr/>
            </p14:nvContentPartPr>
            <p14:xfrm>
              <a:off x="1864462" y="1059952"/>
              <a:ext cx="2257200" cy="1188000"/>
            </p14:xfrm>
          </p:contentPart>
        </mc:Choice>
        <mc:Fallback>
          <p:pic>
            <p:nvPicPr>
              <p:cNvPr id="4" name="Ink 3" descr=" 7">
                <a:extLst>
                  <a:ext uri="{FF2B5EF4-FFF2-40B4-BE49-F238E27FC236}">
                    <a16:creationId xmlns:a16="http://schemas.microsoft.com/office/drawing/2014/main" id="{B1D29AEC-CD51-4F94-A7A6-9FFC02460ADE}"/>
                  </a:ext>
                </a:extLst>
              </p:cNvPr>
              <p:cNvPicPr/>
              <p:nvPr/>
            </p:nvPicPr>
            <p:blipFill>
              <a:blip r:embed="rId4"/>
              <a:stretch>
                <a:fillRect/>
              </a:stretch>
            </p:blipFill>
            <p:spPr>
              <a:xfrm>
                <a:off x="1855461" y="1050952"/>
                <a:ext cx="2274843" cy="1205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Ink 4" descr=" 11">
                <a:extLst>
                  <a:ext uri="{FF2B5EF4-FFF2-40B4-BE49-F238E27FC236}">
                    <a16:creationId xmlns:a16="http://schemas.microsoft.com/office/drawing/2014/main" id="{85011CFE-BB05-4448-8BD9-2AF95EE3D87A}"/>
                  </a:ext>
                </a:extLst>
              </p14:cNvPr>
              <p14:cNvContentPartPr/>
              <p14:nvPr/>
            </p14:nvContentPartPr>
            <p14:xfrm>
              <a:off x="3397702" y="4819432"/>
              <a:ext cx="2012760" cy="771120"/>
            </p14:xfrm>
          </p:contentPart>
        </mc:Choice>
        <mc:Fallback>
          <p:pic>
            <p:nvPicPr>
              <p:cNvPr id="5" name="Ink 4" descr=" 11">
                <a:extLst>
                  <a:ext uri="{FF2B5EF4-FFF2-40B4-BE49-F238E27FC236}">
                    <a16:creationId xmlns:a16="http://schemas.microsoft.com/office/drawing/2014/main" id="{85011CFE-BB05-4448-8BD9-2AF95EE3D87A}"/>
                  </a:ext>
                </a:extLst>
              </p:cNvPr>
              <p:cNvPicPr/>
              <p:nvPr/>
            </p:nvPicPr>
            <p:blipFill>
              <a:blip r:embed="rId6"/>
              <a:stretch>
                <a:fillRect/>
              </a:stretch>
            </p:blipFill>
            <p:spPr>
              <a:xfrm>
                <a:off x="3388702" y="4810436"/>
                <a:ext cx="2030400" cy="788752"/>
              </a:xfrm>
              <a:prstGeom prst="rect">
                <a:avLst/>
              </a:prstGeom>
            </p:spPr>
          </p:pic>
        </mc:Fallback>
      </mc:AlternateContent>
    </p:spTree>
    <p:extLst>
      <p:ext uri="{BB962C8B-B14F-4D97-AF65-F5344CB8AC3E}">
        <p14:creationId xmlns:p14="http://schemas.microsoft.com/office/powerpoint/2010/main" val="3063215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4" name="Ink 3" descr=" 7">
                <a:extLst>
                  <a:ext uri="{FF2B5EF4-FFF2-40B4-BE49-F238E27FC236}">
                    <a16:creationId xmlns:a16="http://schemas.microsoft.com/office/drawing/2014/main" id="{B1D29AEC-CD51-4F94-A7A6-9FFC02460ADE}"/>
                  </a:ext>
                </a:extLst>
              </p14:cNvPr>
              <p14:cNvContentPartPr/>
              <p14:nvPr/>
            </p14:nvContentPartPr>
            <p14:xfrm>
              <a:off x="1864462" y="1059952"/>
              <a:ext cx="2257200" cy="1188000"/>
            </p14:xfrm>
          </p:contentPart>
        </mc:Choice>
        <mc:Fallback>
          <p:pic>
            <p:nvPicPr>
              <p:cNvPr id="4" name="Ink 3" descr=" 7">
                <a:extLst>
                  <a:ext uri="{FF2B5EF4-FFF2-40B4-BE49-F238E27FC236}">
                    <a16:creationId xmlns:a16="http://schemas.microsoft.com/office/drawing/2014/main" id="{B1D29AEC-CD51-4F94-A7A6-9FFC02460ADE}"/>
                  </a:ext>
                </a:extLst>
              </p:cNvPr>
              <p:cNvPicPr/>
              <p:nvPr/>
            </p:nvPicPr>
            <p:blipFill>
              <a:blip r:embed="rId4"/>
              <a:stretch>
                <a:fillRect/>
              </a:stretch>
            </p:blipFill>
            <p:spPr>
              <a:xfrm>
                <a:off x="1855461" y="1050952"/>
                <a:ext cx="2274843" cy="1205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Ink 4" descr=" 11">
                <a:extLst>
                  <a:ext uri="{FF2B5EF4-FFF2-40B4-BE49-F238E27FC236}">
                    <a16:creationId xmlns:a16="http://schemas.microsoft.com/office/drawing/2014/main" id="{85011CFE-BB05-4448-8BD9-2AF95EE3D87A}"/>
                  </a:ext>
                </a:extLst>
              </p14:cNvPr>
              <p14:cNvContentPartPr/>
              <p14:nvPr/>
            </p14:nvContentPartPr>
            <p14:xfrm>
              <a:off x="3397702" y="4819432"/>
              <a:ext cx="2012760" cy="771120"/>
            </p14:xfrm>
          </p:contentPart>
        </mc:Choice>
        <mc:Fallback>
          <p:pic>
            <p:nvPicPr>
              <p:cNvPr id="5" name="Ink 4" descr=" 11">
                <a:extLst>
                  <a:ext uri="{FF2B5EF4-FFF2-40B4-BE49-F238E27FC236}">
                    <a16:creationId xmlns:a16="http://schemas.microsoft.com/office/drawing/2014/main" id="{85011CFE-BB05-4448-8BD9-2AF95EE3D87A}"/>
                  </a:ext>
                </a:extLst>
              </p:cNvPr>
              <p:cNvPicPr/>
              <p:nvPr/>
            </p:nvPicPr>
            <p:blipFill>
              <a:blip r:embed="rId6"/>
              <a:stretch>
                <a:fillRect/>
              </a:stretch>
            </p:blipFill>
            <p:spPr>
              <a:xfrm>
                <a:off x="3388702" y="4810436"/>
                <a:ext cx="2030400" cy="788752"/>
              </a:xfrm>
              <a:prstGeom prst="rect">
                <a:avLst/>
              </a:prstGeom>
            </p:spPr>
          </p:pic>
        </mc:Fallback>
      </mc:AlternateContent>
      <p:sp>
        <p:nvSpPr>
          <p:cNvPr id="6" name="TextBox 5" descr=" 12">
            <a:extLst>
              <a:ext uri="{FF2B5EF4-FFF2-40B4-BE49-F238E27FC236}">
                <a16:creationId xmlns:a16="http://schemas.microsoft.com/office/drawing/2014/main" id="{6A48EE10-214F-42B7-A411-80DB211435CA}"/>
              </a:ext>
            </a:extLst>
          </p:cNvPr>
          <p:cNvSpPr txBox="1"/>
          <p:nvPr/>
        </p:nvSpPr>
        <p:spPr>
          <a:xfrm>
            <a:off x="6381112" y="372933"/>
            <a:ext cx="5369170" cy="2554545"/>
          </a:xfrm>
          <a:prstGeom prst="rect">
            <a:avLst/>
          </a:prstGeom>
          <a:solidFill>
            <a:schemeClr val="bg1"/>
          </a:solidFill>
          <a:ln>
            <a:solidFill>
              <a:srgbClr val="002060"/>
            </a:solidFill>
          </a:ln>
        </p:spPr>
        <p:txBody>
          <a:bodyPr wrap="square" rtlCol="0">
            <a:spAutoFit/>
          </a:bodyPr>
          <a:lstStyle/>
          <a:p>
            <a:r>
              <a:rPr lang="en-US" sz="4000" dirty="0">
                <a:solidFill>
                  <a:srgbClr val="002060"/>
                </a:solidFill>
              </a:rPr>
              <a:t>Ex. 3:6</a:t>
            </a:r>
          </a:p>
          <a:p>
            <a:r>
              <a:rPr lang="en-US" sz="4000" dirty="0">
                <a:solidFill>
                  <a:srgbClr val="002060"/>
                </a:solidFill>
              </a:rPr>
              <a:t>Ex. 7:5</a:t>
            </a:r>
          </a:p>
          <a:p>
            <a:r>
              <a:rPr lang="en-US" sz="4000" dirty="0">
                <a:solidFill>
                  <a:srgbClr val="002060"/>
                </a:solidFill>
              </a:rPr>
              <a:t>Ex. 8:22</a:t>
            </a:r>
          </a:p>
          <a:p>
            <a:r>
              <a:rPr lang="en-US" sz="4000" dirty="0">
                <a:solidFill>
                  <a:srgbClr val="002060"/>
                </a:solidFill>
              </a:rPr>
              <a:t>Ex. 14:4, 18</a:t>
            </a:r>
          </a:p>
        </p:txBody>
      </p:sp>
    </p:spTree>
    <p:extLst>
      <p:ext uri="{BB962C8B-B14F-4D97-AF65-F5344CB8AC3E}">
        <p14:creationId xmlns:p14="http://schemas.microsoft.com/office/powerpoint/2010/main" val="159240450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4" name="Ink 3" descr=" 7">
                <a:extLst>
                  <a:ext uri="{FF2B5EF4-FFF2-40B4-BE49-F238E27FC236}">
                    <a16:creationId xmlns:a16="http://schemas.microsoft.com/office/drawing/2014/main" id="{B1D29AEC-CD51-4F94-A7A6-9FFC02460ADE}"/>
                  </a:ext>
                </a:extLst>
              </p14:cNvPr>
              <p14:cNvContentPartPr/>
              <p14:nvPr/>
            </p14:nvContentPartPr>
            <p14:xfrm>
              <a:off x="1864462" y="1059952"/>
              <a:ext cx="2257200" cy="1188000"/>
            </p14:xfrm>
          </p:contentPart>
        </mc:Choice>
        <mc:Fallback>
          <p:pic>
            <p:nvPicPr>
              <p:cNvPr id="4" name="Ink 3" descr=" 7">
                <a:extLst>
                  <a:ext uri="{FF2B5EF4-FFF2-40B4-BE49-F238E27FC236}">
                    <a16:creationId xmlns:a16="http://schemas.microsoft.com/office/drawing/2014/main" id="{B1D29AEC-CD51-4F94-A7A6-9FFC02460ADE}"/>
                  </a:ext>
                </a:extLst>
              </p:cNvPr>
              <p:cNvPicPr/>
              <p:nvPr/>
            </p:nvPicPr>
            <p:blipFill>
              <a:blip r:embed="rId4"/>
              <a:stretch>
                <a:fillRect/>
              </a:stretch>
            </p:blipFill>
            <p:spPr>
              <a:xfrm>
                <a:off x="1855461" y="1050952"/>
                <a:ext cx="2274843" cy="1205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Ink 4" descr=" 11">
                <a:extLst>
                  <a:ext uri="{FF2B5EF4-FFF2-40B4-BE49-F238E27FC236}">
                    <a16:creationId xmlns:a16="http://schemas.microsoft.com/office/drawing/2014/main" id="{85011CFE-BB05-4448-8BD9-2AF95EE3D87A}"/>
                  </a:ext>
                </a:extLst>
              </p14:cNvPr>
              <p14:cNvContentPartPr/>
              <p14:nvPr/>
            </p14:nvContentPartPr>
            <p14:xfrm>
              <a:off x="3397702" y="4819432"/>
              <a:ext cx="2012760" cy="771120"/>
            </p14:xfrm>
          </p:contentPart>
        </mc:Choice>
        <mc:Fallback>
          <p:pic>
            <p:nvPicPr>
              <p:cNvPr id="5" name="Ink 4" descr=" 11">
                <a:extLst>
                  <a:ext uri="{FF2B5EF4-FFF2-40B4-BE49-F238E27FC236}">
                    <a16:creationId xmlns:a16="http://schemas.microsoft.com/office/drawing/2014/main" id="{85011CFE-BB05-4448-8BD9-2AF95EE3D87A}"/>
                  </a:ext>
                </a:extLst>
              </p:cNvPr>
              <p:cNvPicPr/>
              <p:nvPr/>
            </p:nvPicPr>
            <p:blipFill>
              <a:blip r:embed="rId6"/>
              <a:stretch>
                <a:fillRect/>
              </a:stretch>
            </p:blipFill>
            <p:spPr>
              <a:xfrm>
                <a:off x="3388702" y="4810436"/>
                <a:ext cx="2030400" cy="788752"/>
              </a:xfrm>
              <a:prstGeom prst="rect">
                <a:avLst/>
              </a:prstGeom>
            </p:spPr>
          </p:pic>
        </mc:Fallback>
      </mc:AlternateContent>
      <p:sp>
        <p:nvSpPr>
          <p:cNvPr id="6" name="TextBox 5" descr=" 12">
            <a:extLst>
              <a:ext uri="{FF2B5EF4-FFF2-40B4-BE49-F238E27FC236}">
                <a16:creationId xmlns:a16="http://schemas.microsoft.com/office/drawing/2014/main" id="{6A48EE10-214F-42B7-A411-80DB211435CA}"/>
              </a:ext>
            </a:extLst>
          </p:cNvPr>
          <p:cNvSpPr txBox="1"/>
          <p:nvPr/>
        </p:nvSpPr>
        <p:spPr>
          <a:xfrm>
            <a:off x="6381112" y="372933"/>
            <a:ext cx="5369170" cy="2554545"/>
          </a:xfrm>
          <a:prstGeom prst="rect">
            <a:avLst/>
          </a:prstGeom>
          <a:solidFill>
            <a:schemeClr val="bg1"/>
          </a:solidFill>
          <a:ln>
            <a:solidFill>
              <a:srgbClr val="002060"/>
            </a:solidFill>
          </a:ln>
        </p:spPr>
        <p:txBody>
          <a:bodyPr wrap="square" rtlCol="0">
            <a:spAutoFit/>
          </a:bodyPr>
          <a:lstStyle/>
          <a:p>
            <a:r>
              <a:rPr lang="en-US" sz="4000" dirty="0">
                <a:solidFill>
                  <a:srgbClr val="002060"/>
                </a:solidFill>
              </a:rPr>
              <a:t>Ex. 3:6</a:t>
            </a:r>
          </a:p>
          <a:p>
            <a:r>
              <a:rPr lang="en-US" sz="4000" dirty="0">
                <a:solidFill>
                  <a:srgbClr val="002060"/>
                </a:solidFill>
              </a:rPr>
              <a:t>Ex. 7:5</a:t>
            </a:r>
          </a:p>
          <a:p>
            <a:r>
              <a:rPr lang="en-US" sz="4000" dirty="0">
                <a:solidFill>
                  <a:srgbClr val="002060"/>
                </a:solidFill>
              </a:rPr>
              <a:t>Ex. 8:22</a:t>
            </a:r>
          </a:p>
          <a:p>
            <a:r>
              <a:rPr lang="en-US" sz="4000" dirty="0">
                <a:solidFill>
                  <a:srgbClr val="002060"/>
                </a:solidFill>
              </a:rPr>
              <a:t>Ex. 14:4, 18</a:t>
            </a:r>
          </a:p>
        </p:txBody>
      </p:sp>
      <p:sp>
        <p:nvSpPr>
          <p:cNvPr id="7" name="TextBox 6" descr=" 13">
            <a:extLst>
              <a:ext uri="{FF2B5EF4-FFF2-40B4-BE49-F238E27FC236}">
                <a16:creationId xmlns:a16="http://schemas.microsoft.com/office/drawing/2014/main" id="{61490791-0A6D-4D24-B2EE-43FAF09D0567}"/>
              </a:ext>
            </a:extLst>
          </p:cNvPr>
          <p:cNvSpPr txBox="1"/>
          <p:nvPr/>
        </p:nvSpPr>
        <p:spPr>
          <a:xfrm>
            <a:off x="6381112" y="3530470"/>
            <a:ext cx="5369170" cy="2554545"/>
          </a:xfrm>
          <a:prstGeom prst="rect">
            <a:avLst/>
          </a:prstGeom>
          <a:solidFill>
            <a:schemeClr val="bg1"/>
          </a:solidFill>
          <a:ln>
            <a:solidFill>
              <a:srgbClr val="002060"/>
            </a:solidFill>
          </a:ln>
        </p:spPr>
        <p:txBody>
          <a:bodyPr wrap="square" rtlCol="0">
            <a:spAutoFit/>
          </a:bodyPr>
          <a:lstStyle/>
          <a:p>
            <a:r>
              <a:rPr lang="en-US" sz="4000" dirty="0">
                <a:solidFill>
                  <a:srgbClr val="002060"/>
                </a:solidFill>
              </a:rPr>
              <a:t>John 8:24, 28, 58</a:t>
            </a:r>
          </a:p>
          <a:p>
            <a:r>
              <a:rPr lang="en-US" sz="4000" dirty="0">
                <a:solidFill>
                  <a:srgbClr val="002060"/>
                </a:solidFill>
              </a:rPr>
              <a:t>John 13:19</a:t>
            </a:r>
          </a:p>
          <a:p>
            <a:r>
              <a:rPr lang="en-US" sz="4000" dirty="0">
                <a:solidFill>
                  <a:srgbClr val="002060"/>
                </a:solidFill>
              </a:rPr>
              <a:t>John 8:12</a:t>
            </a:r>
          </a:p>
          <a:p>
            <a:r>
              <a:rPr lang="en-US" sz="4000" dirty="0">
                <a:solidFill>
                  <a:srgbClr val="002060"/>
                </a:solidFill>
              </a:rPr>
              <a:t>John 10:9, 11</a:t>
            </a:r>
          </a:p>
        </p:txBody>
      </p:sp>
    </p:spTree>
    <p:extLst>
      <p:ext uri="{BB962C8B-B14F-4D97-AF65-F5344CB8AC3E}">
        <p14:creationId xmlns:p14="http://schemas.microsoft.com/office/powerpoint/2010/main" val="947020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7" name="Ink 6" descr=" 7">
                <a:extLst>
                  <a:ext uri="{FF2B5EF4-FFF2-40B4-BE49-F238E27FC236}">
                    <a16:creationId xmlns:a16="http://schemas.microsoft.com/office/drawing/2014/main" id="{AE1D89C6-DDD3-2542-AAAA-CB62C734FA50}"/>
                  </a:ext>
                </a:extLst>
              </p14:cNvPr>
              <p14:cNvContentPartPr/>
              <p14:nvPr/>
            </p14:nvContentPartPr>
            <p14:xfrm>
              <a:off x="1864462" y="1059952"/>
              <a:ext cx="2257200" cy="1188000"/>
            </p14:xfrm>
          </p:contentPart>
        </mc:Choice>
        <mc:Fallback>
          <p:pic>
            <p:nvPicPr>
              <p:cNvPr id="7" name="Ink 6" descr=" 7">
                <a:extLst>
                  <a:ext uri="{FF2B5EF4-FFF2-40B4-BE49-F238E27FC236}">
                    <a16:creationId xmlns:a16="http://schemas.microsoft.com/office/drawing/2014/main" id="{AE1D89C6-DDD3-2542-AAAA-CB62C734FA50}"/>
                  </a:ext>
                </a:extLst>
              </p:cNvPr>
              <p:cNvPicPr/>
              <p:nvPr/>
            </p:nvPicPr>
            <p:blipFill>
              <a:blip r:embed="rId4"/>
              <a:stretch>
                <a:fillRect/>
              </a:stretch>
            </p:blipFill>
            <p:spPr>
              <a:xfrm>
                <a:off x="1855461" y="1050952"/>
                <a:ext cx="2274843" cy="1205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 name="Ink 10" descr=" 11">
                <a:extLst>
                  <a:ext uri="{FF2B5EF4-FFF2-40B4-BE49-F238E27FC236}">
                    <a16:creationId xmlns:a16="http://schemas.microsoft.com/office/drawing/2014/main" id="{760AE250-C431-8544-BE06-6E1F528F41C5}"/>
                  </a:ext>
                </a:extLst>
              </p14:cNvPr>
              <p14:cNvContentPartPr/>
              <p14:nvPr/>
            </p14:nvContentPartPr>
            <p14:xfrm>
              <a:off x="3397702" y="4819432"/>
              <a:ext cx="2012760" cy="771120"/>
            </p14:xfrm>
          </p:contentPart>
        </mc:Choice>
        <mc:Fallback>
          <p:pic>
            <p:nvPicPr>
              <p:cNvPr id="11" name="Ink 10" descr=" 11">
                <a:extLst>
                  <a:ext uri="{FF2B5EF4-FFF2-40B4-BE49-F238E27FC236}">
                    <a16:creationId xmlns:a16="http://schemas.microsoft.com/office/drawing/2014/main" id="{760AE250-C431-8544-BE06-6E1F528F41C5}"/>
                  </a:ext>
                </a:extLst>
              </p:cNvPr>
              <p:cNvPicPr/>
              <p:nvPr/>
            </p:nvPicPr>
            <p:blipFill>
              <a:blip r:embed="rId6"/>
              <a:stretch>
                <a:fillRect/>
              </a:stretch>
            </p:blipFill>
            <p:spPr>
              <a:xfrm>
                <a:off x="3388702" y="4810436"/>
                <a:ext cx="2030400" cy="788752"/>
              </a:xfrm>
              <a:prstGeom prst="rect">
                <a:avLst/>
              </a:prstGeom>
            </p:spPr>
          </p:pic>
        </mc:Fallback>
      </mc:AlternateContent>
      <p:sp>
        <p:nvSpPr>
          <p:cNvPr id="6" name="TextBox 5" descr=" 12">
            <a:extLst>
              <a:ext uri="{FF2B5EF4-FFF2-40B4-BE49-F238E27FC236}">
                <a16:creationId xmlns:a16="http://schemas.microsoft.com/office/drawing/2014/main" id="{81D951A5-2B4F-4748-AA64-C0032EFB68C3}"/>
              </a:ext>
            </a:extLst>
          </p:cNvPr>
          <p:cNvSpPr txBox="1"/>
          <p:nvPr/>
        </p:nvSpPr>
        <p:spPr>
          <a:xfrm>
            <a:off x="6381112" y="372933"/>
            <a:ext cx="5369170" cy="1323439"/>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Jesus </a:t>
            </a:r>
            <a:r>
              <a:rPr lang="en-US" sz="4000" b="1" dirty="0">
                <a:solidFill>
                  <a:srgbClr val="FF0000"/>
                </a:solidFill>
              </a:rPr>
              <a:t>manifested</a:t>
            </a:r>
            <a:r>
              <a:rPr lang="en-US" sz="4000" dirty="0">
                <a:solidFill>
                  <a:srgbClr val="002060"/>
                </a:solidFill>
              </a:rPr>
              <a:t> the name of God!</a:t>
            </a:r>
          </a:p>
        </p:txBody>
      </p:sp>
    </p:spTree>
    <p:extLst>
      <p:ext uri="{BB962C8B-B14F-4D97-AF65-F5344CB8AC3E}">
        <p14:creationId xmlns:p14="http://schemas.microsoft.com/office/powerpoint/2010/main" val="32318700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2">
            <a:extLst>
              <a:ext uri="{FF2B5EF4-FFF2-40B4-BE49-F238E27FC236}">
                <a16:creationId xmlns:a16="http://schemas.microsoft.com/office/drawing/2014/main" id="{A0817CFD-99D0-3649-AE5E-C5BBA01A599E}"/>
              </a:ext>
            </a:extLst>
          </p:cNvPr>
          <p:cNvPicPr>
            <a:picLocks noChangeAspect="1"/>
          </p:cNvPicPr>
          <p:nvPr/>
        </p:nvPicPr>
        <p:blipFill rotWithShape="1">
          <a:blip r:embed="rId2">
            <a:extLst>
              <a:ext uri="{28A0092B-C50C-407E-A947-70E740481C1C}">
                <a14:useLocalDpi xmlns:a14="http://schemas.microsoft.com/office/drawing/2010/main" val="0"/>
              </a:ext>
            </a:extLst>
          </a:blip>
          <a:srcRect l="2778" t="5384" r="53114" b="49745"/>
          <a:stretch/>
        </p:blipFill>
        <p:spPr bwMode="auto">
          <a:xfrm>
            <a:off x="528638" y="400050"/>
            <a:ext cx="5282252" cy="2500312"/>
          </a:xfrm>
          <a:prstGeom prst="rect">
            <a:avLst/>
          </a:prstGeom>
          <a:noFill/>
          <a:ln>
            <a:noFill/>
          </a:ln>
        </p:spPr>
      </p:pic>
      <p:pic>
        <p:nvPicPr>
          <p:cNvPr id="3" name="Picture 2" descr=" 3">
            <a:extLst>
              <a:ext uri="{FF2B5EF4-FFF2-40B4-BE49-F238E27FC236}">
                <a16:creationId xmlns:a16="http://schemas.microsoft.com/office/drawing/2014/main" id="{00E2A372-BB2D-DE4A-8DEE-85F5090757B2}"/>
              </a:ext>
            </a:extLst>
          </p:cNvPr>
          <p:cNvPicPr>
            <a:picLocks noChangeAspect="1"/>
          </p:cNvPicPr>
          <p:nvPr/>
        </p:nvPicPr>
        <p:blipFill rotWithShape="1">
          <a:blip r:embed="rId2">
            <a:extLst>
              <a:ext uri="{28A0092B-C50C-407E-A947-70E740481C1C}">
                <a14:useLocalDpi xmlns:a14="http://schemas.microsoft.com/office/drawing/2010/main" val="0"/>
              </a:ext>
            </a:extLst>
          </a:blip>
          <a:srcRect l="49822" t="5726" r="3292" b="44786"/>
          <a:stretch/>
        </p:blipFill>
        <p:spPr bwMode="auto">
          <a:xfrm>
            <a:off x="195902" y="3429000"/>
            <a:ext cx="5614988" cy="2757487"/>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7" name="Ink 6" descr=" 7">
                <a:extLst>
                  <a:ext uri="{FF2B5EF4-FFF2-40B4-BE49-F238E27FC236}">
                    <a16:creationId xmlns:a16="http://schemas.microsoft.com/office/drawing/2014/main" id="{AE1D89C6-DDD3-2542-AAAA-CB62C734FA50}"/>
                  </a:ext>
                </a:extLst>
              </p14:cNvPr>
              <p14:cNvContentPartPr/>
              <p14:nvPr/>
            </p14:nvContentPartPr>
            <p14:xfrm>
              <a:off x="1864462" y="1059952"/>
              <a:ext cx="2257200" cy="1188000"/>
            </p14:xfrm>
          </p:contentPart>
        </mc:Choice>
        <mc:Fallback>
          <p:pic>
            <p:nvPicPr>
              <p:cNvPr id="7" name="Ink 6" descr=" 7">
                <a:extLst>
                  <a:ext uri="{FF2B5EF4-FFF2-40B4-BE49-F238E27FC236}">
                    <a16:creationId xmlns:a16="http://schemas.microsoft.com/office/drawing/2014/main" id="{AE1D89C6-DDD3-2542-AAAA-CB62C734FA50}"/>
                  </a:ext>
                </a:extLst>
              </p:cNvPr>
              <p:cNvPicPr/>
              <p:nvPr/>
            </p:nvPicPr>
            <p:blipFill>
              <a:blip r:embed="rId4"/>
              <a:stretch>
                <a:fillRect/>
              </a:stretch>
            </p:blipFill>
            <p:spPr>
              <a:xfrm>
                <a:off x="1855461" y="1050952"/>
                <a:ext cx="2274843" cy="1205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 name="Ink 10" descr=" 11">
                <a:extLst>
                  <a:ext uri="{FF2B5EF4-FFF2-40B4-BE49-F238E27FC236}">
                    <a16:creationId xmlns:a16="http://schemas.microsoft.com/office/drawing/2014/main" id="{760AE250-C431-8544-BE06-6E1F528F41C5}"/>
                  </a:ext>
                </a:extLst>
              </p14:cNvPr>
              <p14:cNvContentPartPr/>
              <p14:nvPr/>
            </p14:nvContentPartPr>
            <p14:xfrm>
              <a:off x="3397702" y="4819432"/>
              <a:ext cx="2012760" cy="771120"/>
            </p14:xfrm>
          </p:contentPart>
        </mc:Choice>
        <mc:Fallback>
          <p:pic>
            <p:nvPicPr>
              <p:cNvPr id="11" name="Ink 10" descr=" 11">
                <a:extLst>
                  <a:ext uri="{FF2B5EF4-FFF2-40B4-BE49-F238E27FC236}">
                    <a16:creationId xmlns:a16="http://schemas.microsoft.com/office/drawing/2014/main" id="{760AE250-C431-8544-BE06-6E1F528F41C5}"/>
                  </a:ext>
                </a:extLst>
              </p:cNvPr>
              <p:cNvPicPr/>
              <p:nvPr/>
            </p:nvPicPr>
            <p:blipFill>
              <a:blip r:embed="rId6"/>
              <a:stretch>
                <a:fillRect/>
              </a:stretch>
            </p:blipFill>
            <p:spPr>
              <a:xfrm>
                <a:off x="3388702" y="4810436"/>
                <a:ext cx="2030400" cy="788752"/>
              </a:xfrm>
              <a:prstGeom prst="rect">
                <a:avLst/>
              </a:prstGeom>
            </p:spPr>
          </p:pic>
        </mc:Fallback>
      </mc:AlternateContent>
      <p:sp>
        <p:nvSpPr>
          <p:cNvPr id="6" name="TextBox 5" descr=" 12">
            <a:extLst>
              <a:ext uri="{FF2B5EF4-FFF2-40B4-BE49-F238E27FC236}">
                <a16:creationId xmlns:a16="http://schemas.microsoft.com/office/drawing/2014/main" id="{81D951A5-2B4F-4748-AA64-C0032EFB68C3}"/>
              </a:ext>
            </a:extLst>
          </p:cNvPr>
          <p:cNvSpPr txBox="1"/>
          <p:nvPr/>
        </p:nvSpPr>
        <p:spPr>
          <a:xfrm>
            <a:off x="6381112" y="372933"/>
            <a:ext cx="5369170" cy="1323439"/>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Jesus </a:t>
            </a:r>
            <a:r>
              <a:rPr lang="en-US" sz="4000" b="1" dirty="0">
                <a:solidFill>
                  <a:srgbClr val="FF0000"/>
                </a:solidFill>
              </a:rPr>
              <a:t>manifested</a:t>
            </a:r>
            <a:r>
              <a:rPr lang="en-US" sz="4000" dirty="0">
                <a:solidFill>
                  <a:srgbClr val="002060"/>
                </a:solidFill>
              </a:rPr>
              <a:t> the name of God!</a:t>
            </a:r>
          </a:p>
        </p:txBody>
      </p:sp>
      <p:sp>
        <p:nvSpPr>
          <p:cNvPr id="8" name="TextBox 7" descr=" 13">
            <a:extLst>
              <a:ext uri="{FF2B5EF4-FFF2-40B4-BE49-F238E27FC236}">
                <a16:creationId xmlns:a16="http://schemas.microsoft.com/office/drawing/2014/main" id="{3ED7D7EF-D6D3-48B1-85C4-6B46C401B017}"/>
              </a:ext>
            </a:extLst>
          </p:cNvPr>
          <p:cNvSpPr txBox="1"/>
          <p:nvPr/>
        </p:nvSpPr>
        <p:spPr>
          <a:xfrm>
            <a:off x="6116244" y="2015995"/>
            <a:ext cx="5939392" cy="4031873"/>
          </a:xfrm>
          <a:prstGeom prst="rect">
            <a:avLst/>
          </a:prstGeom>
          <a:solidFill>
            <a:schemeClr val="bg1"/>
          </a:solidFill>
          <a:ln>
            <a:solidFill>
              <a:srgbClr val="002060"/>
            </a:solidFill>
          </a:ln>
        </p:spPr>
        <p:txBody>
          <a:bodyPr wrap="square" rtlCol="0">
            <a:spAutoFit/>
          </a:bodyPr>
          <a:lstStyle/>
          <a:p>
            <a:pPr algn="ctr"/>
            <a:r>
              <a:rPr lang="en-US" sz="3200" dirty="0">
                <a:solidFill>
                  <a:srgbClr val="002060"/>
                </a:solidFill>
              </a:rPr>
              <a:t>“I have manifested your name to the people whom you gave me out of the world…I made known to them your name, and I will continue to make it known, that the love with which you have loved me may be in them, and I in them” (Jn. 17:6, 26)</a:t>
            </a:r>
          </a:p>
        </p:txBody>
      </p:sp>
    </p:spTree>
    <p:extLst>
      <p:ext uri="{BB962C8B-B14F-4D97-AF65-F5344CB8AC3E}">
        <p14:creationId xmlns:p14="http://schemas.microsoft.com/office/powerpoint/2010/main" val="293442280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descr=" 8">
            <a:extLst>
              <a:ext uri="{FF2B5EF4-FFF2-40B4-BE49-F238E27FC236}">
                <a16:creationId xmlns:a16="http://schemas.microsoft.com/office/drawing/2014/main" id="{D1CC6772-C853-5646-B8B7-82F8BA7E80F8}"/>
              </a:ext>
            </a:extLst>
          </p:cNvPr>
          <p:cNvGrpSpPr>
            <a:grpSpLocks noChangeAspect="1"/>
          </p:cNvGrpSpPr>
          <p:nvPr/>
        </p:nvGrpSpPr>
        <p:grpSpPr>
          <a:xfrm>
            <a:off x="-314334" y="0"/>
            <a:ext cx="6858000" cy="6858000"/>
            <a:chOff x="2667000" y="0"/>
            <a:chExt cx="6858000" cy="6858000"/>
          </a:xfrm>
        </p:grpSpPr>
        <p:pic>
          <p:nvPicPr>
            <p:cNvPr id="9" name="Picture 8" descr="A close up of a box&#10;&#10;Description automatically generated">
              <a:extLst>
                <a:ext uri="{FF2B5EF4-FFF2-40B4-BE49-F238E27FC236}">
                  <a16:creationId xmlns:a16="http://schemas.microsoft.com/office/drawing/2014/main" id="{7E0479B1-7BCF-3A40-8EDE-749C996C7AE3}"/>
                </a:ext>
              </a:extLst>
            </p:cNvPr>
            <p:cNvPicPr>
              <a:picLocks noChangeAspect="1"/>
            </p:cNvPicPr>
            <p:nvPr/>
          </p:nvPicPr>
          <p:blipFill>
            <a:blip r:embed="rId2"/>
            <a:stretch>
              <a:fillRect/>
            </a:stretch>
          </p:blipFill>
          <p:spPr>
            <a:xfrm>
              <a:off x="2667000" y="0"/>
              <a:ext cx="6858000" cy="6858000"/>
            </a:xfrm>
            <a:prstGeom prst="rect">
              <a:avLst/>
            </a:prstGeom>
          </p:spPr>
        </p:pic>
        <p:sp>
          <p:nvSpPr>
            <p:cNvPr id="10" name="Freeform 9">
              <a:extLst>
                <a:ext uri="{FF2B5EF4-FFF2-40B4-BE49-F238E27FC236}">
                  <a16:creationId xmlns:a16="http://schemas.microsoft.com/office/drawing/2014/main" id="{549C8965-88E2-7241-A100-A6CED58EDBF6}"/>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6052456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B291596-922F-104C-A9BE-8F715E21E690}"/>
              </a:ext>
            </a:extLst>
          </p:cNvPr>
          <p:cNvPicPr>
            <a:picLocks noChangeAspect="1"/>
          </p:cNvPicPr>
          <p:nvPr/>
        </p:nvPicPr>
        <p:blipFill rotWithShape="1">
          <a:blip r:embed="rId2"/>
          <a:srcRect t="13390" b="2654"/>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5AD1CD20-BC71-B44A-9DFB-7032ACA91441}"/>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Tree>
    <p:extLst>
      <p:ext uri="{BB962C8B-B14F-4D97-AF65-F5344CB8AC3E}">
        <p14:creationId xmlns:p14="http://schemas.microsoft.com/office/powerpoint/2010/main" val="3245291329"/>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6">
            <a:extLst>
              <a:ext uri="{FF2B5EF4-FFF2-40B4-BE49-F238E27FC236}">
                <a16:creationId xmlns:a16="http://schemas.microsoft.com/office/drawing/2014/main" id="{50923847-1862-41F1-9BAF-BC32AC8AF115}"/>
              </a:ext>
            </a:extLst>
          </p:cNvPr>
          <p:cNvSpPr txBox="1"/>
          <p:nvPr/>
        </p:nvSpPr>
        <p:spPr>
          <a:xfrm>
            <a:off x="6216876" y="1500187"/>
            <a:ext cx="5440741" cy="707886"/>
          </a:xfrm>
          <a:prstGeom prst="rect">
            <a:avLst/>
          </a:prstGeom>
          <a:noFill/>
        </p:spPr>
        <p:txBody>
          <a:bodyPr wrap="square" rtlCol="0">
            <a:spAutoFit/>
          </a:bodyPr>
          <a:lstStyle/>
          <a:p>
            <a:pPr algn="ctr"/>
            <a:r>
              <a:rPr lang="en-US" sz="4000" b="1" dirty="0" err="1">
                <a:solidFill>
                  <a:srgbClr val="FF0000"/>
                </a:solidFill>
              </a:rPr>
              <a:t>Jesus:Plan</a:t>
            </a:r>
            <a:r>
              <a:rPr lang="en-US" sz="4000" b="1" dirty="0">
                <a:solidFill>
                  <a:srgbClr val="FF0000"/>
                </a:solidFill>
              </a:rPr>
              <a:t> A, not Plan B!</a:t>
            </a:r>
          </a:p>
        </p:txBody>
      </p:sp>
      <p:grpSp>
        <p:nvGrpSpPr>
          <p:cNvPr id="8" name="Group 7" descr=" 8">
            <a:extLst>
              <a:ext uri="{FF2B5EF4-FFF2-40B4-BE49-F238E27FC236}">
                <a16:creationId xmlns:a16="http://schemas.microsoft.com/office/drawing/2014/main" id="{D1CC6772-C853-5646-B8B7-82F8BA7E80F8}"/>
              </a:ext>
            </a:extLst>
          </p:cNvPr>
          <p:cNvGrpSpPr>
            <a:grpSpLocks noChangeAspect="1"/>
          </p:cNvGrpSpPr>
          <p:nvPr/>
        </p:nvGrpSpPr>
        <p:grpSpPr>
          <a:xfrm>
            <a:off x="-314334" y="0"/>
            <a:ext cx="6858000" cy="6858000"/>
            <a:chOff x="2667000" y="0"/>
            <a:chExt cx="6858000" cy="6858000"/>
          </a:xfrm>
        </p:grpSpPr>
        <p:pic>
          <p:nvPicPr>
            <p:cNvPr id="9" name="Picture 8" descr="A close up of a box&#10;&#10;Description automatically generated">
              <a:extLst>
                <a:ext uri="{FF2B5EF4-FFF2-40B4-BE49-F238E27FC236}">
                  <a16:creationId xmlns:a16="http://schemas.microsoft.com/office/drawing/2014/main" id="{7E0479B1-7BCF-3A40-8EDE-749C996C7AE3}"/>
                </a:ext>
              </a:extLst>
            </p:cNvPr>
            <p:cNvPicPr>
              <a:picLocks noChangeAspect="1"/>
            </p:cNvPicPr>
            <p:nvPr/>
          </p:nvPicPr>
          <p:blipFill>
            <a:blip r:embed="rId2"/>
            <a:stretch>
              <a:fillRect/>
            </a:stretch>
          </p:blipFill>
          <p:spPr>
            <a:xfrm>
              <a:off x="2667000" y="0"/>
              <a:ext cx="6858000" cy="6858000"/>
            </a:xfrm>
            <a:prstGeom prst="rect">
              <a:avLst/>
            </a:prstGeom>
          </p:spPr>
        </p:pic>
        <p:sp>
          <p:nvSpPr>
            <p:cNvPr id="10" name="Freeform 9">
              <a:extLst>
                <a:ext uri="{FF2B5EF4-FFF2-40B4-BE49-F238E27FC236}">
                  <a16:creationId xmlns:a16="http://schemas.microsoft.com/office/drawing/2014/main" id="{549C8965-88E2-7241-A100-A6CED58EDBF6}"/>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207199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6">
            <a:extLst>
              <a:ext uri="{FF2B5EF4-FFF2-40B4-BE49-F238E27FC236}">
                <a16:creationId xmlns:a16="http://schemas.microsoft.com/office/drawing/2014/main" id="{50923847-1862-41F1-9BAF-BC32AC8AF115}"/>
              </a:ext>
            </a:extLst>
          </p:cNvPr>
          <p:cNvSpPr txBox="1"/>
          <p:nvPr/>
        </p:nvSpPr>
        <p:spPr>
          <a:xfrm>
            <a:off x="6216876" y="1500187"/>
            <a:ext cx="5440741" cy="707886"/>
          </a:xfrm>
          <a:prstGeom prst="rect">
            <a:avLst/>
          </a:prstGeom>
          <a:noFill/>
        </p:spPr>
        <p:txBody>
          <a:bodyPr wrap="square" rtlCol="0">
            <a:spAutoFit/>
          </a:bodyPr>
          <a:lstStyle/>
          <a:p>
            <a:pPr algn="ctr"/>
            <a:r>
              <a:rPr lang="en-US" sz="4000" b="1" dirty="0" err="1">
                <a:solidFill>
                  <a:srgbClr val="FF0000"/>
                </a:solidFill>
              </a:rPr>
              <a:t>Jesus:Plan</a:t>
            </a:r>
            <a:r>
              <a:rPr lang="en-US" sz="4000" b="1" dirty="0">
                <a:solidFill>
                  <a:srgbClr val="FF0000"/>
                </a:solidFill>
              </a:rPr>
              <a:t> A, not Plan B!</a:t>
            </a:r>
          </a:p>
        </p:txBody>
      </p:sp>
      <p:sp>
        <p:nvSpPr>
          <p:cNvPr id="6" name="Rectangle 5" descr=" 7">
            <a:extLst>
              <a:ext uri="{FF2B5EF4-FFF2-40B4-BE49-F238E27FC236}">
                <a16:creationId xmlns:a16="http://schemas.microsoft.com/office/drawing/2014/main" id="{85C80798-8A9D-4F89-A0EE-7E86275415F2}"/>
              </a:ext>
            </a:extLst>
          </p:cNvPr>
          <p:cNvSpPr/>
          <p:nvPr/>
        </p:nvSpPr>
        <p:spPr>
          <a:xfrm>
            <a:off x="5889247" y="2393070"/>
            <a:ext cx="6096000" cy="2308324"/>
          </a:xfrm>
          <a:prstGeom prst="rect">
            <a:avLst/>
          </a:prstGeom>
        </p:spPr>
        <p:txBody>
          <a:bodyPr>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a:t>
            </a:r>
            <a:r>
              <a:rPr lang="en-US" sz="3600" i="1"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In the beginning was the Word, and the Word was with God, and the Word was God.</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 (Jn 1:1)</a:t>
            </a:r>
            <a:r>
              <a:rPr lang="en-US" sz="3600" dirty="0">
                <a:solidFill>
                  <a:srgbClr val="002060"/>
                </a:solidFill>
              </a:rPr>
              <a:t> </a:t>
            </a:r>
          </a:p>
        </p:txBody>
      </p:sp>
      <p:grpSp>
        <p:nvGrpSpPr>
          <p:cNvPr id="8" name="Group 7" descr=" 8">
            <a:extLst>
              <a:ext uri="{FF2B5EF4-FFF2-40B4-BE49-F238E27FC236}">
                <a16:creationId xmlns:a16="http://schemas.microsoft.com/office/drawing/2014/main" id="{D1CC6772-C853-5646-B8B7-82F8BA7E80F8}"/>
              </a:ext>
            </a:extLst>
          </p:cNvPr>
          <p:cNvGrpSpPr>
            <a:grpSpLocks noChangeAspect="1"/>
          </p:cNvGrpSpPr>
          <p:nvPr/>
        </p:nvGrpSpPr>
        <p:grpSpPr>
          <a:xfrm>
            <a:off x="-314334" y="0"/>
            <a:ext cx="6858000" cy="6858000"/>
            <a:chOff x="2667000" y="0"/>
            <a:chExt cx="6858000" cy="6858000"/>
          </a:xfrm>
        </p:grpSpPr>
        <p:pic>
          <p:nvPicPr>
            <p:cNvPr id="9" name="Picture 8" descr="A close up of a box&#10;&#10;Description automatically generated">
              <a:extLst>
                <a:ext uri="{FF2B5EF4-FFF2-40B4-BE49-F238E27FC236}">
                  <a16:creationId xmlns:a16="http://schemas.microsoft.com/office/drawing/2014/main" id="{7E0479B1-7BCF-3A40-8EDE-749C996C7AE3}"/>
                </a:ext>
              </a:extLst>
            </p:cNvPr>
            <p:cNvPicPr>
              <a:picLocks noChangeAspect="1"/>
            </p:cNvPicPr>
            <p:nvPr/>
          </p:nvPicPr>
          <p:blipFill>
            <a:blip r:embed="rId2"/>
            <a:stretch>
              <a:fillRect/>
            </a:stretch>
          </p:blipFill>
          <p:spPr>
            <a:xfrm>
              <a:off x="2667000" y="0"/>
              <a:ext cx="6858000" cy="6858000"/>
            </a:xfrm>
            <a:prstGeom prst="rect">
              <a:avLst/>
            </a:prstGeom>
          </p:spPr>
        </p:pic>
        <p:sp>
          <p:nvSpPr>
            <p:cNvPr id="10" name="Freeform 9">
              <a:extLst>
                <a:ext uri="{FF2B5EF4-FFF2-40B4-BE49-F238E27FC236}">
                  <a16:creationId xmlns:a16="http://schemas.microsoft.com/office/drawing/2014/main" id="{549C8965-88E2-7241-A100-A6CED58EDBF6}"/>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7551290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 5">
            <a:extLst>
              <a:ext uri="{FF2B5EF4-FFF2-40B4-BE49-F238E27FC236}">
                <a16:creationId xmlns:a16="http://schemas.microsoft.com/office/drawing/2014/main" id="{E2B802E8-7D0C-EA46-B899-0555471C7754}"/>
              </a:ext>
            </a:extLst>
          </p:cNvPr>
          <p:cNvGrpSpPr>
            <a:grpSpLocks noChangeAspect="1"/>
          </p:cNvGrpSpPr>
          <p:nvPr/>
        </p:nvGrpSpPr>
        <p:grpSpPr>
          <a:xfrm>
            <a:off x="-314334" y="0"/>
            <a:ext cx="6858000" cy="6858000"/>
            <a:chOff x="2667000" y="0"/>
            <a:chExt cx="6858000" cy="6858000"/>
          </a:xfrm>
        </p:grpSpPr>
        <p:pic>
          <p:nvPicPr>
            <p:cNvPr id="3" name="Picture 2" descr="A close up of a box&#10;&#10;Description automatically generated">
              <a:extLst>
                <a:ext uri="{FF2B5EF4-FFF2-40B4-BE49-F238E27FC236}">
                  <a16:creationId xmlns:a16="http://schemas.microsoft.com/office/drawing/2014/main" id="{7C6D1DAA-8A0B-C54F-BADF-63DECE96C35F}"/>
                </a:ext>
              </a:extLst>
            </p:cNvPr>
            <p:cNvPicPr>
              <a:picLocks noChangeAspect="1"/>
            </p:cNvPicPr>
            <p:nvPr/>
          </p:nvPicPr>
          <p:blipFill>
            <a:blip r:embed="rId2"/>
            <a:stretch>
              <a:fillRect/>
            </a:stretch>
          </p:blipFill>
          <p:spPr>
            <a:xfrm>
              <a:off x="2667000" y="0"/>
              <a:ext cx="6858000" cy="6858000"/>
            </a:xfrm>
            <a:prstGeom prst="rect">
              <a:avLst/>
            </a:prstGeom>
          </p:spPr>
        </p:pic>
        <p:sp>
          <p:nvSpPr>
            <p:cNvPr id="4" name="Freeform 3">
              <a:extLst>
                <a:ext uri="{FF2B5EF4-FFF2-40B4-BE49-F238E27FC236}">
                  <a16:creationId xmlns:a16="http://schemas.microsoft.com/office/drawing/2014/main" id="{5F1665A2-F427-C14B-BE64-B48510C86140}"/>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1350241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 5">
            <a:extLst>
              <a:ext uri="{FF2B5EF4-FFF2-40B4-BE49-F238E27FC236}">
                <a16:creationId xmlns:a16="http://schemas.microsoft.com/office/drawing/2014/main" id="{E2B802E8-7D0C-EA46-B899-0555471C7754}"/>
              </a:ext>
            </a:extLst>
          </p:cNvPr>
          <p:cNvGrpSpPr>
            <a:grpSpLocks noChangeAspect="1"/>
          </p:cNvGrpSpPr>
          <p:nvPr/>
        </p:nvGrpSpPr>
        <p:grpSpPr>
          <a:xfrm>
            <a:off x="-314334" y="0"/>
            <a:ext cx="6858000" cy="6858000"/>
            <a:chOff x="2667000" y="0"/>
            <a:chExt cx="6858000" cy="6858000"/>
          </a:xfrm>
        </p:grpSpPr>
        <p:pic>
          <p:nvPicPr>
            <p:cNvPr id="3" name="Picture 2" descr="A close up of a box&#10;&#10;Description automatically generated">
              <a:extLst>
                <a:ext uri="{FF2B5EF4-FFF2-40B4-BE49-F238E27FC236}">
                  <a16:creationId xmlns:a16="http://schemas.microsoft.com/office/drawing/2014/main" id="{7C6D1DAA-8A0B-C54F-BADF-63DECE96C35F}"/>
                </a:ext>
              </a:extLst>
            </p:cNvPr>
            <p:cNvPicPr>
              <a:picLocks noChangeAspect="1"/>
            </p:cNvPicPr>
            <p:nvPr/>
          </p:nvPicPr>
          <p:blipFill>
            <a:blip r:embed="rId2"/>
            <a:stretch>
              <a:fillRect/>
            </a:stretch>
          </p:blipFill>
          <p:spPr>
            <a:xfrm>
              <a:off x="2667000" y="0"/>
              <a:ext cx="6858000" cy="6858000"/>
            </a:xfrm>
            <a:prstGeom prst="rect">
              <a:avLst/>
            </a:prstGeom>
          </p:spPr>
        </p:pic>
        <p:sp>
          <p:nvSpPr>
            <p:cNvPr id="4" name="Freeform 3">
              <a:extLst>
                <a:ext uri="{FF2B5EF4-FFF2-40B4-BE49-F238E27FC236}">
                  <a16:creationId xmlns:a16="http://schemas.microsoft.com/office/drawing/2014/main" id="{5F1665A2-F427-C14B-BE64-B48510C86140}"/>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descr=" 6">
            <a:extLst>
              <a:ext uri="{FF2B5EF4-FFF2-40B4-BE49-F238E27FC236}">
                <a16:creationId xmlns:a16="http://schemas.microsoft.com/office/drawing/2014/main" id="{3C102BE6-208D-46B4-845D-8E71C6B8D932}"/>
              </a:ext>
            </a:extLst>
          </p:cNvPr>
          <p:cNvSpPr txBox="1"/>
          <p:nvPr/>
        </p:nvSpPr>
        <p:spPr>
          <a:xfrm>
            <a:off x="5939253" y="1471611"/>
            <a:ext cx="5995988" cy="707886"/>
          </a:xfrm>
          <a:prstGeom prst="rect">
            <a:avLst/>
          </a:prstGeom>
          <a:noFill/>
        </p:spPr>
        <p:txBody>
          <a:bodyPr wrap="square" rtlCol="0">
            <a:spAutoFit/>
          </a:bodyPr>
          <a:lstStyle/>
          <a:p>
            <a:pPr algn="ctr"/>
            <a:r>
              <a:rPr lang="en-US" sz="4000" b="1" dirty="0">
                <a:solidFill>
                  <a:srgbClr val="FF0000"/>
                </a:solidFill>
              </a:rPr>
              <a:t>Jesus: A complete answer</a:t>
            </a:r>
          </a:p>
        </p:txBody>
      </p:sp>
    </p:spTree>
    <p:extLst>
      <p:ext uri="{BB962C8B-B14F-4D97-AF65-F5344CB8AC3E}">
        <p14:creationId xmlns:p14="http://schemas.microsoft.com/office/powerpoint/2010/main" val="91345716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 5">
            <a:extLst>
              <a:ext uri="{FF2B5EF4-FFF2-40B4-BE49-F238E27FC236}">
                <a16:creationId xmlns:a16="http://schemas.microsoft.com/office/drawing/2014/main" id="{E2B802E8-7D0C-EA46-B899-0555471C7754}"/>
              </a:ext>
            </a:extLst>
          </p:cNvPr>
          <p:cNvGrpSpPr>
            <a:grpSpLocks noChangeAspect="1"/>
          </p:cNvGrpSpPr>
          <p:nvPr/>
        </p:nvGrpSpPr>
        <p:grpSpPr>
          <a:xfrm>
            <a:off x="-314334" y="0"/>
            <a:ext cx="6858000" cy="6858000"/>
            <a:chOff x="2667000" y="0"/>
            <a:chExt cx="6858000" cy="6858000"/>
          </a:xfrm>
        </p:grpSpPr>
        <p:pic>
          <p:nvPicPr>
            <p:cNvPr id="3" name="Picture 2" descr="A close up of a box&#10;&#10;Description automatically generated">
              <a:extLst>
                <a:ext uri="{FF2B5EF4-FFF2-40B4-BE49-F238E27FC236}">
                  <a16:creationId xmlns:a16="http://schemas.microsoft.com/office/drawing/2014/main" id="{7C6D1DAA-8A0B-C54F-BADF-63DECE96C35F}"/>
                </a:ext>
              </a:extLst>
            </p:cNvPr>
            <p:cNvPicPr>
              <a:picLocks noChangeAspect="1"/>
            </p:cNvPicPr>
            <p:nvPr/>
          </p:nvPicPr>
          <p:blipFill>
            <a:blip r:embed="rId2"/>
            <a:stretch>
              <a:fillRect/>
            </a:stretch>
          </p:blipFill>
          <p:spPr>
            <a:xfrm>
              <a:off x="2667000" y="0"/>
              <a:ext cx="6858000" cy="6858000"/>
            </a:xfrm>
            <a:prstGeom prst="rect">
              <a:avLst/>
            </a:prstGeom>
          </p:spPr>
        </p:pic>
        <p:sp>
          <p:nvSpPr>
            <p:cNvPr id="4" name="Freeform 3">
              <a:extLst>
                <a:ext uri="{FF2B5EF4-FFF2-40B4-BE49-F238E27FC236}">
                  <a16:creationId xmlns:a16="http://schemas.microsoft.com/office/drawing/2014/main" id="{5F1665A2-F427-C14B-BE64-B48510C86140}"/>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descr=" 6">
            <a:extLst>
              <a:ext uri="{FF2B5EF4-FFF2-40B4-BE49-F238E27FC236}">
                <a16:creationId xmlns:a16="http://schemas.microsoft.com/office/drawing/2014/main" id="{3C102BE6-208D-46B4-845D-8E71C6B8D932}"/>
              </a:ext>
            </a:extLst>
          </p:cNvPr>
          <p:cNvSpPr txBox="1"/>
          <p:nvPr/>
        </p:nvSpPr>
        <p:spPr>
          <a:xfrm>
            <a:off x="5939253" y="1471611"/>
            <a:ext cx="5995988" cy="707886"/>
          </a:xfrm>
          <a:prstGeom prst="rect">
            <a:avLst/>
          </a:prstGeom>
          <a:noFill/>
        </p:spPr>
        <p:txBody>
          <a:bodyPr wrap="square" rtlCol="0">
            <a:spAutoFit/>
          </a:bodyPr>
          <a:lstStyle/>
          <a:p>
            <a:pPr algn="ctr"/>
            <a:r>
              <a:rPr lang="en-US" sz="4000" b="1" dirty="0">
                <a:solidFill>
                  <a:srgbClr val="FF0000"/>
                </a:solidFill>
              </a:rPr>
              <a:t>Jesus: A complete answer</a:t>
            </a:r>
          </a:p>
        </p:txBody>
      </p:sp>
      <p:sp>
        <p:nvSpPr>
          <p:cNvPr id="7" name="Rectangle 6" descr=" 7">
            <a:extLst>
              <a:ext uri="{FF2B5EF4-FFF2-40B4-BE49-F238E27FC236}">
                <a16:creationId xmlns:a16="http://schemas.microsoft.com/office/drawing/2014/main" id="{FEAD1D25-349C-47D3-A840-15E0F524F834}"/>
              </a:ext>
            </a:extLst>
          </p:cNvPr>
          <p:cNvSpPr/>
          <p:nvPr/>
        </p:nvSpPr>
        <p:spPr>
          <a:xfrm>
            <a:off x="5889247" y="2393070"/>
            <a:ext cx="6096000" cy="3416320"/>
          </a:xfrm>
          <a:prstGeom prst="rect">
            <a:avLst/>
          </a:prstGeom>
        </p:spPr>
        <p:txBody>
          <a:bodyPr>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a:t>
            </a:r>
            <a:r>
              <a:rPr lang="en-US" sz="3600" i="1"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And as Moses lifted up the serpent in the wilderness, so must the Son of Man be lifted up, that whoever believes in him may have eternal life</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 </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(Jn 3:14-15)</a:t>
            </a:r>
            <a:r>
              <a:rPr lang="en-US" sz="3600" dirty="0">
                <a:solidFill>
                  <a:srgbClr val="002060"/>
                </a:solidFill>
              </a:rPr>
              <a:t> </a:t>
            </a:r>
          </a:p>
        </p:txBody>
      </p:sp>
    </p:spTree>
    <p:extLst>
      <p:ext uri="{BB962C8B-B14F-4D97-AF65-F5344CB8AC3E}">
        <p14:creationId xmlns:p14="http://schemas.microsoft.com/office/powerpoint/2010/main" val="362235643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descr=" 8">
            <a:extLst>
              <a:ext uri="{FF2B5EF4-FFF2-40B4-BE49-F238E27FC236}">
                <a16:creationId xmlns:a16="http://schemas.microsoft.com/office/drawing/2014/main" id="{721C931C-EF80-EC4F-BF68-B95DDA93D978}"/>
              </a:ext>
            </a:extLst>
          </p:cNvPr>
          <p:cNvGrpSpPr>
            <a:grpSpLocks noChangeAspect="1"/>
          </p:cNvGrpSpPr>
          <p:nvPr/>
        </p:nvGrpSpPr>
        <p:grpSpPr>
          <a:xfrm>
            <a:off x="-314334" y="0"/>
            <a:ext cx="6858000" cy="6858000"/>
            <a:chOff x="2667000" y="0"/>
            <a:chExt cx="6858000" cy="6858000"/>
          </a:xfrm>
        </p:grpSpPr>
        <p:pic>
          <p:nvPicPr>
            <p:cNvPr id="9" name="Picture 8" descr="A close up of a box&#10;&#10;Description automatically generated">
              <a:extLst>
                <a:ext uri="{FF2B5EF4-FFF2-40B4-BE49-F238E27FC236}">
                  <a16:creationId xmlns:a16="http://schemas.microsoft.com/office/drawing/2014/main" id="{DBF4A82C-2E28-7C49-81A6-E68C71B84404}"/>
                </a:ext>
              </a:extLst>
            </p:cNvPr>
            <p:cNvPicPr>
              <a:picLocks noChangeAspect="1"/>
            </p:cNvPicPr>
            <p:nvPr/>
          </p:nvPicPr>
          <p:blipFill>
            <a:blip r:embed="rId2"/>
            <a:stretch>
              <a:fillRect/>
            </a:stretch>
          </p:blipFill>
          <p:spPr>
            <a:xfrm>
              <a:off x="2667000" y="0"/>
              <a:ext cx="6858000" cy="6858000"/>
            </a:xfrm>
            <a:prstGeom prst="rect">
              <a:avLst/>
            </a:prstGeom>
          </p:spPr>
        </p:pic>
        <p:sp>
          <p:nvSpPr>
            <p:cNvPr id="10" name="Freeform 9">
              <a:extLst>
                <a:ext uri="{FF2B5EF4-FFF2-40B4-BE49-F238E27FC236}">
                  <a16:creationId xmlns:a16="http://schemas.microsoft.com/office/drawing/2014/main" id="{2E7C1EE2-0227-6B4D-B268-70603BB606D2}"/>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0964131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6">
            <a:extLst>
              <a:ext uri="{FF2B5EF4-FFF2-40B4-BE49-F238E27FC236}">
                <a16:creationId xmlns:a16="http://schemas.microsoft.com/office/drawing/2014/main" id="{895A0BF8-CDA3-48CC-8BB6-5023B7553E77}"/>
              </a:ext>
            </a:extLst>
          </p:cNvPr>
          <p:cNvSpPr txBox="1"/>
          <p:nvPr/>
        </p:nvSpPr>
        <p:spPr>
          <a:xfrm>
            <a:off x="6751259" y="1485899"/>
            <a:ext cx="4371975" cy="707886"/>
          </a:xfrm>
          <a:prstGeom prst="rect">
            <a:avLst/>
          </a:prstGeom>
          <a:noFill/>
        </p:spPr>
        <p:txBody>
          <a:bodyPr wrap="square" rtlCol="0">
            <a:spAutoFit/>
          </a:bodyPr>
          <a:lstStyle/>
          <a:p>
            <a:pPr algn="ctr"/>
            <a:r>
              <a:rPr lang="en-US" sz="4000" b="1" dirty="0">
                <a:solidFill>
                  <a:srgbClr val="FF0000"/>
                </a:solidFill>
              </a:rPr>
              <a:t>Jesus: Resurrected!</a:t>
            </a:r>
          </a:p>
        </p:txBody>
      </p:sp>
      <p:grpSp>
        <p:nvGrpSpPr>
          <p:cNvPr id="8" name="Group 7" descr=" 8">
            <a:extLst>
              <a:ext uri="{FF2B5EF4-FFF2-40B4-BE49-F238E27FC236}">
                <a16:creationId xmlns:a16="http://schemas.microsoft.com/office/drawing/2014/main" id="{721C931C-EF80-EC4F-BF68-B95DDA93D978}"/>
              </a:ext>
            </a:extLst>
          </p:cNvPr>
          <p:cNvGrpSpPr>
            <a:grpSpLocks noChangeAspect="1"/>
          </p:cNvGrpSpPr>
          <p:nvPr/>
        </p:nvGrpSpPr>
        <p:grpSpPr>
          <a:xfrm>
            <a:off x="-314334" y="0"/>
            <a:ext cx="6858000" cy="6858000"/>
            <a:chOff x="2667000" y="0"/>
            <a:chExt cx="6858000" cy="6858000"/>
          </a:xfrm>
        </p:grpSpPr>
        <p:pic>
          <p:nvPicPr>
            <p:cNvPr id="9" name="Picture 8" descr="A close up of a box&#10;&#10;Description automatically generated">
              <a:extLst>
                <a:ext uri="{FF2B5EF4-FFF2-40B4-BE49-F238E27FC236}">
                  <a16:creationId xmlns:a16="http://schemas.microsoft.com/office/drawing/2014/main" id="{DBF4A82C-2E28-7C49-81A6-E68C71B84404}"/>
                </a:ext>
              </a:extLst>
            </p:cNvPr>
            <p:cNvPicPr>
              <a:picLocks noChangeAspect="1"/>
            </p:cNvPicPr>
            <p:nvPr/>
          </p:nvPicPr>
          <p:blipFill>
            <a:blip r:embed="rId2"/>
            <a:stretch>
              <a:fillRect/>
            </a:stretch>
          </p:blipFill>
          <p:spPr>
            <a:xfrm>
              <a:off x="2667000" y="0"/>
              <a:ext cx="6858000" cy="6858000"/>
            </a:xfrm>
            <a:prstGeom prst="rect">
              <a:avLst/>
            </a:prstGeom>
          </p:spPr>
        </p:pic>
        <p:sp>
          <p:nvSpPr>
            <p:cNvPr id="10" name="Freeform 9">
              <a:extLst>
                <a:ext uri="{FF2B5EF4-FFF2-40B4-BE49-F238E27FC236}">
                  <a16:creationId xmlns:a16="http://schemas.microsoft.com/office/drawing/2014/main" id="{2E7C1EE2-0227-6B4D-B268-70603BB606D2}"/>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3132958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6">
            <a:extLst>
              <a:ext uri="{FF2B5EF4-FFF2-40B4-BE49-F238E27FC236}">
                <a16:creationId xmlns:a16="http://schemas.microsoft.com/office/drawing/2014/main" id="{895A0BF8-CDA3-48CC-8BB6-5023B7553E77}"/>
              </a:ext>
            </a:extLst>
          </p:cNvPr>
          <p:cNvSpPr txBox="1"/>
          <p:nvPr/>
        </p:nvSpPr>
        <p:spPr>
          <a:xfrm>
            <a:off x="6751259" y="1485899"/>
            <a:ext cx="4371975" cy="707886"/>
          </a:xfrm>
          <a:prstGeom prst="rect">
            <a:avLst/>
          </a:prstGeom>
          <a:noFill/>
        </p:spPr>
        <p:txBody>
          <a:bodyPr wrap="square" rtlCol="0">
            <a:spAutoFit/>
          </a:bodyPr>
          <a:lstStyle/>
          <a:p>
            <a:pPr algn="ctr"/>
            <a:r>
              <a:rPr lang="en-US" sz="4000" b="1" dirty="0">
                <a:solidFill>
                  <a:srgbClr val="FF0000"/>
                </a:solidFill>
              </a:rPr>
              <a:t>Jesus: Resurrected!</a:t>
            </a:r>
          </a:p>
        </p:txBody>
      </p:sp>
      <p:grpSp>
        <p:nvGrpSpPr>
          <p:cNvPr id="8" name="Group 7" descr=" 8">
            <a:extLst>
              <a:ext uri="{FF2B5EF4-FFF2-40B4-BE49-F238E27FC236}">
                <a16:creationId xmlns:a16="http://schemas.microsoft.com/office/drawing/2014/main" id="{721C931C-EF80-EC4F-BF68-B95DDA93D978}"/>
              </a:ext>
            </a:extLst>
          </p:cNvPr>
          <p:cNvGrpSpPr>
            <a:grpSpLocks noChangeAspect="1"/>
          </p:cNvGrpSpPr>
          <p:nvPr/>
        </p:nvGrpSpPr>
        <p:grpSpPr>
          <a:xfrm>
            <a:off x="-314334" y="0"/>
            <a:ext cx="6858000" cy="6858000"/>
            <a:chOff x="2667000" y="0"/>
            <a:chExt cx="6858000" cy="6858000"/>
          </a:xfrm>
        </p:grpSpPr>
        <p:pic>
          <p:nvPicPr>
            <p:cNvPr id="9" name="Picture 8" descr="A close up of a box&#10;&#10;Description automatically generated">
              <a:extLst>
                <a:ext uri="{FF2B5EF4-FFF2-40B4-BE49-F238E27FC236}">
                  <a16:creationId xmlns:a16="http://schemas.microsoft.com/office/drawing/2014/main" id="{DBF4A82C-2E28-7C49-81A6-E68C71B84404}"/>
                </a:ext>
              </a:extLst>
            </p:cNvPr>
            <p:cNvPicPr>
              <a:picLocks noChangeAspect="1"/>
            </p:cNvPicPr>
            <p:nvPr/>
          </p:nvPicPr>
          <p:blipFill>
            <a:blip r:embed="rId2"/>
            <a:stretch>
              <a:fillRect/>
            </a:stretch>
          </p:blipFill>
          <p:spPr>
            <a:xfrm>
              <a:off x="2667000" y="0"/>
              <a:ext cx="6858000" cy="6858000"/>
            </a:xfrm>
            <a:prstGeom prst="rect">
              <a:avLst/>
            </a:prstGeom>
          </p:spPr>
        </p:pic>
        <p:sp>
          <p:nvSpPr>
            <p:cNvPr id="10" name="Freeform 9">
              <a:extLst>
                <a:ext uri="{FF2B5EF4-FFF2-40B4-BE49-F238E27FC236}">
                  <a16:creationId xmlns:a16="http://schemas.microsoft.com/office/drawing/2014/main" id="{2E7C1EE2-0227-6B4D-B268-70603BB606D2}"/>
                </a:ext>
              </a:extLst>
            </p:cNvPr>
            <p:cNvSpPr/>
            <p:nvPr/>
          </p:nvSpPr>
          <p:spPr>
            <a:xfrm>
              <a:off x="4657725" y="3547232"/>
              <a:ext cx="1264030" cy="1410531"/>
            </a:xfrm>
            <a:custGeom>
              <a:avLst/>
              <a:gdLst>
                <a:gd name="connsiteX0" fmla="*/ 85725 w 1264030"/>
                <a:gd name="connsiteY0" fmla="*/ 10356 h 1410531"/>
                <a:gd name="connsiteX1" fmla="*/ 85725 w 1264030"/>
                <a:gd name="connsiteY1" fmla="*/ 10356 h 1410531"/>
                <a:gd name="connsiteX2" fmla="*/ 385763 w 1264030"/>
                <a:gd name="connsiteY2" fmla="*/ 24643 h 1410531"/>
                <a:gd name="connsiteX3" fmla="*/ 428625 w 1264030"/>
                <a:gd name="connsiteY3" fmla="*/ 38931 h 1410531"/>
                <a:gd name="connsiteX4" fmla="*/ 500063 w 1264030"/>
                <a:gd name="connsiteY4" fmla="*/ 53218 h 1410531"/>
                <a:gd name="connsiteX5" fmla="*/ 585788 w 1264030"/>
                <a:gd name="connsiteY5" fmla="*/ 81793 h 1410531"/>
                <a:gd name="connsiteX6" fmla="*/ 671513 w 1264030"/>
                <a:gd name="connsiteY6" fmla="*/ 138943 h 1410531"/>
                <a:gd name="connsiteX7" fmla="*/ 714375 w 1264030"/>
                <a:gd name="connsiteY7" fmla="*/ 153231 h 1410531"/>
                <a:gd name="connsiteX8" fmla="*/ 800100 w 1264030"/>
                <a:gd name="connsiteY8" fmla="*/ 196093 h 1410531"/>
                <a:gd name="connsiteX9" fmla="*/ 985838 w 1264030"/>
                <a:gd name="connsiteY9" fmla="*/ 224668 h 1410531"/>
                <a:gd name="connsiteX10" fmla="*/ 1114425 w 1264030"/>
                <a:gd name="connsiteY10" fmla="*/ 210381 h 1410531"/>
                <a:gd name="connsiteX11" fmla="*/ 1157288 w 1264030"/>
                <a:gd name="connsiteY11" fmla="*/ 196093 h 1410531"/>
                <a:gd name="connsiteX12" fmla="*/ 1228725 w 1264030"/>
                <a:gd name="connsiteY12" fmla="*/ 210381 h 1410531"/>
                <a:gd name="connsiteX13" fmla="*/ 1243013 w 1264030"/>
                <a:gd name="connsiteY13" fmla="*/ 253243 h 1410531"/>
                <a:gd name="connsiteX14" fmla="*/ 1243013 w 1264030"/>
                <a:gd name="connsiteY14" fmla="*/ 1181931 h 1410531"/>
                <a:gd name="connsiteX15" fmla="*/ 1200150 w 1264030"/>
                <a:gd name="connsiteY15" fmla="*/ 1353381 h 1410531"/>
                <a:gd name="connsiteX16" fmla="*/ 1185863 w 1264030"/>
                <a:gd name="connsiteY16" fmla="*/ 1396243 h 1410531"/>
                <a:gd name="connsiteX17" fmla="*/ 1228725 w 1264030"/>
                <a:gd name="connsiteY17" fmla="*/ 1410531 h 1410531"/>
                <a:gd name="connsiteX18" fmla="*/ 1085850 w 1264030"/>
                <a:gd name="connsiteY18" fmla="*/ 1396243 h 1410531"/>
                <a:gd name="connsiteX19" fmla="*/ 957263 w 1264030"/>
                <a:gd name="connsiteY19" fmla="*/ 1353381 h 1410531"/>
                <a:gd name="connsiteX20" fmla="*/ 871538 w 1264030"/>
                <a:gd name="connsiteY20" fmla="*/ 1324806 h 1410531"/>
                <a:gd name="connsiteX21" fmla="*/ 757238 w 1264030"/>
                <a:gd name="connsiteY21" fmla="*/ 1310518 h 1410531"/>
                <a:gd name="connsiteX22" fmla="*/ 471488 w 1264030"/>
                <a:gd name="connsiteY22" fmla="*/ 1281943 h 1410531"/>
                <a:gd name="connsiteX23" fmla="*/ 400050 w 1264030"/>
                <a:gd name="connsiteY23" fmla="*/ 1267656 h 1410531"/>
                <a:gd name="connsiteX24" fmla="*/ 342900 w 1264030"/>
                <a:gd name="connsiteY24" fmla="*/ 1239081 h 1410531"/>
                <a:gd name="connsiteX25" fmla="*/ 257175 w 1264030"/>
                <a:gd name="connsiteY25" fmla="*/ 1210506 h 1410531"/>
                <a:gd name="connsiteX26" fmla="*/ 171450 w 1264030"/>
                <a:gd name="connsiteY26" fmla="*/ 1139068 h 1410531"/>
                <a:gd name="connsiteX27" fmla="*/ 114300 w 1264030"/>
                <a:gd name="connsiteY27" fmla="*/ 1053343 h 1410531"/>
                <a:gd name="connsiteX28" fmla="*/ 71438 w 1264030"/>
                <a:gd name="connsiteY28" fmla="*/ 967618 h 1410531"/>
                <a:gd name="connsiteX29" fmla="*/ 28575 w 1264030"/>
                <a:gd name="connsiteY29" fmla="*/ 881893 h 1410531"/>
                <a:gd name="connsiteX30" fmla="*/ 14288 w 1264030"/>
                <a:gd name="connsiteY30" fmla="*/ 824743 h 1410531"/>
                <a:gd name="connsiteX31" fmla="*/ 0 w 1264030"/>
                <a:gd name="connsiteY31" fmla="*/ 781881 h 1410531"/>
                <a:gd name="connsiteX32" fmla="*/ 42863 w 1264030"/>
                <a:gd name="connsiteY32" fmla="*/ 553281 h 1410531"/>
                <a:gd name="connsiteX33" fmla="*/ 57150 w 1264030"/>
                <a:gd name="connsiteY33" fmla="*/ 481843 h 1410531"/>
                <a:gd name="connsiteX34" fmla="*/ 71438 w 1264030"/>
                <a:gd name="connsiteY34" fmla="*/ 438981 h 1410531"/>
                <a:gd name="connsiteX35" fmla="*/ 85725 w 1264030"/>
                <a:gd name="connsiteY35" fmla="*/ 381831 h 1410531"/>
                <a:gd name="connsiteX36" fmla="*/ 100013 w 1264030"/>
                <a:gd name="connsiteY36" fmla="*/ 110368 h 1410531"/>
                <a:gd name="connsiteX37" fmla="*/ 85725 w 1264030"/>
                <a:gd name="connsiteY37" fmla="*/ 10356 h 14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64030" h="1410531">
                  <a:moveTo>
                    <a:pt x="85725" y="10356"/>
                  </a:moveTo>
                  <a:lnTo>
                    <a:pt x="85725" y="10356"/>
                  </a:lnTo>
                  <a:cubicBezTo>
                    <a:pt x="185738" y="15118"/>
                    <a:pt x="285983" y="16328"/>
                    <a:pt x="385763" y="24643"/>
                  </a:cubicBezTo>
                  <a:cubicBezTo>
                    <a:pt x="400771" y="25894"/>
                    <a:pt x="414014" y="35278"/>
                    <a:pt x="428625" y="38931"/>
                  </a:cubicBezTo>
                  <a:cubicBezTo>
                    <a:pt x="452184" y="44821"/>
                    <a:pt x="476634" y="46828"/>
                    <a:pt x="500063" y="53218"/>
                  </a:cubicBezTo>
                  <a:cubicBezTo>
                    <a:pt x="529122" y="61143"/>
                    <a:pt x="585788" y="81793"/>
                    <a:pt x="585788" y="81793"/>
                  </a:cubicBezTo>
                  <a:cubicBezTo>
                    <a:pt x="614363" y="100843"/>
                    <a:pt x="638933" y="128082"/>
                    <a:pt x="671513" y="138943"/>
                  </a:cubicBezTo>
                  <a:cubicBezTo>
                    <a:pt x="685800" y="143706"/>
                    <a:pt x="700905" y="146496"/>
                    <a:pt x="714375" y="153231"/>
                  </a:cubicBezTo>
                  <a:cubicBezTo>
                    <a:pt x="784215" y="188151"/>
                    <a:pt x="728278" y="178137"/>
                    <a:pt x="800100" y="196093"/>
                  </a:cubicBezTo>
                  <a:cubicBezTo>
                    <a:pt x="865560" y="212458"/>
                    <a:pt x="916424" y="215992"/>
                    <a:pt x="985838" y="224668"/>
                  </a:cubicBezTo>
                  <a:cubicBezTo>
                    <a:pt x="1028700" y="219906"/>
                    <a:pt x="1071886" y="217471"/>
                    <a:pt x="1114425" y="210381"/>
                  </a:cubicBezTo>
                  <a:cubicBezTo>
                    <a:pt x="1129281" y="207905"/>
                    <a:pt x="1142227" y="196093"/>
                    <a:pt x="1157288" y="196093"/>
                  </a:cubicBezTo>
                  <a:cubicBezTo>
                    <a:pt x="1181572" y="196093"/>
                    <a:pt x="1204913" y="205618"/>
                    <a:pt x="1228725" y="210381"/>
                  </a:cubicBezTo>
                  <a:cubicBezTo>
                    <a:pt x="1233488" y="224668"/>
                    <a:pt x="1240537" y="238388"/>
                    <a:pt x="1243013" y="253243"/>
                  </a:cubicBezTo>
                  <a:cubicBezTo>
                    <a:pt x="1288679" y="527236"/>
                    <a:pt x="1246177" y="1079109"/>
                    <a:pt x="1243013" y="1181931"/>
                  </a:cubicBezTo>
                  <a:cubicBezTo>
                    <a:pt x="1239098" y="1309181"/>
                    <a:pt x="1247762" y="1281963"/>
                    <a:pt x="1200150" y="1353381"/>
                  </a:cubicBezTo>
                  <a:cubicBezTo>
                    <a:pt x="1195388" y="1367668"/>
                    <a:pt x="1179128" y="1382773"/>
                    <a:pt x="1185863" y="1396243"/>
                  </a:cubicBezTo>
                  <a:cubicBezTo>
                    <a:pt x="1192598" y="1409713"/>
                    <a:pt x="1243785" y="1410531"/>
                    <a:pt x="1228725" y="1410531"/>
                  </a:cubicBezTo>
                  <a:cubicBezTo>
                    <a:pt x="1180862" y="1410531"/>
                    <a:pt x="1133475" y="1401006"/>
                    <a:pt x="1085850" y="1396243"/>
                  </a:cubicBezTo>
                  <a:cubicBezTo>
                    <a:pt x="981851" y="1370244"/>
                    <a:pt x="1075625" y="1396422"/>
                    <a:pt x="957263" y="1353381"/>
                  </a:cubicBezTo>
                  <a:cubicBezTo>
                    <a:pt x="928956" y="1343087"/>
                    <a:pt x="901426" y="1328542"/>
                    <a:pt x="871538" y="1324806"/>
                  </a:cubicBezTo>
                  <a:lnTo>
                    <a:pt x="757238" y="1310518"/>
                  </a:lnTo>
                  <a:cubicBezTo>
                    <a:pt x="666975" y="1301017"/>
                    <a:pt x="562299" y="1294916"/>
                    <a:pt x="471488" y="1281943"/>
                  </a:cubicBezTo>
                  <a:cubicBezTo>
                    <a:pt x="447448" y="1278509"/>
                    <a:pt x="423863" y="1272418"/>
                    <a:pt x="400050" y="1267656"/>
                  </a:cubicBezTo>
                  <a:cubicBezTo>
                    <a:pt x="381000" y="1258131"/>
                    <a:pt x="362675" y="1246991"/>
                    <a:pt x="342900" y="1239081"/>
                  </a:cubicBezTo>
                  <a:cubicBezTo>
                    <a:pt x="314934" y="1227894"/>
                    <a:pt x="257175" y="1210506"/>
                    <a:pt x="257175" y="1210506"/>
                  </a:cubicBezTo>
                  <a:cubicBezTo>
                    <a:pt x="219075" y="1185106"/>
                    <a:pt x="201068" y="1177148"/>
                    <a:pt x="171450" y="1139068"/>
                  </a:cubicBezTo>
                  <a:cubicBezTo>
                    <a:pt x="150365" y="1111959"/>
                    <a:pt x="114300" y="1053343"/>
                    <a:pt x="114300" y="1053343"/>
                  </a:cubicBezTo>
                  <a:cubicBezTo>
                    <a:pt x="78392" y="945616"/>
                    <a:pt x="126828" y="1078397"/>
                    <a:pt x="71438" y="967618"/>
                  </a:cubicBezTo>
                  <a:cubicBezTo>
                    <a:pt x="12284" y="849312"/>
                    <a:pt x="110468" y="1004734"/>
                    <a:pt x="28575" y="881893"/>
                  </a:cubicBezTo>
                  <a:cubicBezTo>
                    <a:pt x="23813" y="862843"/>
                    <a:pt x="19683" y="843624"/>
                    <a:pt x="14288" y="824743"/>
                  </a:cubicBezTo>
                  <a:cubicBezTo>
                    <a:pt x="10151" y="810262"/>
                    <a:pt x="0" y="796941"/>
                    <a:pt x="0" y="781881"/>
                  </a:cubicBezTo>
                  <a:cubicBezTo>
                    <a:pt x="0" y="556536"/>
                    <a:pt x="10030" y="717451"/>
                    <a:pt x="42863" y="553281"/>
                  </a:cubicBezTo>
                  <a:cubicBezTo>
                    <a:pt x="47625" y="529468"/>
                    <a:pt x="51260" y="505402"/>
                    <a:pt x="57150" y="481843"/>
                  </a:cubicBezTo>
                  <a:cubicBezTo>
                    <a:pt x="60803" y="467232"/>
                    <a:pt x="67301" y="453462"/>
                    <a:pt x="71438" y="438981"/>
                  </a:cubicBezTo>
                  <a:cubicBezTo>
                    <a:pt x="76833" y="420100"/>
                    <a:pt x="80963" y="400881"/>
                    <a:pt x="85725" y="381831"/>
                  </a:cubicBezTo>
                  <a:cubicBezTo>
                    <a:pt x="90488" y="291343"/>
                    <a:pt x="92163" y="200640"/>
                    <a:pt x="100013" y="110368"/>
                  </a:cubicBezTo>
                  <a:cubicBezTo>
                    <a:pt x="115455" y="-67215"/>
                    <a:pt x="88106" y="27025"/>
                    <a:pt x="85725" y="10356"/>
                  </a:cubicBezTo>
                  <a:close/>
                </a:path>
              </a:pathLst>
            </a:custGeom>
            <a:solidFill>
              <a:srgbClr val="F5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descr=" 11">
            <a:extLst>
              <a:ext uri="{FF2B5EF4-FFF2-40B4-BE49-F238E27FC236}">
                <a16:creationId xmlns:a16="http://schemas.microsoft.com/office/drawing/2014/main" id="{05EB9386-5B83-40C5-9F57-40DA4953B092}"/>
              </a:ext>
            </a:extLst>
          </p:cNvPr>
          <p:cNvSpPr/>
          <p:nvPr/>
        </p:nvSpPr>
        <p:spPr>
          <a:xfrm>
            <a:off x="5889247" y="2393070"/>
            <a:ext cx="6096000" cy="1754326"/>
          </a:xfrm>
          <a:prstGeom prst="rect">
            <a:avLst/>
          </a:prstGeom>
        </p:spPr>
        <p:txBody>
          <a:bodyPr>
            <a:spAutoFit/>
          </a:bodyPr>
          <a:lstStyle/>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a:t>
            </a:r>
            <a:r>
              <a:rPr lang="en-US" sz="3600" i="1"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Destroy this temple, and in three days I will raise it up</a:t>
            </a: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 </a:t>
            </a:r>
          </a:p>
          <a:p>
            <a:pPr algn="ctr"/>
            <a:r>
              <a:rPr lang="en-US" sz="3600" dirty="0">
                <a:solidFill>
                  <a:srgbClr val="002060"/>
                </a:solidFill>
                <a:latin typeface="Cambria" panose="02040503050406030204" pitchFamily="18" charset="0"/>
                <a:ea typeface="MS Mincho" panose="02020609040205080304" pitchFamily="49" charset="-128"/>
                <a:cs typeface="Times New Roman" panose="02020603050405020304" pitchFamily="18" charset="0"/>
              </a:rPr>
              <a:t>(</a:t>
            </a:r>
            <a:r>
              <a:rPr lang="en-US" sz="3600">
                <a:solidFill>
                  <a:srgbClr val="002060"/>
                </a:solidFill>
                <a:latin typeface="Cambria" panose="02040503050406030204" pitchFamily="18" charset="0"/>
                <a:ea typeface="MS Mincho" panose="02020609040205080304" pitchFamily="49" charset="-128"/>
                <a:cs typeface="Times New Roman" panose="02020603050405020304" pitchFamily="18" charset="0"/>
              </a:rPr>
              <a:t>Jn 2:19)</a:t>
            </a:r>
            <a:r>
              <a:rPr lang="en-US" sz="3600">
                <a:solidFill>
                  <a:srgbClr val="002060"/>
                </a:solidFill>
              </a:rPr>
              <a:t> </a:t>
            </a:r>
            <a:endParaRPr lang="en-US" sz="3600" dirty="0">
              <a:solidFill>
                <a:srgbClr val="002060"/>
              </a:solidFill>
            </a:endParaRPr>
          </a:p>
        </p:txBody>
      </p:sp>
    </p:spTree>
    <p:extLst>
      <p:ext uri="{BB962C8B-B14F-4D97-AF65-F5344CB8AC3E}">
        <p14:creationId xmlns:p14="http://schemas.microsoft.com/office/powerpoint/2010/main" val="381911655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B291596-922F-104C-A9BE-8F715E21E690}"/>
              </a:ext>
            </a:extLst>
          </p:cNvPr>
          <p:cNvPicPr>
            <a:picLocks noChangeAspect="1"/>
          </p:cNvPicPr>
          <p:nvPr/>
        </p:nvPicPr>
        <p:blipFill rotWithShape="1">
          <a:blip r:embed="rId2"/>
          <a:srcRect t="13390" b="2654"/>
          <a:stretch/>
        </p:blipFill>
        <p:spPr>
          <a:xfrm>
            <a:off x="20" y="10"/>
            <a:ext cx="12191980" cy="6857990"/>
          </a:xfrm>
          <a:prstGeom prst="rect">
            <a:avLst/>
          </a:prstGeom>
        </p:spPr>
      </p:pic>
      <p:sp>
        <p:nvSpPr>
          <p:cNvPr id="4" name="TextBox 3" descr=" 4">
            <a:extLst>
              <a:ext uri="{FF2B5EF4-FFF2-40B4-BE49-F238E27FC236}">
                <a16:creationId xmlns:a16="http://schemas.microsoft.com/office/drawing/2014/main" id="{5AD1CD20-BC71-B44A-9DFB-7032ACA91441}"/>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
        <p:nvSpPr>
          <p:cNvPr id="5" name="TextBox 4" descr=" 5">
            <a:extLst>
              <a:ext uri="{FF2B5EF4-FFF2-40B4-BE49-F238E27FC236}">
                <a16:creationId xmlns:a16="http://schemas.microsoft.com/office/drawing/2014/main" id="{29BD7EBE-42BF-44B9-BEF6-683FF3F780BA}"/>
              </a:ext>
            </a:extLst>
          </p:cNvPr>
          <p:cNvSpPr txBox="1"/>
          <p:nvPr/>
        </p:nvSpPr>
        <p:spPr>
          <a:xfrm>
            <a:off x="1514471" y="3429000"/>
            <a:ext cx="9186862" cy="2308324"/>
          </a:xfrm>
          <a:prstGeom prst="rect">
            <a:avLst/>
          </a:prstGeom>
          <a:solidFill>
            <a:schemeClr val="bg1"/>
          </a:solidFill>
        </p:spPr>
        <p:txBody>
          <a:bodyPr wrap="square" rtlCol="0">
            <a:spAutoFit/>
          </a:bodyPr>
          <a:lstStyle/>
          <a:p>
            <a:pPr algn="ctr"/>
            <a:r>
              <a:rPr lang="en-US" sz="3600" dirty="0">
                <a:solidFill>
                  <a:srgbClr val="002060"/>
                </a:solidFill>
              </a:rPr>
              <a:t>“…these are written so that you may believe that Jesus is the Christ, the Son of God, and that by believing you may have life in his name” (John 20:31)</a:t>
            </a:r>
          </a:p>
        </p:txBody>
      </p:sp>
    </p:spTree>
    <p:extLst>
      <p:ext uri="{BB962C8B-B14F-4D97-AF65-F5344CB8AC3E}">
        <p14:creationId xmlns:p14="http://schemas.microsoft.com/office/powerpoint/2010/main" val="102197507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55CA1447-0F30-9549-9B92-192A71BE3EEB}"/>
              </a:ext>
            </a:extLst>
          </p:cNvPr>
          <p:cNvPicPr>
            <a:picLocks noChangeAspect="1"/>
          </p:cNvPicPr>
          <p:nvPr/>
        </p:nvPicPr>
        <p:blipFill rotWithShape="1">
          <a:blip r:embed="rId2"/>
          <a:srcRect t="19042" r="-1" b="27941"/>
          <a:stretch/>
        </p:blipFill>
        <p:spPr>
          <a:xfrm>
            <a:off x="20" y="10"/>
            <a:ext cx="12191980" cy="6857990"/>
          </a:xfrm>
          <a:prstGeom prst="rect">
            <a:avLst/>
          </a:prstGeom>
        </p:spPr>
      </p:pic>
      <p:sp>
        <p:nvSpPr>
          <p:cNvPr id="5" name="Oval 4" descr=" 5">
            <a:extLst>
              <a:ext uri="{FF2B5EF4-FFF2-40B4-BE49-F238E27FC236}">
                <a16:creationId xmlns:a16="http://schemas.microsoft.com/office/drawing/2014/main" id="{FBB73A54-D22D-AB48-BB43-92E88F407174}"/>
              </a:ext>
            </a:extLst>
          </p:cNvPr>
          <p:cNvSpPr/>
          <p:nvPr/>
        </p:nvSpPr>
        <p:spPr>
          <a:xfrm>
            <a:off x="4729164" y="4100513"/>
            <a:ext cx="2743198" cy="1871663"/>
          </a:xfrm>
          <a:prstGeom prst="ellipse">
            <a:avLst/>
          </a:prstGeom>
          <a:solidFill>
            <a:srgbClr val="76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descr=" 10">
            <a:extLst>
              <a:ext uri="{FF2B5EF4-FFF2-40B4-BE49-F238E27FC236}">
                <a16:creationId xmlns:a16="http://schemas.microsoft.com/office/drawing/2014/main" id="{56D39CE4-F22C-4A4B-BFCC-4ADA0122B988}"/>
              </a:ext>
            </a:extLst>
          </p:cNvPr>
          <p:cNvSpPr txBox="1"/>
          <p:nvPr/>
        </p:nvSpPr>
        <p:spPr>
          <a:xfrm>
            <a:off x="2087846" y="388483"/>
            <a:ext cx="8044883" cy="707886"/>
          </a:xfrm>
          <a:prstGeom prst="rect">
            <a:avLst/>
          </a:prstGeom>
          <a:solidFill>
            <a:schemeClr val="bg1"/>
          </a:solidFill>
          <a:ln>
            <a:solidFill>
              <a:srgbClr val="002060"/>
            </a:solidFill>
          </a:ln>
        </p:spPr>
        <p:txBody>
          <a:bodyPr wrap="square" rtlCol="0">
            <a:spAutoFit/>
          </a:bodyPr>
          <a:lstStyle/>
          <a:p>
            <a:pPr algn="ctr"/>
            <a:r>
              <a:rPr lang="en-US" sz="4000" dirty="0">
                <a:solidFill>
                  <a:srgbClr val="002060"/>
                </a:solidFill>
              </a:rPr>
              <a:t>Which one is the Promised Messiah?</a:t>
            </a:r>
          </a:p>
        </p:txBody>
      </p:sp>
    </p:spTree>
    <p:extLst>
      <p:ext uri="{BB962C8B-B14F-4D97-AF65-F5344CB8AC3E}">
        <p14:creationId xmlns:p14="http://schemas.microsoft.com/office/powerpoint/2010/main" val="425366826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1674</Words>
  <Application>Microsoft Office PowerPoint</Application>
  <PresentationFormat>Widescreen</PresentationFormat>
  <Paragraphs>441</Paragraphs>
  <Slides>77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77</vt:i4>
      </vt:variant>
    </vt:vector>
  </HeadingPairs>
  <TitlesOfParts>
    <vt:vector size="82" baseType="lpstr">
      <vt:lpstr>Arial</vt:lpstr>
      <vt:lpstr>Calibri</vt:lpstr>
      <vt:lpstr>Calibri Light</vt:lpstr>
      <vt:lpstr>Cambria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lanier</dc:creator>
  <cp:lastModifiedBy>Bob Siefert</cp:lastModifiedBy>
  <cp:revision>6</cp:revision>
  <dcterms:created xsi:type="dcterms:W3CDTF">2019-07-28T13:37:15Z</dcterms:created>
  <dcterms:modified xsi:type="dcterms:W3CDTF">2019-08-05T14:57:40Z</dcterms:modified>
</cp:coreProperties>
</file>