
<file path=[Content_Types].xml><?xml version="1.0" encoding="utf-8"?>
<Types xmlns="http://schemas.openxmlformats.org/package/2006/content-types">
  <Default Extension="png" ContentType="image/png"/>
  <Default Extension="mov" ContentType="video/quicktime"/>
  <Default Extension="rels" ContentType="application/vnd.openxmlformats-package.relationships+xml"/>
  <Default Extension="xml" ContentType="application/xml"/>
  <Default Extension="wdp" ContentType="image/vnd.ms-photo"/>
  <Default Extension="tiff" ContentType="image/tiff"/>
  <Default Extension="jpg" ContentType="image/jpeg"/>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ink/ink1.xml" ContentType="application/inkml+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66"/>
  </p:notesMasterIdLst>
  <p:sldIdLst>
    <p:sldId id="624" r:id="rId2"/>
    <p:sldId id="625" r:id="rId3"/>
    <p:sldId id="628" r:id="rId4"/>
    <p:sldId id="648" r:id="rId5"/>
    <p:sldId id="689" r:id="rId6"/>
    <p:sldId id="690" r:id="rId7"/>
    <p:sldId id="691" r:id="rId8"/>
    <p:sldId id="649" r:id="rId9"/>
    <p:sldId id="693" r:id="rId10"/>
    <p:sldId id="650" r:id="rId11"/>
    <p:sldId id="695" r:id="rId12"/>
    <p:sldId id="651" r:id="rId13"/>
    <p:sldId id="697" r:id="rId14"/>
    <p:sldId id="698" r:id="rId15"/>
    <p:sldId id="652" r:id="rId16"/>
    <p:sldId id="700" r:id="rId17"/>
    <p:sldId id="655" r:id="rId18"/>
    <p:sldId id="656" r:id="rId19"/>
    <p:sldId id="702" r:id="rId20"/>
    <p:sldId id="657" r:id="rId21"/>
    <p:sldId id="658" r:id="rId22"/>
    <p:sldId id="662" r:id="rId23"/>
    <p:sldId id="665" r:id="rId24"/>
    <p:sldId id="704" r:id="rId25"/>
    <p:sldId id="705" r:id="rId26"/>
    <p:sldId id="668" r:id="rId27"/>
    <p:sldId id="674" r:id="rId28"/>
    <p:sldId id="675" r:id="rId29"/>
    <p:sldId id="676" r:id="rId30"/>
    <p:sldId id="707" r:id="rId31"/>
    <p:sldId id="677" r:id="rId32"/>
    <p:sldId id="709" r:id="rId33"/>
    <p:sldId id="678" r:id="rId34"/>
    <p:sldId id="711" r:id="rId35"/>
    <p:sldId id="712" r:id="rId36"/>
    <p:sldId id="679" r:id="rId37"/>
    <p:sldId id="680" r:id="rId38"/>
    <p:sldId id="681" r:id="rId39"/>
    <p:sldId id="714" r:id="rId40"/>
    <p:sldId id="715" r:id="rId41"/>
    <p:sldId id="682" r:id="rId42"/>
    <p:sldId id="717" r:id="rId43"/>
    <p:sldId id="718" r:id="rId44"/>
    <p:sldId id="719" r:id="rId45"/>
    <p:sldId id="686" r:id="rId46"/>
    <p:sldId id="721" r:id="rId47"/>
    <p:sldId id="722" r:id="rId48"/>
    <p:sldId id="723" r:id="rId49"/>
    <p:sldId id="687" r:id="rId50"/>
    <p:sldId id="725" r:id="rId51"/>
    <p:sldId id="683" r:id="rId52"/>
    <p:sldId id="684" r:id="rId53"/>
    <p:sldId id="685" r:id="rId54"/>
    <p:sldId id="646" r:id="rId55"/>
    <p:sldId id="727" r:id="rId56"/>
    <p:sldId id="469" r:id="rId57"/>
    <p:sldId id="729" r:id="rId58"/>
    <p:sldId id="730" r:id="rId59"/>
    <p:sldId id="622" r:id="rId60"/>
    <p:sldId id="732" r:id="rId61"/>
    <p:sldId id="733" r:id="rId62"/>
    <p:sldId id="623" r:id="rId63"/>
    <p:sldId id="735" r:id="rId64"/>
    <p:sldId id="736" r:id="rId65"/>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5A58"/>
    <a:srgbClr val="565A63"/>
    <a:srgbClr val="FFFFFF"/>
    <a:srgbClr val="67ABD6"/>
    <a:srgbClr val="E4E2D3"/>
    <a:srgbClr val="FBDC38"/>
    <a:srgbClr val="FEFC65"/>
    <a:srgbClr val="FF7E79"/>
    <a:srgbClr val="F2764A"/>
    <a:srgbClr val="4DACA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504" autoAdjust="0"/>
    <p:restoredTop sz="94697"/>
  </p:normalViewPr>
  <p:slideViewPr>
    <p:cSldViewPr snapToGrid="0" snapToObjects="1" showGuides="1">
      <p:cViewPr varScale="1">
        <p:scale>
          <a:sx n="80" d="100"/>
          <a:sy n="80" d="100"/>
        </p:scale>
        <p:origin x="468" y="5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9-04-14T04:06:59.731"/>
    </inkml:context>
    <inkml:brush xml:id="br0">
      <inkml:brushProperty name="width" value="0.1" units="cm"/>
      <inkml:brushProperty name="height" value="0.1" units="cm"/>
      <inkml:brushProperty name="color" value="#FFFFFF"/>
    </inkml:brush>
  </inkml:definitions>
  <inkml:trace contextRef="#ctx0" brushRef="#br0">253 1797 24575,'12'-42'0,"4"12"0,6-17 0,-2 26 0,-5-15 0,4 13 0,-3-7 0,4 3 0,1-3 0,-4-1 0,13-15 0,-21 22 0,20-21 0,-11 13 0,6-7 0,7-18 0,-13 15 0,14-17 0,-5 0 0,-2 8 0,5 1 0,-12 4 0,3 7 0,0-1 0,-3 2 0,3 1 0,-8 14 0,1-13 0,-1 22 0,1-6 0,-2 8 0,0-1 0,-5 0 0,4 1 0,-5 0 0,7 0 0,-1-1 0,0 0 0,1 1 0,0-7 0,-1 4 0,2-5 0,-2 8 0,-5-7 0,4 4 0,-4-10 0,-1 11 0,6-11 0,-10 4 0,4-8 0,1 1 0,1-10 0,6 8 0,2-17 0,0 8 0,-1-1 0,0 3 0,-1 8 0,-7 8 0,5 1 0,-10 8 0,8-1 0,-8 11 0,3 3 0,-10 11 0,-2 0 0,-15 16 0,-1 5 0,-9 15 0,9-17 0,2 0-570,-15 21 570,9-14 0,-3-1 0,-15 18 0,22-24 0,-1 0 0,-27 23 0,18-15 0,-19 12-75,22-19 75,-11 8 0,13-13 0,-1 2 0,-1 8 0,2-7 0,-5 17 0,1 2 0,7 2-124,7-10 0,0 0 124,-9 24 0,6-18 0,2 2 0,5-12 0,-1 1 0,-3 10 0,-1 0 0,8-11 0,2 1 0,-5-2 0,1 1 75,-5 22-75,-5-11 0,5 0 0,2-9 0,4-9 0,4-3 0,-5-13 818,-1 13-818,7-13 0,-5 6 0,5-8 0,-12 12 0,4-1 0,-4 4 0,5-1 0,7-12 0,-5 6 0,10-7 0,-9-1 0,10 0 0,-5 0 0,6 0 0,0-1 0,0 2 0,0-1 0,0 0 0,0 0 0,0 0 0,0 0 0,0-9 0,0-18 0,5 0 0,4-17 0,3 18 0,2-13 0,-1 6 0,2-8 0,-1 1 0,-1-1 0,10-8 0,-1 6 0,10-15 0,-1 7 0,1-10 0,-2 9 0,11-9 0,-9 18 0,9-18 0,-4 17 0,-3-15 0,4 15 0,4-17 0,-12 18 0,21-20 0,-18 10 0,7-1 0,-8-3 0,-3 14 0,-5-7 0,-4 10 0,-6 6 0,-2 3 0,1 12 0,-6-4 0,3 9 0,-8 1 0,4 8 0,-6 4 0,0 2 0,0 15 0,-8 5 0,-1 15 0,-8 10-754,4-16 0,-2 3 754,0 0 0,0 0 0,-4 4 0,-2 2 0,-5 12 0,-1-1 0,11-22 0,0 2 0,-9 27 0,-2 1 0,6-25 0,2 0 0,-3 18 0,-1 1 0,-1-13 0,0-1 0,2 6 0,2 0 0,0-5 0,1-3 0,0-5 0,0 0-261,0 0 0,0-2 261,-7 20 0,0-3 0,5-18 0,11-3 0,-9-16 0,18-2 1467,-10-6-1467,10-1 563,-5 0-563,6-1 0,0-9 0,0-8 0,0-15 0,0-12 0,0-6 0,0-20 0,0-13-1077,0-3 1077,0 28 0,0-1 0,3 10 0,2 2-77,4-38 77,7 16 0,0 9 0,0 9 0,-8 10 0,-1 11 0,-2 11 1073,1 3-1073,6 5 81,-1 0-81,1 0 0,0 0 0,-6 4 0,-1 3 0,-5 5 0,0 7 0,0 3 0,0 6 0,0 0 0,0 0 0,0 1 0,0-8 0,0 5 0,0-4 0,0-1 0,0 5 0,0-12 0,-5 6 0,3-8 0,-3 1 0,5-1 0,-6 0 0,4-5 0,-3-2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D89C40-37F3-FD4F-AD7A-63C132E5469B}" type="datetimeFigureOut">
              <a:rPr lang="en-US" smtClean="0"/>
              <a:t>4/30/2019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7776BA-267E-BB44-99D5-28FCA4B0CAB5}" type="slidenum">
              <a:rPr lang="en-US" smtClean="0"/>
              <a:t>‹#›</a:t>
            </a:fld>
            <a:endParaRPr lang="en-US"/>
          </a:p>
        </p:txBody>
      </p:sp>
    </p:spTree>
    <p:extLst>
      <p:ext uri="{BB962C8B-B14F-4D97-AF65-F5344CB8AC3E}">
        <p14:creationId xmlns:p14="http://schemas.microsoft.com/office/powerpoint/2010/main" val="2181667122"/>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37776BA-267E-BB44-99D5-28FCA4B0CAB5}" type="slidenum">
              <a:rPr lang="en-US" smtClean="0"/>
              <a:t>41</a:t>
            </a:fld>
            <a:endParaRPr lang="en-US"/>
          </a:p>
        </p:txBody>
      </p:sp>
    </p:spTree>
    <p:extLst>
      <p:ext uri="{BB962C8B-B14F-4D97-AF65-F5344CB8AC3E}">
        <p14:creationId xmlns:p14="http://schemas.microsoft.com/office/powerpoint/2010/main" val="35341487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37776BA-267E-BB44-99D5-28FCA4B0CAB5}" type="slidenum">
              <a:rPr lang="en-US" smtClean="0"/>
              <a:t>45</a:t>
            </a:fld>
            <a:endParaRPr lang="en-US"/>
          </a:p>
        </p:txBody>
      </p:sp>
    </p:spTree>
    <p:extLst>
      <p:ext uri="{BB962C8B-B14F-4D97-AF65-F5344CB8AC3E}">
        <p14:creationId xmlns:p14="http://schemas.microsoft.com/office/powerpoint/2010/main" val="4528794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37776BA-267E-BB44-99D5-28FCA4B0CAB5}" type="slidenum">
              <a:rPr lang="en-US" smtClean="0"/>
              <a:t>49</a:t>
            </a:fld>
            <a:endParaRPr lang="en-US"/>
          </a:p>
        </p:txBody>
      </p:sp>
    </p:spTree>
    <p:extLst>
      <p:ext uri="{BB962C8B-B14F-4D97-AF65-F5344CB8AC3E}">
        <p14:creationId xmlns:p14="http://schemas.microsoft.com/office/powerpoint/2010/main" val="16353653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DC24A08-498C-234F-A1DB-DA20635D231A}" type="datetimeFigureOut">
              <a:rPr lang="en-US" smtClean="0"/>
              <a:t>4/30/2019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BCC24F-82C0-264D-B796-771E633EC216}" type="slidenum">
              <a:rPr lang="en-US" smtClean="0"/>
              <a:t>‹#›</a:t>
            </a:fld>
            <a:endParaRPr lang="en-US"/>
          </a:p>
        </p:txBody>
      </p:sp>
    </p:spTree>
    <p:extLst>
      <p:ext uri="{BB962C8B-B14F-4D97-AF65-F5344CB8AC3E}">
        <p14:creationId xmlns:p14="http://schemas.microsoft.com/office/powerpoint/2010/main" val="5626444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DC24A08-498C-234F-A1DB-DA20635D231A}" type="datetimeFigureOut">
              <a:rPr lang="en-US" smtClean="0"/>
              <a:t>4/30/2019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BCC24F-82C0-264D-B796-771E633EC216}" type="slidenum">
              <a:rPr lang="en-US" smtClean="0"/>
              <a:t>‹#›</a:t>
            </a:fld>
            <a:endParaRPr lang="en-US"/>
          </a:p>
        </p:txBody>
      </p:sp>
    </p:spTree>
    <p:extLst>
      <p:ext uri="{BB962C8B-B14F-4D97-AF65-F5344CB8AC3E}">
        <p14:creationId xmlns:p14="http://schemas.microsoft.com/office/powerpoint/2010/main" val="19931032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DC24A08-498C-234F-A1DB-DA20635D231A}" type="datetimeFigureOut">
              <a:rPr lang="en-US" smtClean="0"/>
              <a:t>4/30/2019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BCC24F-82C0-264D-B796-771E633EC216}" type="slidenum">
              <a:rPr lang="en-US" smtClean="0"/>
              <a:t>‹#›</a:t>
            </a:fld>
            <a:endParaRPr lang="en-US"/>
          </a:p>
        </p:txBody>
      </p:sp>
    </p:spTree>
    <p:extLst>
      <p:ext uri="{BB962C8B-B14F-4D97-AF65-F5344CB8AC3E}">
        <p14:creationId xmlns:p14="http://schemas.microsoft.com/office/powerpoint/2010/main" val="37677005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DC24A08-498C-234F-A1DB-DA20635D231A}" type="datetimeFigureOut">
              <a:rPr lang="en-US" smtClean="0"/>
              <a:t>4/30/2019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BCC24F-82C0-264D-B796-771E633EC216}" type="slidenum">
              <a:rPr lang="en-US" smtClean="0"/>
              <a:t>‹#›</a:t>
            </a:fld>
            <a:endParaRPr lang="en-US"/>
          </a:p>
        </p:txBody>
      </p:sp>
    </p:spTree>
    <p:extLst>
      <p:ext uri="{BB962C8B-B14F-4D97-AF65-F5344CB8AC3E}">
        <p14:creationId xmlns:p14="http://schemas.microsoft.com/office/powerpoint/2010/main" val="9403175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DC24A08-498C-234F-A1DB-DA20635D231A}" type="datetimeFigureOut">
              <a:rPr lang="en-US" smtClean="0"/>
              <a:t>4/30/2019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BCC24F-82C0-264D-B796-771E633EC216}" type="slidenum">
              <a:rPr lang="en-US" smtClean="0"/>
              <a:t>‹#›</a:t>
            </a:fld>
            <a:endParaRPr lang="en-US"/>
          </a:p>
        </p:txBody>
      </p:sp>
    </p:spTree>
    <p:extLst>
      <p:ext uri="{BB962C8B-B14F-4D97-AF65-F5344CB8AC3E}">
        <p14:creationId xmlns:p14="http://schemas.microsoft.com/office/powerpoint/2010/main" val="5858715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DC24A08-498C-234F-A1DB-DA20635D231A}" type="datetimeFigureOut">
              <a:rPr lang="en-US" smtClean="0"/>
              <a:t>4/30/2019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BCC24F-82C0-264D-B796-771E633EC216}" type="slidenum">
              <a:rPr lang="en-US" smtClean="0"/>
              <a:t>‹#›</a:t>
            </a:fld>
            <a:endParaRPr lang="en-US"/>
          </a:p>
        </p:txBody>
      </p:sp>
    </p:spTree>
    <p:extLst>
      <p:ext uri="{BB962C8B-B14F-4D97-AF65-F5344CB8AC3E}">
        <p14:creationId xmlns:p14="http://schemas.microsoft.com/office/powerpoint/2010/main" val="22754914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DC24A08-498C-234F-A1DB-DA20635D231A}" type="datetimeFigureOut">
              <a:rPr lang="en-US" smtClean="0"/>
              <a:t>4/30/2019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5BCC24F-82C0-264D-B796-771E633EC216}" type="slidenum">
              <a:rPr lang="en-US" smtClean="0"/>
              <a:t>‹#›</a:t>
            </a:fld>
            <a:endParaRPr lang="en-US"/>
          </a:p>
        </p:txBody>
      </p:sp>
    </p:spTree>
    <p:extLst>
      <p:ext uri="{BB962C8B-B14F-4D97-AF65-F5344CB8AC3E}">
        <p14:creationId xmlns:p14="http://schemas.microsoft.com/office/powerpoint/2010/main" val="15798237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DC24A08-498C-234F-A1DB-DA20635D231A}" type="datetimeFigureOut">
              <a:rPr lang="en-US" smtClean="0"/>
              <a:t>4/30/2019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5BCC24F-82C0-264D-B796-771E633EC216}" type="slidenum">
              <a:rPr lang="en-US" smtClean="0"/>
              <a:t>‹#›</a:t>
            </a:fld>
            <a:endParaRPr lang="en-US"/>
          </a:p>
        </p:txBody>
      </p:sp>
    </p:spTree>
    <p:extLst>
      <p:ext uri="{BB962C8B-B14F-4D97-AF65-F5344CB8AC3E}">
        <p14:creationId xmlns:p14="http://schemas.microsoft.com/office/powerpoint/2010/main" val="38262489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C24A08-498C-234F-A1DB-DA20635D231A}" type="datetimeFigureOut">
              <a:rPr lang="en-US" smtClean="0"/>
              <a:t>4/30/2019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5BCC24F-82C0-264D-B796-771E633EC216}" type="slidenum">
              <a:rPr lang="en-US" smtClean="0"/>
              <a:t>‹#›</a:t>
            </a:fld>
            <a:endParaRPr lang="en-US"/>
          </a:p>
        </p:txBody>
      </p:sp>
    </p:spTree>
    <p:extLst>
      <p:ext uri="{BB962C8B-B14F-4D97-AF65-F5344CB8AC3E}">
        <p14:creationId xmlns:p14="http://schemas.microsoft.com/office/powerpoint/2010/main" val="33944856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BDC24A08-498C-234F-A1DB-DA20635D231A}" type="datetimeFigureOut">
              <a:rPr lang="en-US" smtClean="0"/>
              <a:t>4/30/2019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BCC24F-82C0-264D-B796-771E633EC216}" type="slidenum">
              <a:rPr lang="en-US" smtClean="0"/>
              <a:t>‹#›</a:t>
            </a:fld>
            <a:endParaRPr lang="en-US"/>
          </a:p>
        </p:txBody>
      </p:sp>
    </p:spTree>
    <p:extLst>
      <p:ext uri="{BB962C8B-B14F-4D97-AF65-F5344CB8AC3E}">
        <p14:creationId xmlns:p14="http://schemas.microsoft.com/office/powerpoint/2010/main" val="28267221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BDC24A08-498C-234F-A1DB-DA20635D231A}" type="datetimeFigureOut">
              <a:rPr lang="en-US" smtClean="0"/>
              <a:t>4/30/2019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BCC24F-82C0-264D-B796-771E633EC216}" type="slidenum">
              <a:rPr lang="en-US" smtClean="0"/>
              <a:t>‹#›</a:t>
            </a:fld>
            <a:endParaRPr lang="en-US"/>
          </a:p>
        </p:txBody>
      </p:sp>
    </p:spTree>
    <p:extLst>
      <p:ext uri="{BB962C8B-B14F-4D97-AF65-F5344CB8AC3E}">
        <p14:creationId xmlns:p14="http://schemas.microsoft.com/office/powerpoint/2010/main" val="12515536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BDC24A08-498C-234F-A1DB-DA20635D231A}" type="datetimeFigureOut">
              <a:rPr lang="en-US" smtClean="0"/>
              <a:t>4/30/2019</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5BCC24F-82C0-264D-B796-771E633EC216}" type="slidenum">
              <a:rPr lang="en-US" smtClean="0"/>
              <a:t>‹#›</a:t>
            </a:fld>
            <a:endParaRPr lang="en-US"/>
          </a:p>
        </p:txBody>
      </p:sp>
    </p:spTree>
    <p:extLst>
      <p:ext uri="{BB962C8B-B14F-4D97-AF65-F5344CB8AC3E}">
        <p14:creationId xmlns:p14="http://schemas.microsoft.com/office/powerpoint/2010/main" val="12359047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image" Target="../media/image11.jp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image" Target="../media/image16.tiff"/><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7.tiff"/><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7.tiff"/><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7.tiff"/><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7.tiff"/><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17.tiff"/><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18.tiff"/><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18.tif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ov"/><Relationship Id="rId1" Type="http://schemas.microsoft.com/office/2007/relationships/media" Target="../media/media1.mov"/><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2" Type="http://schemas.openxmlformats.org/officeDocument/2006/relationships/image" Target="../media/image18.tiff"/><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ov"/><Relationship Id="rId1" Type="http://schemas.microsoft.com/office/2007/relationships/media" Target="../media/media1.mov"/><Relationship Id="rId4" Type="http://schemas.openxmlformats.org/officeDocument/2006/relationships/image" Target="../media/image3.png"/></Relationships>
</file>

<file path=ppt/slides/_rels/slide50.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19.tiff"/><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ov"/><Relationship Id="rId1" Type="http://schemas.microsoft.com/office/2007/relationships/media" Target="../media/media1.mov"/><Relationship Id="rId4" Type="http://schemas.openxmlformats.org/officeDocument/2006/relationships/image" Target="../media/image3.png"/></Relationships>
</file>

<file path=ppt/slides/_rels/slide6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ov"/><Relationship Id="rId1" Type="http://schemas.microsoft.com/office/2007/relationships/media" Target="../media/media1.mov"/><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 keyboard&#10;&#10;Description automatically generated">
            <a:extLst>
              <a:ext uri="{FF2B5EF4-FFF2-40B4-BE49-F238E27FC236}">
                <a16:creationId xmlns:a16="http://schemas.microsoft.com/office/drawing/2014/main" id="{DFB462E0-B2AC-F04F-B4AA-7313647B7C0C}"/>
              </a:ext>
            </a:extLst>
          </p:cNvPr>
          <p:cNvPicPr>
            <a:picLocks noChangeAspect="1"/>
          </p:cNvPicPr>
          <p:nvPr/>
        </p:nvPicPr>
        <p:blipFill>
          <a:blip r:embed="rId2"/>
          <a:stretch>
            <a:fillRect/>
          </a:stretch>
        </p:blipFill>
        <p:spPr>
          <a:xfrm>
            <a:off x="-11317" y="0"/>
            <a:ext cx="9155317" cy="5137150"/>
          </a:xfrm>
          <a:prstGeom prst="rect">
            <a:avLst/>
          </a:prstGeom>
        </p:spPr>
      </p:pic>
      <p:grpSp>
        <p:nvGrpSpPr>
          <p:cNvPr id="7" name="Group 6">
            <a:extLst>
              <a:ext uri="{FF2B5EF4-FFF2-40B4-BE49-F238E27FC236}">
                <a16:creationId xmlns:a16="http://schemas.microsoft.com/office/drawing/2014/main" id="{D2E9DAC0-3089-C044-ABB3-514021D182E5}"/>
              </a:ext>
            </a:extLst>
          </p:cNvPr>
          <p:cNvGrpSpPr/>
          <p:nvPr/>
        </p:nvGrpSpPr>
        <p:grpSpPr>
          <a:xfrm>
            <a:off x="2232229" y="1676258"/>
            <a:ext cx="4412974" cy="1001721"/>
            <a:chOff x="2976304" y="2235011"/>
            <a:chExt cx="5883965" cy="1335628"/>
          </a:xfrm>
        </p:grpSpPr>
        <p:sp>
          <p:nvSpPr>
            <p:cNvPr id="8" name="Rounded Rectangle 7">
              <a:extLst>
                <a:ext uri="{FF2B5EF4-FFF2-40B4-BE49-F238E27FC236}">
                  <a16:creationId xmlns:a16="http://schemas.microsoft.com/office/drawing/2014/main" id="{BFD6BE47-0B4C-DD40-9DBF-E26009FBD685}"/>
                </a:ext>
              </a:extLst>
            </p:cNvPr>
            <p:cNvSpPr/>
            <p:nvPr/>
          </p:nvSpPr>
          <p:spPr>
            <a:xfrm rot="-60000">
              <a:off x="3083647" y="2290479"/>
              <a:ext cx="5669280" cy="1280160"/>
            </a:xfrm>
            <a:prstGeom prst="roundRect">
              <a:avLst>
                <a:gd name="adj" fmla="val 11361"/>
              </a:avLst>
            </a:prstGeom>
            <a:solidFill>
              <a:srgbClr val="E4E2D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9" name="TextBox 8">
              <a:extLst>
                <a:ext uri="{FF2B5EF4-FFF2-40B4-BE49-F238E27FC236}">
                  <a16:creationId xmlns:a16="http://schemas.microsoft.com/office/drawing/2014/main" id="{ABD4F8C5-D45D-E54F-AFC9-0E600C139807}"/>
                </a:ext>
              </a:extLst>
            </p:cNvPr>
            <p:cNvSpPr txBox="1"/>
            <p:nvPr/>
          </p:nvSpPr>
          <p:spPr>
            <a:xfrm rot="21540000">
              <a:off x="2976304" y="2235011"/>
              <a:ext cx="5883965" cy="800219"/>
            </a:xfrm>
            <a:prstGeom prst="rect">
              <a:avLst/>
            </a:prstGeom>
            <a:noFill/>
            <a:ln>
              <a:noFill/>
            </a:ln>
          </p:spPr>
          <p:txBody>
            <a:bodyPr wrap="square" rtlCol="0">
              <a:spAutoFit/>
            </a:bodyPr>
            <a:lstStyle/>
            <a:p>
              <a:pPr algn="ctr"/>
              <a:r>
                <a:rPr lang="en-US" sz="3300" dirty="0">
                  <a:latin typeface="Accordance" pitchFamily="2" charset="-79"/>
                  <a:ea typeface="Accordance" pitchFamily="2" charset="-79"/>
                  <a:cs typeface="Accordance" pitchFamily="2" charset="-79"/>
                </a:rPr>
                <a:t>Is God Guilty of Fraud?</a:t>
              </a:r>
            </a:p>
          </p:txBody>
        </p:sp>
      </p:grpSp>
    </p:spTree>
    <p:extLst>
      <p:ext uri="{BB962C8B-B14F-4D97-AF65-F5344CB8AC3E}">
        <p14:creationId xmlns:p14="http://schemas.microsoft.com/office/powerpoint/2010/main" val="7235544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78DFBD6A-C5C7-554D-BF29-69A63DE734BA}"/>
              </a:ext>
            </a:extLst>
          </p:cNvPr>
          <p:cNvPicPr>
            <a:picLocks noChangeAspect="1"/>
          </p:cNvPicPr>
          <p:nvPr/>
        </p:nvPicPr>
        <p:blipFill rotWithShape="1">
          <a:blip r:embed="rId2"/>
          <a:srcRect t="11765"/>
          <a:stretch/>
        </p:blipFill>
        <p:spPr>
          <a:xfrm>
            <a:off x="15" y="7"/>
            <a:ext cx="9143985" cy="5143493"/>
          </a:xfrm>
          <a:prstGeom prst="rect">
            <a:avLst/>
          </a:prstGeom>
        </p:spPr>
      </p:pic>
      <p:sp>
        <p:nvSpPr>
          <p:cNvPr id="4" name="TextBox 3" descr=" 4">
            <a:extLst>
              <a:ext uri="{FF2B5EF4-FFF2-40B4-BE49-F238E27FC236}">
                <a16:creationId xmlns:a16="http://schemas.microsoft.com/office/drawing/2014/main" id="{801F077D-A533-4C4C-AB79-F9EF86F640D9}"/>
              </a:ext>
            </a:extLst>
          </p:cNvPr>
          <p:cNvSpPr txBox="1"/>
          <p:nvPr/>
        </p:nvSpPr>
        <p:spPr>
          <a:xfrm>
            <a:off x="420641" y="242607"/>
            <a:ext cx="8302718" cy="1754326"/>
          </a:xfrm>
          <a:prstGeom prst="rect">
            <a:avLst/>
          </a:prstGeom>
          <a:solidFill>
            <a:schemeClr val="bg1"/>
          </a:solidFill>
          <a:ln>
            <a:solidFill>
              <a:srgbClr val="223C78"/>
            </a:solidFill>
          </a:ln>
        </p:spPr>
        <p:txBody>
          <a:bodyPr wrap="square" rtlCol="0">
            <a:spAutoFit/>
          </a:bodyPr>
          <a:lstStyle/>
          <a:p>
            <a:pPr algn="ctr"/>
            <a:r>
              <a:rPr lang="en-US" sz="2700" dirty="0">
                <a:solidFill>
                  <a:srgbClr val="002060"/>
                </a:solidFill>
              </a:rPr>
              <a:t>Go strike Amalek and devote to destruction all that they have.  Do not spare them, but kill both man and woman, child and infant, ox and sheep, camel and donkey </a:t>
            </a:r>
          </a:p>
          <a:p>
            <a:pPr algn="r"/>
            <a:r>
              <a:rPr lang="en-US" sz="2700" dirty="0">
                <a:solidFill>
                  <a:srgbClr val="002060"/>
                </a:solidFill>
              </a:rPr>
              <a:t>-- God (1 Sam. 15:3)</a:t>
            </a:r>
          </a:p>
        </p:txBody>
      </p:sp>
      <p:sp>
        <p:nvSpPr>
          <p:cNvPr id="6" name="Rectangle 5" descr=" 6">
            <a:extLst>
              <a:ext uri="{FF2B5EF4-FFF2-40B4-BE49-F238E27FC236}">
                <a16:creationId xmlns:a16="http://schemas.microsoft.com/office/drawing/2014/main" id="{62045315-7073-E240-AF78-60CF9EA188E8}"/>
              </a:ext>
            </a:extLst>
          </p:cNvPr>
          <p:cNvSpPr/>
          <p:nvPr/>
        </p:nvSpPr>
        <p:spPr>
          <a:xfrm>
            <a:off x="5737303" y="1505415"/>
            <a:ext cx="2969330" cy="4114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Tree>
    <p:extLst>
      <p:ext uri="{BB962C8B-B14F-4D97-AF65-F5344CB8AC3E}">
        <p14:creationId xmlns:p14="http://schemas.microsoft.com/office/powerpoint/2010/main" val="2574628824"/>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78DFBD6A-C5C7-554D-BF29-69A63DE734BA}"/>
              </a:ext>
            </a:extLst>
          </p:cNvPr>
          <p:cNvPicPr>
            <a:picLocks noChangeAspect="1"/>
          </p:cNvPicPr>
          <p:nvPr/>
        </p:nvPicPr>
        <p:blipFill rotWithShape="1">
          <a:blip r:embed="rId2"/>
          <a:srcRect t="11765"/>
          <a:stretch/>
        </p:blipFill>
        <p:spPr>
          <a:xfrm>
            <a:off x="15" y="7"/>
            <a:ext cx="9143985" cy="5143493"/>
          </a:xfrm>
          <a:prstGeom prst="rect">
            <a:avLst/>
          </a:prstGeom>
        </p:spPr>
      </p:pic>
      <p:sp>
        <p:nvSpPr>
          <p:cNvPr id="4" name="TextBox 3" descr=" 4">
            <a:extLst>
              <a:ext uri="{FF2B5EF4-FFF2-40B4-BE49-F238E27FC236}">
                <a16:creationId xmlns:a16="http://schemas.microsoft.com/office/drawing/2014/main" id="{801F077D-A533-4C4C-AB79-F9EF86F640D9}"/>
              </a:ext>
            </a:extLst>
          </p:cNvPr>
          <p:cNvSpPr txBox="1"/>
          <p:nvPr/>
        </p:nvSpPr>
        <p:spPr>
          <a:xfrm>
            <a:off x="420641" y="242607"/>
            <a:ext cx="8302718" cy="1754326"/>
          </a:xfrm>
          <a:prstGeom prst="rect">
            <a:avLst/>
          </a:prstGeom>
          <a:solidFill>
            <a:schemeClr val="bg1"/>
          </a:solidFill>
          <a:ln>
            <a:solidFill>
              <a:srgbClr val="223C78"/>
            </a:solidFill>
          </a:ln>
        </p:spPr>
        <p:txBody>
          <a:bodyPr wrap="square" rtlCol="0">
            <a:spAutoFit/>
          </a:bodyPr>
          <a:lstStyle/>
          <a:p>
            <a:pPr algn="ctr"/>
            <a:r>
              <a:rPr lang="en-US" sz="2700" dirty="0">
                <a:solidFill>
                  <a:srgbClr val="002060"/>
                </a:solidFill>
              </a:rPr>
              <a:t>Go strike Amalek and devote to destruction all that they have.  Do not spare them, but kill both man and woman, child and infant, ox and sheep, camel and donkey </a:t>
            </a:r>
          </a:p>
          <a:p>
            <a:pPr algn="r"/>
            <a:r>
              <a:rPr lang="en-US" sz="2700" dirty="0">
                <a:solidFill>
                  <a:srgbClr val="002060"/>
                </a:solidFill>
              </a:rPr>
              <a:t>-- God (1 Sam. 15:3)</a:t>
            </a:r>
          </a:p>
        </p:txBody>
      </p:sp>
    </p:spTree>
    <p:extLst>
      <p:ext uri="{BB962C8B-B14F-4D97-AF65-F5344CB8AC3E}">
        <p14:creationId xmlns:p14="http://schemas.microsoft.com/office/powerpoint/2010/main" val="1399258661"/>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78DFBD6A-C5C7-554D-BF29-69A63DE734BA}"/>
              </a:ext>
            </a:extLst>
          </p:cNvPr>
          <p:cNvPicPr>
            <a:picLocks noChangeAspect="1"/>
          </p:cNvPicPr>
          <p:nvPr/>
        </p:nvPicPr>
        <p:blipFill rotWithShape="1">
          <a:blip r:embed="rId2"/>
          <a:srcRect t="11765" r="50000"/>
          <a:stretch/>
        </p:blipFill>
        <p:spPr>
          <a:xfrm>
            <a:off x="15" y="7"/>
            <a:ext cx="4571985" cy="5143493"/>
          </a:xfrm>
          <a:prstGeom prst="rect">
            <a:avLst/>
          </a:prstGeom>
        </p:spPr>
      </p:pic>
      <p:sp>
        <p:nvSpPr>
          <p:cNvPr id="5" name="TextBox 4" descr=" 5">
            <a:extLst>
              <a:ext uri="{FF2B5EF4-FFF2-40B4-BE49-F238E27FC236}">
                <a16:creationId xmlns:a16="http://schemas.microsoft.com/office/drawing/2014/main" id="{B4DF7294-B7DC-5242-92DA-411AB759BB45}"/>
              </a:ext>
            </a:extLst>
          </p:cNvPr>
          <p:cNvSpPr txBox="1"/>
          <p:nvPr/>
        </p:nvSpPr>
        <p:spPr>
          <a:xfrm>
            <a:off x="275068" y="707863"/>
            <a:ext cx="3677433" cy="3416320"/>
          </a:xfrm>
          <a:prstGeom prst="rect">
            <a:avLst/>
          </a:prstGeom>
          <a:noFill/>
          <a:ln>
            <a:solidFill>
              <a:srgbClr val="223C78"/>
            </a:solidFill>
          </a:ln>
        </p:spPr>
        <p:txBody>
          <a:bodyPr wrap="square" rtlCol="0">
            <a:spAutoFit/>
          </a:bodyPr>
          <a:lstStyle/>
          <a:p>
            <a:pPr algn="ctr"/>
            <a:r>
              <a:rPr lang="en-US" sz="2700" dirty="0"/>
              <a:t>Go strike Amalek and devote to destruction all that they have.  Do not spare them, but kill both man and woman, child and infant, ox and sheep, camel and donkey </a:t>
            </a:r>
          </a:p>
          <a:p>
            <a:pPr algn="r"/>
            <a:r>
              <a:rPr lang="en-US" sz="2700" dirty="0"/>
              <a:t>-- God (1 Sam. 15:3)</a:t>
            </a:r>
          </a:p>
        </p:txBody>
      </p:sp>
      <p:sp>
        <p:nvSpPr>
          <p:cNvPr id="7" name="TextBox 6" descr=" 7">
            <a:extLst>
              <a:ext uri="{FF2B5EF4-FFF2-40B4-BE49-F238E27FC236}">
                <a16:creationId xmlns:a16="http://schemas.microsoft.com/office/drawing/2014/main" id="{4E9B6ED5-36A9-844A-899F-760A3C8CB902}"/>
              </a:ext>
            </a:extLst>
          </p:cNvPr>
          <p:cNvSpPr txBox="1"/>
          <p:nvPr/>
        </p:nvSpPr>
        <p:spPr>
          <a:xfrm>
            <a:off x="289009" y="738531"/>
            <a:ext cx="3677433" cy="3416320"/>
          </a:xfrm>
          <a:prstGeom prst="rect">
            <a:avLst/>
          </a:prstGeom>
          <a:noFill/>
          <a:ln>
            <a:solidFill>
              <a:srgbClr val="223C78"/>
            </a:solidFill>
          </a:ln>
        </p:spPr>
        <p:txBody>
          <a:bodyPr wrap="square" rtlCol="0">
            <a:spAutoFit/>
          </a:bodyPr>
          <a:lstStyle/>
          <a:p>
            <a:pPr algn="ctr"/>
            <a:r>
              <a:rPr lang="en-US" sz="2700" dirty="0">
                <a:solidFill>
                  <a:schemeClr val="bg1"/>
                </a:solidFill>
              </a:rPr>
              <a:t>Go strike Amalek and devote to destruction all that they have.  Do not spare them, but kill both man and woman, child and infant, ox and sheep, camel and donkey </a:t>
            </a:r>
          </a:p>
          <a:p>
            <a:pPr algn="r"/>
            <a:r>
              <a:rPr lang="en-US" sz="2700" dirty="0">
                <a:solidFill>
                  <a:schemeClr val="bg1"/>
                </a:solidFill>
              </a:rPr>
              <a:t>-- God (1 Sam. 15:3)</a:t>
            </a:r>
          </a:p>
        </p:txBody>
      </p:sp>
    </p:spTree>
    <p:extLst>
      <p:ext uri="{BB962C8B-B14F-4D97-AF65-F5344CB8AC3E}">
        <p14:creationId xmlns:p14="http://schemas.microsoft.com/office/powerpoint/2010/main" val="295730124"/>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78DFBD6A-C5C7-554D-BF29-69A63DE734BA}"/>
              </a:ext>
            </a:extLst>
          </p:cNvPr>
          <p:cNvPicPr>
            <a:picLocks noChangeAspect="1"/>
          </p:cNvPicPr>
          <p:nvPr/>
        </p:nvPicPr>
        <p:blipFill rotWithShape="1">
          <a:blip r:embed="rId2"/>
          <a:srcRect t="11765" r="50000"/>
          <a:stretch/>
        </p:blipFill>
        <p:spPr>
          <a:xfrm>
            <a:off x="15" y="7"/>
            <a:ext cx="4571985" cy="5143493"/>
          </a:xfrm>
          <a:prstGeom prst="rect">
            <a:avLst/>
          </a:prstGeom>
        </p:spPr>
      </p:pic>
      <p:sp>
        <p:nvSpPr>
          <p:cNvPr id="5" name="TextBox 4" descr=" 5">
            <a:extLst>
              <a:ext uri="{FF2B5EF4-FFF2-40B4-BE49-F238E27FC236}">
                <a16:creationId xmlns:a16="http://schemas.microsoft.com/office/drawing/2014/main" id="{B4DF7294-B7DC-5242-92DA-411AB759BB45}"/>
              </a:ext>
            </a:extLst>
          </p:cNvPr>
          <p:cNvSpPr txBox="1"/>
          <p:nvPr/>
        </p:nvSpPr>
        <p:spPr>
          <a:xfrm>
            <a:off x="275068" y="707863"/>
            <a:ext cx="3677433" cy="3416320"/>
          </a:xfrm>
          <a:prstGeom prst="rect">
            <a:avLst/>
          </a:prstGeom>
          <a:noFill/>
          <a:ln>
            <a:solidFill>
              <a:srgbClr val="223C78"/>
            </a:solidFill>
          </a:ln>
        </p:spPr>
        <p:txBody>
          <a:bodyPr wrap="square" rtlCol="0">
            <a:spAutoFit/>
          </a:bodyPr>
          <a:lstStyle/>
          <a:p>
            <a:pPr algn="ctr"/>
            <a:r>
              <a:rPr lang="en-US" sz="2700" dirty="0"/>
              <a:t>Go strike Amalek and devote to destruction all that they have.  Do not spare them, but kill both man and woman, child and infant, ox and sheep, camel and donkey </a:t>
            </a:r>
          </a:p>
          <a:p>
            <a:pPr algn="r"/>
            <a:r>
              <a:rPr lang="en-US" sz="2700" dirty="0"/>
              <a:t>-- God (1 Sam. 15:3)</a:t>
            </a:r>
          </a:p>
        </p:txBody>
      </p:sp>
      <p:sp>
        <p:nvSpPr>
          <p:cNvPr id="7" name="TextBox 6" descr=" 7">
            <a:extLst>
              <a:ext uri="{FF2B5EF4-FFF2-40B4-BE49-F238E27FC236}">
                <a16:creationId xmlns:a16="http://schemas.microsoft.com/office/drawing/2014/main" id="{4E9B6ED5-36A9-844A-899F-760A3C8CB902}"/>
              </a:ext>
            </a:extLst>
          </p:cNvPr>
          <p:cNvSpPr txBox="1"/>
          <p:nvPr/>
        </p:nvSpPr>
        <p:spPr>
          <a:xfrm>
            <a:off x="289009" y="738531"/>
            <a:ext cx="3677433" cy="3416320"/>
          </a:xfrm>
          <a:prstGeom prst="rect">
            <a:avLst/>
          </a:prstGeom>
          <a:noFill/>
          <a:ln>
            <a:solidFill>
              <a:srgbClr val="223C78"/>
            </a:solidFill>
          </a:ln>
        </p:spPr>
        <p:txBody>
          <a:bodyPr wrap="square" rtlCol="0">
            <a:spAutoFit/>
          </a:bodyPr>
          <a:lstStyle/>
          <a:p>
            <a:pPr algn="ctr"/>
            <a:r>
              <a:rPr lang="en-US" sz="2700" dirty="0">
                <a:solidFill>
                  <a:schemeClr val="bg1"/>
                </a:solidFill>
              </a:rPr>
              <a:t>Go strike Amalek and devote to destruction all that they have.  Do not spare them, but kill both man and woman, child and infant, ox and sheep, camel and donkey </a:t>
            </a:r>
          </a:p>
          <a:p>
            <a:pPr algn="r"/>
            <a:r>
              <a:rPr lang="en-US" sz="2700" dirty="0">
                <a:solidFill>
                  <a:schemeClr val="bg1"/>
                </a:solidFill>
              </a:rPr>
              <a:t>-- God (1 Sam. 15:3)</a:t>
            </a:r>
          </a:p>
        </p:txBody>
      </p:sp>
      <p:pic>
        <p:nvPicPr>
          <p:cNvPr id="6" name="Picture 5" descr=" 8">
            <a:extLst>
              <a:ext uri="{FF2B5EF4-FFF2-40B4-BE49-F238E27FC236}">
                <a16:creationId xmlns:a16="http://schemas.microsoft.com/office/drawing/2014/main" id="{CFA4F323-9AE7-48E2-9389-A806E6698CC6}"/>
              </a:ext>
            </a:extLst>
          </p:cNvPr>
          <p:cNvPicPr>
            <a:picLocks noChangeAspect="1"/>
          </p:cNvPicPr>
          <p:nvPr/>
        </p:nvPicPr>
        <p:blipFill>
          <a:blip r:embed="rId3"/>
          <a:stretch>
            <a:fillRect/>
          </a:stretch>
        </p:blipFill>
        <p:spPr>
          <a:xfrm>
            <a:off x="4585941" y="0"/>
            <a:ext cx="4558044" cy="5143500"/>
          </a:xfrm>
          <a:prstGeom prst="rect">
            <a:avLst/>
          </a:prstGeom>
        </p:spPr>
      </p:pic>
    </p:spTree>
    <p:extLst>
      <p:ext uri="{BB962C8B-B14F-4D97-AF65-F5344CB8AC3E}">
        <p14:creationId xmlns:p14="http://schemas.microsoft.com/office/powerpoint/2010/main" val="689157915"/>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78DFBD6A-C5C7-554D-BF29-69A63DE734BA}"/>
              </a:ext>
            </a:extLst>
          </p:cNvPr>
          <p:cNvPicPr>
            <a:picLocks noChangeAspect="1"/>
          </p:cNvPicPr>
          <p:nvPr/>
        </p:nvPicPr>
        <p:blipFill rotWithShape="1">
          <a:blip r:embed="rId2"/>
          <a:srcRect t="11765" r="50000"/>
          <a:stretch/>
        </p:blipFill>
        <p:spPr>
          <a:xfrm>
            <a:off x="15" y="7"/>
            <a:ext cx="4571985" cy="5143493"/>
          </a:xfrm>
          <a:prstGeom prst="rect">
            <a:avLst/>
          </a:prstGeom>
        </p:spPr>
      </p:pic>
      <p:sp>
        <p:nvSpPr>
          <p:cNvPr id="5" name="TextBox 4" descr=" 5">
            <a:extLst>
              <a:ext uri="{FF2B5EF4-FFF2-40B4-BE49-F238E27FC236}">
                <a16:creationId xmlns:a16="http://schemas.microsoft.com/office/drawing/2014/main" id="{B4DF7294-B7DC-5242-92DA-411AB759BB45}"/>
              </a:ext>
            </a:extLst>
          </p:cNvPr>
          <p:cNvSpPr txBox="1"/>
          <p:nvPr/>
        </p:nvSpPr>
        <p:spPr>
          <a:xfrm>
            <a:off x="275068" y="707863"/>
            <a:ext cx="3677433" cy="3416320"/>
          </a:xfrm>
          <a:prstGeom prst="rect">
            <a:avLst/>
          </a:prstGeom>
          <a:noFill/>
          <a:ln>
            <a:solidFill>
              <a:srgbClr val="223C78"/>
            </a:solidFill>
          </a:ln>
        </p:spPr>
        <p:txBody>
          <a:bodyPr wrap="square" rtlCol="0">
            <a:spAutoFit/>
          </a:bodyPr>
          <a:lstStyle/>
          <a:p>
            <a:pPr algn="ctr"/>
            <a:r>
              <a:rPr lang="en-US" sz="2700" dirty="0"/>
              <a:t>Go strike Amalek and devote to destruction all that they have.  Do not spare them, but kill both man and woman, child and infant, ox and sheep, camel and donkey </a:t>
            </a:r>
          </a:p>
          <a:p>
            <a:pPr algn="r"/>
            <a:r>
              <a:rPr lang="en-US" sz="2700" dirty="0"/>
              <a:t>-- God (1 Sam. 15:3)</a:t>
            </a:r>
          </a:p>
        </p:txBody>
      </p:sp>
      <p:sp>
        <p:nvSpPr>
          <p:cNvPr id="7" name="TextBox 6" descr=" 7">
            <a:extLst>
              <a:ext uri="{FF2B5EF4-FFF2-40B4-BE49-F238E27FC236}">
                <a16:creationId xmlns:a16="http://schemas.microsoft.com/office/drawing/2014/main" id="{4E9B6ED5-36A9-844A-899F-760A3C8CB902}"/>
              </a:ext>
            </a:extLst>
          </p:cNvPr>
          <p:cNvSpPr txBox="1"/>
          <p:nvPr/>
        </p:nvSpPr>
        <p:spPr>
          <a:xfrm>
            <a:off x="289009" y="738531"/>
            <a:ext cx="3677433" cy="3416320"/>
          </a:xfrm>
          <a:prstGeom prst="rect">
            <a:avLst/>
          </a:prstGeom>
          <a:noFill/>
          <a:ln>
            <a:solidFill>
              <a:srgbClr val="223C78"/>
            </a:solidFill>
          </a:ln>
        </p:spPr>
        <p:txBody>
          <a:bodyPr wrap="square" rtlCol="0">
            <a:spAutoFit/>
          </a:bodyPr>
          <a:lstStyle/>
          <a:p>
            <a:pPr algn="ctr"/>
            <a:r>
              <a:rPr lang="en-US" sz="2700" dirty="0">
                <a:solidFill>
                  <a:schemeClr val="bg1"/>
                </a:solidFill>
              </a:rPr>
              <a:t>Go strike Amalek and devote to destruction all that they have.  Do not spare them, but kill both man and woman, child and infant, ox and sheep, camel and donkey </a:t>
            </a:r>
          </a:p>
          <a:p>
            <a:pPr algn="r"/>
            <a:r>
              <a:rPr lang="en-US" sz="2700" dirty="0">
                <a:solidFill>
                  <a:schemeClr val="bg1"/>
                </a:solidFill>
              </a:rPr>
              <a:t>-- God (1 Sam. 15:3)</a:t>
            </a:r>
          </a:p>
        </p:txBody>
      </p:sp>
      <p:pic>
        <p:nvPicPr>
          <p:cNvPr id="6" name="Picture 5" descr=" 8">
            <a:extLst>
              <a:ext uri="{FF2B5EF4-FFF2-40B4-BE49-F238E27FC236}">
                <a16:creationId xmlns:a16="http://schemas.microsoft.com/office/drawing/2014/main" id="{CFA4F323-9AE7-48E2-9389-A806E6698CC6}"/>
              </a:ext>
            </a:extLst>
          </p:cNvPr>
          <p:cNvPicPr>
            <a:picLocks noChangeAspect="1"/>
          </p:cNvPicPr>
          <p:nvPr/>
        </p:nvPicPr>
        <p:blipFill>
          <a:blip r:embed="rId3"/>
          <a:stretch>
            <a:fillRect/>
          </a:stretch>
        </p:blipFill>
        <p:spPr>
          <a:xfrm>
            <a:off x="4585941" y="0"/>
            <a:ext cx="4558044" cy="5143500"/>
          </a:xfrm>
          <a:prstGeom prst="rect">
            <a:avLst/>
          </a:prstGeom>
        </p:spPr>
      </p:pic>
      <p:sp>
        <p:nvSpPr>
          <p:cNvPr id="8" name="TextBox 7" descr=" 9">
            <a:extLst>
              <a:ext uri="{FF2B5EF4-FFF2-40B4-BE49-F238E27FC236}">
                <a16:creationId xmlns:a16="http://schemas.microsoft.com/office/drawing/2014/main" id="{4A552811-D577-4B90-9E09-821A4851539C}"/>
              </a:ext>
            </a:extLst>
          </p:cNvPr>
          <p:cNvSpPr txBox="1"/>
          <p:nvPr/>
        </p:nvSpPr>
        <p:spPr>
          <a:xfrm>
            <a:off x="5026247" y="459633"/>
            <a:ext cx="3677433" cy="4247317"/>
          </a:xfrm>
          <a:prstGeom prst="rect">
            <a:avLst/>
          </a:prstGeom>
          <a:solidFill>
            <a:srgbClr val="FFFFFF">
              <a:alpha val="75686"/>
            </a:srgbClr>
          </a:solidFill>
          <a:ln>
            <a:solidFill>
              <a:srgbClr val="223C78"/>
            </a:solidFill>
          </a:ln>
        </p:spPr>
        <p:txBody>
          <a:bodyPr wrap="square" rtlCol="0">
            <a:spAutoFit/>
          </a:bodyPr>
          <a:lstStyle/>
          <a:p>
            <a:pPr algn="ctr"/>
            <a:r>
              <a:rPr lang="en-US" sz="2700" dirty="0">
                <a:solidFill>
                  <a:srgbClr val="002060"/>
                </a:solidFill>
              </a:rPr>
              <a:t>A new commandment I give to you, that you love one another: just as I have loved you, you are also to love one another. By this all people will know that you are my disciples, if you have love for one another</a:t>
            </a:r>
          </a:p>
          <a:p>
            <a:pPr algn="ctr"/>
            <a:r>
              <a:rPr lang="en-US" sz="2700" dirty="0">
                <a:solidFill>
                  <a:srgbClr val="002060"/>
                </a:solidFill>
              </a:rPr>
              <a:t>(Jn. 13:34-35) </a:t>
            </a:r>
          </a:p>
        </p:txBody>
      </p:sp>
    </p:spTree>
    <p:extLst>
      <p:ext uri="{BB962C8B-B14F-4D97-AF65-F5344CB8AC3E}">
        <p14:creationId xmlns:p14="http://schemas.microsoft.com/office/powerpoint/2010/main" val="1921253156"/>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78DFBD6A-C5C7-554D-BF29-69A63DE734BA}"/>
              </a:ext>
            </a:extLst>
          </p:cNvPr>
          <p:cNvPicPr>
            <a:picLocks noChangeAspect="1"/>
          </p:cNvPicPr>
          <p:nvPr/>
        </p:nvPicPr>
        <p:blipFill rotWithShape="1">
          <a:blip r:embed="rId2"/>
          <a:srcRect t="11765" r="50000"/>
          <a:stretch/>
        </p:blipFill>
        <p:spPr>
          <a:xfrm>
            <a:off x="15" y="7"/>
            <a:ext cx="4571985" cy="5143493"/>
          </a:xfrm>
          <a:prstGeom prst="rect">
            <a:avLst/>
          </a:prstGeom>
        </p:spPr>
      </p:pic>
      <p:sp>
        <p:nvSpPr>
          <p:cNvPr id="5" name="TextBox 4" descr=" 5">
            <a:extLst>
              <a:ext uri="{FF2B5EF4-FFF2-40B4-BE49-F238E27FC236}">
                <a16:creationId xmlns:a16="http://schemas.microsoft.com/office/drawing/2014/main" id="{B4DF7294-B7DC-5242-92DA-411AB759BB45}"/>
              </a:ext>
            </a:extLst>
          </p:cNvPr>
          <p:cNvSpPr txBox="1"/>
          <p:nvPr/>
        </p:nvSpPr>
        <p:spPr>
          <a:xfrm>
            <a:off x="275068" y="707863"/>
            <a:ext cx="3677433" cy="3416320"/>
          </a:xfrm>
          <a:prstGeom prst="rect">
            <a:avLst/>
          </a:prstGeom>
          <a:noFill/>
          <a:ln>
            <a:solidFill>
              <a:srgbClr val="223C78"/>
            </a:solidFill>
          </a:ln>
        </p:spPr>
        <p:txBody>
          <a:bodyPr wrap="square" rtlCol="0">
            <a:spAutoFit/>
          </a:bodyPr>
          <a:lstStyle/>
          <a:p>
            <a:pPr algn="ctr"/>
            <a:r>
              <a:rPr lang="en-US" sz="2700" dirty="0"/>
              <a:t>Go strike Amalek and devote to destruction all that they have.  Do not spare them, but kill both man and woman, child and infant, ox and sheep, camel and donkey </a:t>
            </a:r>
          </a:p>
          <a:p>
            <a:pPr algn="r"/>
            <a:r>
              <a:rPr lang="en-US" sz="2700" dirty="0"/>
              <a:t>-- God (1 Sam. 15:3)</a:t>
            </a:r>
          </a:p>
        </p:txBody>
      </p:sp>
      <p:sp>
        <p:nvSpPr>
          <p:cNvPr id="7" name="TextBox 6" descr=" 7">
            <a:extLst>
              <a:ext uri="{FF2B5EF4-FFF2-40B4-BE49-F238E27FC236}">
                <a16:creationId xmlns:a16="http://schemas.microsoft.com/office/drawing/2014/main" id="{4E9B6ED5-36A9-844A-899F-760A3C8CB902}"/>
              </a:ext>
            </a:extLst>
          </p:cNvPr>
          <p:cNvSpPr txBox="1"/>
          <p:nvPr/>
        </p:nvSpPr>
        <p:spPr>
          <a:xfrm>
            <a:off x="289009" y="738531"/>
            <a:ext cx="3677433" cy="3416320"/>
          </a:xfrm>
          <a:prstGeom prst="rect">
            <a:avLst/>
          </a:prstGeom>
          <a:noFill/>
          <a:ln>
            <a:solidFill>
              <a:srgbClr val="223C78"/>
            </a:solidFill>
          </a:ln>
        </p:spPr>
        <p:txBody>
          <a:bodyPr wrap="square" rtlCol="0">
            <a:spAutoFit/>
          </a:bodyPr>
          <a:lstStyle/>
          <a:p>
            <a:pPr algn="ctr"/>
            <a:r>
              <a:rPr lang="en-US" sz="2700" dirty="0">
                <a:solidFill>
                  <a:schemeClr val="bg1"/>
                </a:solidFill>
              </a:rPr>
              <a:t>Go strike Amalek and devote to destruction all that they have.  Do not spare them, but kill both man and woman, child and infant, ox and sheep, camel and donkey </a:t>
            </a:r>
          </a:p>
          <a:p>
            <a:pPr algn="r"/>
            <a:r>
              <a:rPr lang="en-US" sz="2700" dirty="0">
                <a:solidFill>
                  <a:schemeClr val="bg1"/>
                </a:solidFill>
              </a:rPr>
              <a:t>-- God (1 Sam. 15:3)</a:t>
            </a:r>
          </a:p>
        </p:txBody>
      </p:sp>
      <p:pic>
        <p:nvPicPr>
          <p:cNvPr id="8" name="Picture 7" descr=" 8">
            <a:extLst>
              <a:ext uri="{FF2B5EF4-FFF2-40B4-BE49-F238E27FC236}">
                <a16:creationId xmlns:a16="http://schemas.microsoft.com/office/drawing/2014/main" id="{1962AD79-5313-EE4B-B478-EA22C85D1838}"/>
              </a:ext>
            </a:extLst>
          </p:cNvPr>
          <p:cNvPicPr>
            <a:picLocks noChangeAspect="1"/>
          </p:cNvPicPr>
          <p:nvPr/>
        </p:nvPicPr>
        <p:blipFill>
          <a:blip r:embed="rId3"/>
          <a:stretch>
            <a:fillRect/>
          </a:stretch>
        </p:blipFill>
        <p:spPr>
          <a:xfrm>
            <a:off x="4585941" y="0"/>
            <a:ext cx="4558044" cy="5143500"/>
          </a:xfrm>
          <a:prstGeom prst="rect">
            <a:avLst/>
          </a:prstGeom>
        </p:spPr>
      </p:pic>
    </p:spTree>
    <p:extLst>
      <p:ext uri="{BB962C8B-B14F-4D97-AF65-F5344CB8AC3E}">
        <p14:creationId xmlns:p14="http://schemas.microsoft.com/office/powerpoint/2010/main" val="3505161134"/>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78DFBD6A-C5C7-554D-BF29-69A63DE734BA}"/>
              </a:ext>
            </a:extLst>
          </p:cNvPr>
          <p:cNvPicPr>
            <a:picLocks noChangeAspect="1"/>
          </p:cNvPicPr>
          <p:nvPr/>
        </p:nvPicPr>
        <p:blipFill rotWithShape="1">
          <a:blip r:embed="rId2"/>
          <a:srcRect t="11765" r="50000"/>
          <a:stretch/>
        </p:blipFill>
        <p:spPr>
          <a:xfrm>
            <a:off x="15" y="7"/>
            <a:ext cx="4571985" cy="5143493"/>
          </a:xfrm>
          <a:prstGeom prst="rect">
            <a:avLst/>
          </a:prstGeom>
        </p:spPr>
      </p:pic>
      <p:sp>
        <p:nvSpPr>
          <p:cNvPr id="5" name="TextBox 4" descr=" 5">
            <a:extLst>
              <a:ext uri="{FF2B5EF4-FFF2-40B4-BE49-F238E27FC236}">
                <a16:creationId xmlns:a16="http://schemas.microsoft.com/office/drawing/2014/main" id="{B4DF7294-B7DC-5242-92DA-411AB759BB45}"/>
              </a:ext>
            </a:extLst>
          </p:cNvPr>
          <p:cNvSpPr txBox="1"/>
          <p:nvPr/>
        </p:nvSpPr>
        <p:spPr>
          <a:xfrm>
            <a:off x="275068" y="707863"/>
            <a:ext cx="3677433" cy="3416320"/>
          </a:xfrm>
          <a:prstGeom prst="rect">
            <a:avLst/>
          </a:prstGeom>
          <a:noFill/>
          <a:ln>
            <a:solidFill>
              <a:srgbClr val="223C78"/>
            </a:solidFill>
          </a:ln>
        </p:spPr>
        <p:txBody>
          <a:bodyPr wrap="square" rtlCol="0">
            <a:spAutoFit/>
          </a:bodyPr>
          <a:lstStyle/>
          <a:p>
            <a:pPr algn="ctr"/>
            <a:r>
              <a:rPr lang="en-US" sz="2700" dirty="0"/>
              <a:t>Go strike Amalek and devote to destruction all that they have.  Do not spare them, but kill both man and woman, child and infant, ox and sheep, camel and donkey </a:t>
            </a:r>
          </a:p>
          <a:p>
            <a:pPr algn="r"/>
            <a:r>
              <a:rPr lang="en-US" sz="2700" dirty="0"/>
              <a:t>-- God (1 Sam. 15:3)</a:t>
            </a:r>
          </a:p>
        </p:txBody>
      </p:sp>
      <p:sp>
        <p:nvSpPr>
          <p:cNvPr id="7" name="TextBox 6" descr=" 7">
            <a:extLst>
              <a:ext uri="{FF2B5EF4-FFF2-40B4-BE49-F238E27FC236}">
                <a16:creationId xmlns:a16="http://schemas.microsoft.com/office/drawing/2014/main" id="{4E9B6ED5-36A9-844A-899F-760A3C8CB902}"/>
              </a:ext>
            </a:extLst>
          </p:cNvPr>
          <p:cNvSpPr txBox="1"/>
          <p:nvPr/>
        </p:nvSpPr>
        <p:spPr>
          <a:xfrm>
            <a:off x="289009" y="738531"/>
            <a:ext cx="3677433" cy="3416320"/>
          </a:xfrm>
          <a:prstGeom prst="rect">
            <a:avLst/>
          </a:prstGeom>
          <a:noFill/>
          <a:ln>
            <a:solidFill>
              <a:srgbClr val="223C78"/>
            </a:solidFill>
          </a:ln>
        </p:spPr>
        <p:txBody>
          <a:bodyPr wrap="square" rtlCol="0">
            <a:spAutoFit/>
          </a:bodyPr>
          <a:lstStyle/>
          <a:p>
            <a:pPr algn="ctr"/>
            <a:r>
              <a:rPr lang="en-US" sz="2700" dirty="0">
                <a:solidFill>
                  <a:schemeClr val="bg1"/>
                </a:solidFill>
              </a:rPr>
              <a:t>Go strike Amalek and devote to destruction all that they have.  Do not spare them, but kill both man and woman, child and infant, ox and sheep, camel and donkey </a:t>
            </a:r>
          </a:p>
          <a:p>
            <a:pPr algn="r"/>
            <a:r>
              <a:rPr lang="en-US" sz="2700" dirty="0">
                <a:solidFill>
                  <a:schemeClr val="bg1"/>
                </a:solidFill>
              </a:rPr>
              <a:t>-- God (1 Sam. 15:3)</a:t>
            </a:r>
          </a:p>
        </p:txBody>
      </p:sp>
      <p:pic>
        <p:nvPicPr>
          <p:cNvPr id="8" name="Picture 7" descr=" 8">
            <a:extLst>
              <a:ext uri="{FF2B5EF4-FFF2-40B4-BE49-F238E27FC236}">
                <a16:creationId xmlns:a16="http://schemas.microsoft.com/office/drawing/2014/main" id="{1962AD79-5313-EE4B-B478-EA22C85D1838}"/>
              </a:ext>
            </a:extLst>
          </p:cNvPr>
          <p:cNvPicPr>
            <a:picLocks noChangeAspect="1"/>
          </p:cNvPicPr>
          <p:nvPr/>
        </p:nvPicPr>
        <p:blipFill>
          <a:blip r:embed="rId3"/>
          <a:stretch>
            <a:fillRect/>
          </a:stretch>
        </p:blipFill>
        <p:spPr>
          <a:xfrm>
            <a:off x="4585941" y="0"/>
            <a:ext cx="4558044" cy="5143500"/>
          </a:xfrm>
          <a:prstGeom prst="rect">
            <a:avLst/>
          </a:prstGeom>
        </p:spPr>
      </p:pic>
      <p:sp>
        <p:nvSpPr>
          <p:cNvPr id="6" name="TextBox 5" descr=" 9">
            <a:extLst>
              <a:ext uri="{FF2B5EF4-FFF2-40B4-BE49-F238E27FC236}">
                <a16:creationId xmlns:a16="http://schemas.microsoft.com/office/drawing/2014/main" id="{722C03C0-2A97-4BDF-8238-ABF6AA38DA0E}"/>
              </a:ext>
            </a:extLst>
          </p:cNvPr>
          <p:cNvSpPr txBox="1"/>
          <p:nvPr/>
        </p:nvSpPr>
        <p:spPr>
          <a:xfrm>
            <a:off x="5026247" y="875132"/>
            <a:ext cx="3677433" cy="3416320"/>
          </a:xfrm>
          <a:prstGeom prst="rect">
            <a:avLst/>
          </a:prstGeom>
          <a:solidFill>
            <a:srgbClr val="FFFFFF">
              <a:alpha val="75686"/>
            </a:srgbClr>
          </a:solidFill>
          <a:ln>
            <a:solidFill>
              <a:srgbClr val="223C78"/>
            </a:solidFill>
          </a:ln>
        </p:spPr>
        <p:txBody>
          <a:bodyPr wrap="square" rtlCol="0">
            <a:spAutoFit/>
          </a:bodyPr>
          <a:lstStyle/>
          <a:p>
            <a:pPr algn="ctr"/>
            <a:r>
              <a:rPr lang="en-US" sz="2700" dirty="0">
                <a:solidFill>
                  <a:srgbClr val="002060"/>
                </a:solidFill>
              </a:rPr>
              <a:t>You have heard that it was said, “You shall love your neighbor and hate your enemy.” But I say to you, Love your enemies and pray for those who persecute you</a:t>
            </a:r>
          </a:p>
          <a:p>
            <a:pPr algn="ctr"/>
            <a:r>
              <a:rPr lang="en-US" sz="2700" dirty="0">
                <a:solidFill>
                  <a:srgbClr val="002060"/>
                </a:solidFill>
              </a:rPr>
              <a:t>(Mt. 5:43-44)</a:t>
            </a:r>
          </a:p>
        </p:txBody>
      </p:sp>
    </p:spTree>
    <p:extLst>
      <p:ext uri="{BB962C8B-B14F-4D97-AF65-F5344CB8AC3E}">
        <p14:creationId xmlns:p14="http://schemas.microsoft.com/office/powerpoint/2010/main" val="1916273405"/>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picture containing pencil, stationary, writing implement&#10;&#10;Description automatically generated">
            <a:extLst>
              <a:ext uri="{FF2B5EF4-FFF2-40B4-BE49-F238E27FC236}">
                <a16:creationId xmlns:a16="http://schemas.microsoft.com/office/drawing/2014/main" id="{BFB90753-BD83-0E4F-B734-70519191F1BC}"/>
              </a:ext>
            </a:extLst>
          </p:cNvPr>
          <p:cNvPicPr>
            <a:picLocks noChangeAspect="1"/>
          </p:cNvPicPr>
          <p:nvPr/>
        </p:nvPicPr>
        <p:blipFill rotWithShape="1">
          <a:blip r:embed="rId2"/>
          <a:srcRect t="15730"/>
          <a:stretch/>
        </p:blipFill>
        <p:spPr>
          <a:xfrm>
            <a:off x="15" y="7"/>
            <a:ext cx="9143985" cy="5143493"/>
          </a:xfrm>
          <a:prstGeom prst="rect">
            <a:avLst/>
          </a:prstGeom>
        </p:spPr>
      </p:pic>
      <p:sp>
        <p:nvSpPr>
          <p:cNvPr id="4" name="TextBox 3">
            <a:extLst>
              <a:ext uri="{FF2B5EF4-FFF2-40B4-BE49-F238E27FC236}">
                <a16:creationId xmlns:a16="http://schemas.microsoft.com/office/drawing/2014/main" id="{C9B8D07A-37E0-5445-8FD4-6A0314BFE68A}"/>
              </a:ext>
            </a:extLst>
          </p:cNvPr>
          <p:cNvSpPr txBox="1"/>
          <p:nvPr/>
        </p:nvSpPr>
        <p:spPr>
          <a:xfrm>
            <a:off x="589145" y="471138"/>
            <a:ext cx="7908342" cy="600164"/>
          </a:xfrm>
          <a:prstGeom prst="rect">
            <a:avLst/>
          </a:prstGeom>
          <a:noFill/>
        </p:spPr>
        <p:txBody>
          <a:bodyPr wrap="square" rtlCol="0">
            <a:spAutoFit/>
          </a:bodyPr>
          <a:lstStyle/>
          <a:p>
            <a:pPr algn="ctr"/>
            <a:r>
              <a:rPr lang="en-US" sz="3300" b="1" dirty="0">
                <a:solidFill>
                  <a:schemeClr val="bg1"/>
                </a:solidFill>
              </a:rPr>
              <a:t>These seem totally opposite to ea</a:t>
            </a:r>
            <a:r>
              <a:rPr lang="en-US" sz="3300" b="1" dirty="0"/>
              <a:t>ch other</a:t>
            </a:r>
          </a:p>
        </p:txBody>
      </p:sp>
    </p:spTree>
    <p:extLst>
      <p:ext uri="{BB962C8B-B14F-4D97-AF65-F5344CB8AC3E}">
        <p14:creationId xmlns:p14="http://schemas.microsoft.com/office/powerpoint/2010/main" val="12567647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3462943C-ED22-9044-B2AE-0AEFDEC76458}"/>
              </a:ext>
            </a:extLst>
          </p:cNvPr>
          <p:cNvPicPr>
            <a:picLocks noChangeAspect="1"/>
          </p:cNvPicPr>
          <p:nvPr/>
        </p:nvPicPr>
        <p:blipFill>
          <a:blip r:embed="rId2"/>
          <a:stretch>
            <a:fillRect/>
          </a:stretch>
        </p:blipFill>
        <p:spPr>
          <a:xfrm>
            <a:off x="0" y="7358"/>
            <a:ext cx="9144000" cy="5128785"/>
          </a:xfrm>
          <a:prstGeom prst="rect">
            <a:avLst/>
          </a:prstGeom>
        </p:spPr>
      </p:pic>
      <p:sp>
        <p:nvSpPr>
          <p:cNvPr id="4" name="Rectangle 3" descr=" 4">
            <a:extLst>
              <a:ext uri="{FF2B5EF4-FFF2-40B4-BE49-F238E27FC236}">
                <a16:creationId xmlns:a16="http://schemas.microsoft.com/office/drawing/2014/main" id="{7C43A04E-C752-2A42-A21E-65C8D1F04165}"/>
              </a:ext>
            </a:extLst>
          </p:cNvPr>
          <p:cNvSpPr/>
          <p:nvPr/>
        </p:nvSpPr>
        <p:spPr>
          <a:xfrm>
            <a:off x="3111191" y="7358"/>
            <a:ext cx="2943922" cy="51287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5" name="Rectangle 4" descr=" 5">
            <a:extLst>
              <a:ext uri="{FF2B5EF4-FFF2-40B4-BE49-F238E27FC236}">
                <a16:creationId xmlns:a16="http://schemas.microsoft.com/office/drawing/2014/main" id="{8E638BC1-7C91-C841-8B87-26D7CDF15A73}"/>
              </a:ext>
            </a:extLst>
          </p:cNvPr>
          <p:cNvSpPr/>
          <p:nvPr/>
        </p:nvSpPr>
        <p:spPr>
          <a:xfrm>
            <a:off x="6127596" y="0"/>
            <a:ext cx="2943922" cy="51287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Tree>
    <p:extLst>
      <p:ext uri="{BB962C8B-B14F-4D97-AF65-F5344CB8AC3E}">
        <p14:creationId xmlns:p14="http://schemas.microsoft.com/office/powerpoint/2010/main" val="1280915388"/>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3462943C-ED22-9044-B2AE-0AEFDEC76458}"/>
              </a:ext>
            </a:extLst>
          </p:cNvPr>
          <p:cNvPicPr>
            <a:picLocks noChangeAspect="1"/>
          </p:cNvPicPr>
          <p:nvPr/>
        </p:nvPicPr>
        <p:blipFill>
          <a:blip r:embed="rId2"/>
          <a:stretch>
            <a:fillRect/>
          </a:stretch>
        </p:blipFill>
        <p:spPr>
          <a:xfrm>
            <a:off x="0" y="7358"/>
            <a:ext cx="9144000" cy="5128785"/>
          </a:xfrm>
          <a:prstGeom prst="rect">
            <a:avLst/>
          </a:prstGeom>
        </p:spPr>
      </p:pic>
      <p:sp>
        <p:nvSpPr>
          <p:cNvPr id="5" name="Rectangle 4" descr=" 5">
            <a:extLst>
              <a:ext uri="{FF2B5EF4-FFF2-40B4-BE49-F238E27FC236}">
                <a16:creationId xmlns:a16="http://schemas.microsoft.com/office/drawing/2014/main" id="{8E638BC1-7C91-C841-8B87-26D7CDF15A73}"/>
              </a:ext>
            </a:extLst>
          </p:cNvPr>
          <p:cNvSpPr/>
          <p:nvPr/>
        </p:nvSpPr>
        <p:spPr>
          <a:xfrm>
            <a:off x="6127596" y="0"/>
            <a:ext cx="2943922" cy="51287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Tree>
    <p:extLst>
      <p:ext uri="{BB962C8B-B14F-4D97-AF65-F5344CB8AC3E}">
        <p14:creationId xmlns:p14="http://schemas.microsoft.com/office/powerpoint/2010/main" val="172364441"/>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DFB462E0-B2AC-F04F-B4AA-7313647B7C0C}"/>
              </a:ext>
            </a:extLst>
          </p:cNvPr>
          <p:cNvPicPr>
            <a:picLocks noChangeAspect="1"/>
          </p:cNvPicPr>
          <p:nvPr/>
        </p:nvPicPr>
        <p:blipFill>
          <a:blip r:embed="rId2"/>
          <a:stretch>
            <a:fillRect/>
          </a:stretch>
        </p:blipFill>
        <p:spPr>
          <a:xfrm>
            <a:off x="0" y="6350"/>
            <a:ext cx="9144000" cy="5130800"/>
          </a:xfrm>
          <a:prstGeom prst="rect">
            <a:avLst/>
          </a:prstGeom>
        </p:spPr>
      </p:pic>
    </p:spTree>
    <p:extLst>
      <p:ext uri="{BB962C8B-B14F-4D97-AF65-F5344CB8AC3E}">
        <p14:creationId xmlns:p14="http://schemas.microsoft.com/office/powerpoint/2010/main" val="1035924113"/>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outdoor object&#10;&#10;Description automatically generated">
            <a:extLst>
              <a:ext uri="{FF2B5EF4-FFF2-40B4-BE49-F238E27FC236}">
                <a16:creationId xmlns:a16="http://schemas.microsoft.com/office/drawing/2014/main" id="{37A7FDCC-9736-DF45-870D-A3D62EBC503E}"/>
              </a:ext>
            </a:extLst>
          </p:cNvPr>
          <p:cNvPicPr>
            <a:picLocks noChangeAspect="1"/>
          </p:cNvPicPr>
          <p:nvPr/>
        </p:nvPicPr>
        <p:blipFill>
          <a:blip r:embed="rId2"/>
          <a:stretch>
            <a:fillRect/>
          </a:stretch>
        </p:blipFill>
        <p:spPr>
          <a:xfrm>
            <a:off x="2077249" y="384716"/>
            <a:ext cx="4989503" cy="5143500"/>
          </a:xfrm>
          <a:prstGeom prst="rect">
            <a:avLst/>
          </a:prstGeom>
        </p:spPr>
      </p:pic>
      <p:sp>
        <p:nvSpPr>
          <p:cNvPr id="4" name="TextBox 3">
            <a:extLst>
              <a:ext uri="{FF2B5EF4-FFF2-40B4-BE49-F238E27FC236}">
                <a16:creationId xmlns:a16="http://schemas.microsoft.com/office/drawing/2014/main" id="{E5D458D8-30C7-9949-9CBC-176A1A3B948A}"/>
              </a:ext>
            </a:extLst>
          </p:cNvPr>
          <p:cNvSpPr txBox="1"/>
          <p:nvPr/>
        </p:nvSpPr>
        <p:spPr>
          <a:xfrm>
            <a:off x="1146362" y="317807"/>
            <a:ext cx="6851277" cy="600164"/>
          </a:xfrm>
          <a:prstGeom prst="rect">
            <a:avLst/>
          </a:prstGeom>
          <a:noFill/>
        </p:spPr>
        <p:txBody>
          <a:bodyPr wrap="square" rtlCol="0">
            <a:spAutoFit/>
          </a:bodyPr>
          <a:lstStyle/>
          <a:p>
            <a:pPr algn="ctr"/>
            <a:r>
              <a:rPr lang="en-US" sz="3300" b="1" dirty="0">
                <a:solidFill>
                  <a:srgbClr val="002060"/>
                </a:solidFill>
              </a:rPr>
              <a:t>The answers are all over the map</a:t>
            </a:r>
          </a:p>
        </p:txBody>
      </p:sp>
    </p:spTree>
    <p:extLst>
      <p:ext uri="{BB962C8B-B14F-4D97-AF65-F5344CB8AC3E}">
        <p14:creationId xmlns:p14="http://schemas.microsoft.com/office/powerpoint/2010/main" val="31261565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0B1CF36-F76F-BA4D-8CE2-234C64D0327E}"/>
              </a:ext>
            </a:extLst>
          </p:cNvPr>
          <p:cNvPicPr>
            <a:picLocks noChangeAspect="1"/>
          </p:cNvPicPr>
          <p:nvPr/>
        </p:nvPicPr>
        <p:blipFill rotWithShape="1">
          <a:blip r:embed="rId2"/>
          <a:srcRect b="443"/>
          <a:stretch/>
        </p:blipFill>
        <p:spPr>
          <a:xfrm>
            <a:off x="15" y="7"/>
            <a:ext cx="9143985" cy="5143493"/>
          </a:xfrm>
          <a:prstGeom prst="rect">
            <a:avLst/>
          </a:prstGeom>
        </p:spPr>
      </p:pic>
      <p:sp>
        <p:nvSpPr>
          <p:cNvPr id="4" name="TextBox 3">
            <a:extLst>
              <a:ext uri="{FF2B5EF4-FFF2-40B4-BE49-F238E27FC236}">
                <a16:creationId xmlns:a16="http://schemas.microsoft.com/office/drawing/2014/main" id="{2AD224C2-4081-864E-8105-3DCCC63EE8F4}"/>
              </a:ext>
            </a:extLst>
          </p:cNvPr>
          <p:cNvSpPr txBox="1"/>
          <p:nvPr/>
        </p:nvSpPr>
        <p:spPr>
          <a:xfrm>
            <a:off x="418171" y="183993"/>
            <a:ext cx="2829048" cy="600164"/>
          </a:xfrm>
          <a:prstGeom prst="rect">
            <a:avLst/>
          </a:prstGeom>
          <a:solidFill>
            <a:schemeClr val="bg1"/>
          </a:solidFill>
        </p:spPr>
        <p:txBody>
          <a:bodyPr wrap="square" rtlCol="0">
            <a:spAutoFit/>
          </a:bodyPr>
          <a:lstStyle/>
          <a:p>
            <a:pPr algn="ctr"/>
            <a:r>
              <a:rPr lang="en-US" sz="3300" b="1" dirty="0">
                <a:solidFill>
                  <a:srgbClr val="002060"/>
                </a:solidFill>
              </a:rPr>
              <a:t>Alter the text</a:t>
            </a:r>
          </a:p>
        </p:txBody>
      </p:sp>
    </p:spTree>
    <p:extLst>
      <p:ext uri="{BB962C8B-B14F-4D97-AF65-F5344CB8AC3E}">
        <p14:creationId xmlns:p14="http://schemas.microsoft.com/office/powerpoint/2010/main" val="10897748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close up of a piece of paper&#10;&#10;Description automatically generated">
            <a:extLst>
              <a:ext uri="{FF2B5EF4-FFF2-40B4-BE49-F238E27FC236}">
                <a16:creationId xmlns:a16="http://schemas.microsoft.com/office/drawing/2014/main" id="{4833AEB0-4685-E940-8D31-8903B8664835}"/>
              </a:ext>
            </a:extLst>
          </p:cNvPr>
          <p:cNvPicPr>
            <a:picLocks noChangeAspect="1"/>
          </p:cNvPicPr>
          <p:nvPr/>
        </p:nvPicPr>
        <p:blipFill rotWithShape="1">
          <a:blip r:embed="rId2"/>
          <a:srcRect b="22681"/>
          <a:stretch/>
        </p:blipFill>
        <p:spPr>
          <a:xfrm>
            <a:off x="15" y="7"/>
            <a:ext cx="9143985" cy="5143493"/>
          </a:xfrm>
          <a:prstGeom prst="rect">
            <a:avLst/>
          </a:prstGeom>
        </p:spPr>
      </p:pic>
      <p:sp>
        <p:nvSpPr>
          <p:cNvPr id="5" name="TextBox 4">
            <a:extLst>
              <a:ext uri="{FF2B5EF4-FFF2-40B4-BE49-F238E27FC236}">
                <a16:creationId xmlns:a16="http://schemas.microsoft.com/office/drawing/2014/main" id="{87378256-5435-8B49-9654-4774EF40763F}"/>
              </a:ext>
            </a:extLst>
          </p:cNvPr>
          <p:cNvSpPr txBox="1"/>
          <p:nvPr/>
        </p:nvSpPr>
        <p:spPr>
          <a:xfrm rot="20324569">
            <a:off x="5068230" y="2181006"/>
            <a:ext cx="1538868" cy="1015663"/>
          </a:xfrm>
          <a:prstGeom prst="rect">
            <a:avLst/>
          </a:prstGeom>
          <a:noFill/>
        </p:spPr>
        <p:txBody>
          <a:bodyPr wrap="square" rtlCol="0">
            <a:spAutoFit/>
          </a:bodyPr>
          <a:lstStyle/>
          <a:p>
            <a:r>
              <a:rPr lang="en-US" sz="6000" dirty="0">
                <a:solidFill>
                  <a:srgbClr val="565A63"/>
                </a:solidFill>
                <a:latin typeface="Apple Chancery" panose="03020702040506060504" pitchFamily="66" charset="-79"/>
                <a:cs typeface="Apple Chancery" panose="03020702040506060504" pitchFamily="66" charset="-79"/>
              </a:rPr>
              <a:t>God</a:t>
            </a:r>
          </a:p>
        </p:txBody>
      </p:sp>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B84270F4-591F-0342-841B-59DE79B2AB7F}"/>
                  </a:ext>
                </a:extLst>
              </p14:cNvPr>
              <p14:cNvContentPartPr/>
              <p14:nvPr/>
            </p14:nvContentPartPr>
            <p14:xfrm>
              <a:off x="5097792" y="2277047"/>
              <a:ext cx="432270" cy="1009530"/>
            </p14:xfrm>
          </p:contentPart>
        </mc:Choice>
        <mc:Fallback xmlns="">
          <p:pic>
            <p:nvPicPr>
              <p:cNvPr id="6" name="Ink 5">
                <a:extLst>
                  <a:ext uri="{FF2B5EF4-FFF2-40B4-BE49-F238E27FC236}">
                    <a16:creationId xmlns:a16="http://schemas.microsoft.com/office/drawing/2014/main" id="{B84270F4-591F-0342-841B-59DE79B2AB7F}"/>
                  </a:ext>
                </a:extLst>
              </p:cNvPr>
              <p:cNvPicPr/>
              <p:nvPr/>
            </p:nvPicPr>
            <p:blipFill>
              <a:blip r:embed="rId4"/>
              <a:stretch>
                <a:fillRect/>
              </a:stretch>
            </p:blipFill>
            <p:spPr>
              <a:xfrm>
                <a:off x="5079796" y="2259052"/>
                <a:ext cx="467903" cy="1045160"/>
              </a:xfrm>
              <a:prstGeom prst="rect">
                <a:avLst/>
              </a:prstGeom>
            </p:spPr>
          </p:pic>
        </mc:Fallback>
      </mc:AlternateContent>
      <p:sp>
        <p:nvSpPr>
          <p:cNvPr id="7" name="TextBox 6">
            <a:extLst>
              <a:ext uri="{FF2B5EF4-FFF2-40B4-BE49-F238E27FC236}">
                <a16:creationId xmlns:a16="http://schemas.microsoft.com/office/drawing/2014/main" id="{7BA40321-1868-4347-8AB7-6CA572C73343}"/>
              </a:ext>
            </a:extLst>
          </p:cNvPr>
          <p:cNvSpPr txBox="1"/>
          <p:nvPr/>
        </p:nvSpPr>
        <p:spPr>
          <a:xfrm>
            <a:off x="418171" y="183993"/>
            <a:ext cx="2090854" cy="600164"/>
          </a:xfrm>
          <a:prstGeom prst="rect">
            <a:avLst/>
          </a:prstGeom>
          <a:solidFill>
            <a:schemeClr val="bg1"/>
          </a:solidFill>
        </p:spPr>
        <p:txBody>
          <a:bodyPr wrap="square" rtlCol="0">
            <a:spAutoFit/>
          </a:bodyPr>
          <a:lstStyle/>
          <a:p>
            <a:pPr algn="ctr"/>
            <a:r>
              <a:rPr lang="en-US" sz="3300" b="1" dirty="0">
                <a:solidFill>
                  <a:srgbClr val="002060"/>
                </a:solidFill>
              </a:rPr>
              <a:t>Alter God</a:t>
            </a:r>
          </a:p>
        </p:txBody>
      </p:sp>
    </p:spTree>
    <p:extLst>
      <p:ext uri="{BB962C8B-B14F-4D97-AF65-F5344CB8AC3E}">
        <p14:creationId xmlns:p14="http://schemas.microsoft.com/office/powerpoint/2010/main" val="31210677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99FD2268-A55C-8B49-96AB-7219A461E14D}"/>
              </a:ext>
            </a:extLst>
          </p:cNvPr>
          <p:cNvPicPr>
            <a:picLocks noChangeAspect="1"/>
          </p:cNvPicPr>
          <p:nvPr/>
        </p:nvPicPr>
        <p:blipFill rotWithShape="1">
          <a:blip r:embed="rId2"/>
          <a:srcRect t="10756" b="4974"/>
          <a:stretch/>
        </p:blipFill>
        <p:spPr>
          <a:xfrm flipH="1">
            <a:off x="15" y="7"/>
            <a:ext cx="9143985" cy="5143493"/>
          </a:xfrm>
          <a:prstGeom prst="rect">
            <a:avLst/>
          </a:prstGeom>
        </p:spPr>
      </p:pic>
    </p:spTree>
    <p:extLst>
      <p:ext uri="{BB962C8B-B14F-4D97-AF65-F5344CB8AC3E}">
        <p14:creationId xmlns:p14="http://schemas.microsoft.com/office/powerpoint/2010/main" val="3670669771"/>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99FD2268-A55C-8B49-96AB-7219A461E14D}"/>
              </a:ext>
            </a:extLst>
          </p:cNvPr>
          <p:cNvPicPr>
            <a:picLocks noChangeAspect="1"/>
          </p:cNvPicPr>
          <p:nvPr/>
        </p:nvPicPr>
        <p:blipFill rotWithShape="1">
          <a:blip r:embed="rId2"/>
          <a:srcRect t="10756" b="4974"/>
          <a:stretch/>
        </p:blipFill>
        <p:spPr>
          <a:xfrm flipH="1">
            <a:off x="15" y="7"/>
            <a:ext cx="9143985" cy="5143493"/>
          </a:xfrm>
          <a:prstGeom prst="rect">
            <a:avLst/>
          </a:prstGeom>
        </p:spPr>
      </p:pic>
      <p:sp>
        <p:nvSpPr>
          <p:cNvPr id="4" name="TextBox 3" descr=" 4">
            <a:extLst>
              <a:ext uri="{FF2B5EF4-FFF2-40B4-BE49-F238E27FC236}">
                <a16:creationId xmlns:a16="http://schemas.microsoft.com/office/drawing/2014/main" id="{5EA6F4E8-6F1F-40DF-A718-FA7D30E4CD9D}"/>
              </a:ext>
            </a:extLst>
          </p:cNvPr>
          <p:cNvSpPr txBox="1"/>
          <p:nvPr/>
        </p:nvSpPr>
        <p:spPr>
          <a:xfrm>
            <a:off x="1020337" y="3696627"/>
            <a:ext cx="2542478" cy="1338828"/>
          </a:xfrm>
          <a:prstGeom prst="rect">
            <a:avLst/>
          </a:prstGeom>
          <a:solidFill>
            <a:schemeClr val="bg1"/>
          </a:solidFill>
        </p:spPr>
        <p:txBody>
          <a:bodyPr wrap="square" rtlCol="0">
            <a:spAutoFit/>
          </a:bodyPr>
          <a:lstStyle/>
          <a:p>
            <a:pPr algn="ctr"/>
            <a:r>
              <a:rPr lang="en-US" sz="2700" b="1" dirty="0">
                <a:solidFill>
                  <a:srgbClr val="002060"/>
                </a:solidFill>
              </a:rPr>
              <a:t>Shabby, mean, vengeful, hateful O.T. God</a:t>
            </a:r>
          </a:p>
        </p:txBody>
      </p:sp>
    </p:spTree>
    <p:extLst>
      <p:ext uri="{BB962C8B-B14F-4D97-AF65-F5344CB8AC3E}">
        <p14:creationId xmlns:p14="http://schemas.microsoft.com/office/powerpoint/2010/main" val="2155426568"/>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99FD2268-A55C-8B49-96AB-7219A461E14D}"/>
              </a:ext>
            </a:extLst>
          </p:cNvPr>
          <p:cNvPicPr>
            <a:picLocks noChangeAspect="1"/>
          </p:cNvPicPr>
          <p:nvPr/>
        </p:nvPicPr>
        <p:blipFill rotWithShape="1">
          <a:blip r:embed="rId2"/>
          <a:srcRect t="10756" b="4974"/>
          <a:stretch/>
        </p:blipFill>
        <p:spPr>
          <a:xfrm flipH="1">
            <a:off x="15" y="7"/>
            <a:ext cx="9143985" cy="5143493"/>
          </a:xfrm>
          <a:prstGeom prst="rect">
            <a:avLst/>
          </a:prstGeom>
        </p:spPr>
      </p:pic>
      <p:sp>
        <p:nvSpPr>
          <p:cNvPr id="4" name="TextBox 3" descr=" 4">
            <a:extLst>
              <a:ext uri="{FF2B5EF4-FFF2-40B4-BE49-F238E27FC236}">
                <a16:creationId xmlns:a16="http://schemas.microsoft.com/office/drawing/2014/main" id="{5EA6F4E8-6F1F-40DF-A718-FA7D30E4CD9D}"/>
              </a:ext>
            </a:extLst>
          </p:cNvPr>
          <p:cNvSpPr txBox="1"/>
          <p:nvPr/>
        </p:nvSpPr>
        <p:spPr>
          <a:xfrm>
            <a:off x="1020337" y="3696627"/>
            <a:ext cx="2542478" cy="1338828"/>
          </a:xfrm>
          <a:prstGeom prst="rect">
            <a:avLst/>
          </a:prstGeom>
          <a:solidFill>
            <a:schemeClr val="bg1"/>
          </a:solidFill>
        </p:spPr>
        <p:txBody>
          <a:bodyPr wrap="square" rtlCol="0">
            <a:spAutoFit/>
          </a:bodyPr>
          <a:lstStyle/>
          <a:p>
            <a:pPr algn="ctr"/>
            <a:r>
              <a:rPr lang="en-US" sz="2700" b="1" dirty="0">
                <a:solidFill>
                  <a:srgbClr val="002060"/>
                </a:solidFill>
              </a:rPr>
              <a:t>Shabby, mean, vengeful, hateful O.T. God</a:t>
            </a:r>
          </a:p>
        </p:txBody>
      </p:sp>
      <p:sp>
        <p:nvSpPr>
          <p:cNvPr id="5" name="TextBox 4" descr=" 5">
            <a:extLst>
              <a:ext uri="{FF2B5EF4-FFF2-40B4-BE49-F238E27FC236}">
                <a16:creationId xmlns:a16="http://schemas.microsoft.com/office/drawing/2014/main" id="{7835C922-F179-494A-B755-1440456D5D9F}"/>
              </a:ext>
            </a:extLst>
          </p:cNvPr>
          <p:cNvSpPr txBox="1"/>
          <p:nvPr/>
        </p:nvSpPr>
        <p:spPr>
          <a:xfrm>
            <a:off x="5581186" y="3894676"/>
            <a:ext cx="2542478" cy="923330"/>
          </a:xfrm>
          <a:prstGeom prst="rect">
            <a:avLst/>
          </a:prstGeom>
          <a:solidFill>
            <a:schemeClr val="bg1"/>
          </a:solidFill>
        </p:spPr>
        <p:txBody>
          <a:bodyPr wrap="square" rtlCol="0">
            <a:spAutoFit/>
          </a:bodyPr>
          <a:lstStyle/>
          <a:p>
            <a:pPr algn="ctr"/>
            <a:r>
              <a:rPr lang="en-US" sz="2700" b="1" dirty="0">
                <a:solidFill>
                  <a:srgbClr val="002060"/>
                </a:solidFill>
              </a:rPr>
              <a:t>Shiny, kind loving N.T. God</a:t>
            </a:r>
          </a:p>
        </p:txBody>
      </p:sp>
    </p:spTree>
    <p:extLst>
      <p:ext uri="{BB962C8B-B14F-4D97-AF65-F5344CB8AC3E}">
        <p14:creationId xmlns:p14="http://schemas.microsoft.com/office/powerpoint/2010/main" val="3816719730"/>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person taking a selfie&#10;&#10;Description automatically generated">
            <a:extLst>
              <a:ext uri="{FF2B5EF4-FFF2-40B4-BE49-F238E27FC236}">
                <a16:creationId xmlns:a16="http://schemas.microsoft.com/office/drawing/2014/main" id="{813526C6-2C11-1A45-8C05-10DFF41BA3A9}"/>
              </a:ext>
            </a:extLst>
          </p:cNvPr>
          <p:cNvPicPr>
            <a:picLocks noChangeAspect="1"/>
          </p:cNvPicPr>
          <p:nvPr/>
        </p:nvPicPr>
        <p:blipFill rotWithShape="1">
          <a:blip r:embed="rId2"/>
          <a:srcRect b="15730"/>
          <a:stretch/>
        </p:blipFill>
        <p:spPr>
          <a:xfrm>
            <a:off x="15" y="7"/>
            <a:ext cx="9143985" cy="5143493"/>
          </a:xfrm>
          <a:prstGeom prst="rect">
            <a:avLst/>
          </a:prstGeom>
        </p:spPr>
      </p:pic>
      <p:sp>
        <p:nvSpPr>
          <p:cNvPr id="4" name="TextBox 3">
            <a:extLst>
              <a:ext uri="{FF2B5EF4-FFF2-40B4-BE49-F238E27FC236}">
                <a16:creationId xmlns:a16="http://schemas.microsoft.com/office/drawing/2014/main" id="{A2E6787C-9E41-F24E-8818-9CDCA1120CDC}"/>
              </a:ext>
            </a:extLst>
          </p:cNvPr>
          <p:cNvSpPr txBox="1"/>
          <p:nvPr/>
        </p:nvSpPr>
        <p:spPr>
          <a:xfrm>
            <a:off x="1427356" y="384715"/>
            <a:ext cx="6289288" cy="600164"/>
          </a:xfrm>
          <a:prstGeom prst="rect">
            <a:avLst/>
          </a:prstGeom>
          <a:solidFill>
            <a:schemeClr val="bg1"/>
          </a:solidFill>
        </p:spPr>
        <p:txBody>
          <a:bodyPr wrap="square" rtlCol="0">
            <a:spAutoFit/>
          </a:bodyPr>
          <a:lstStyle/>
          <a:p>
            <a:pPr algn="ctr"/>
            <a:r>
              <a:rPr lang="en-US" sz="3300" b="1" dirty="0">
                <a:solidFill>
                  <a:srgbClr val="002060"/>
                </a:solidFill>
              </a:rPr>
              <a:t>Alter how we read the Bible</a:t>
            </a:r>
          </a:p>
        </p:txBody>
      </p:sp>
    </p:spTree>
    <p:extLst>
      <p:ext uri="{BB962C8B-B14F-4D97-AF65-F5344CB8AC3E}">
        <p14:creationId xmlns:p14="http://schemas.microsoft.com/office/powerpoint/2010/main" val="19812917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taking a selfie&#10;&#10;Description automatically generated">
            <a:extLst>
              <a:ext uri="{FF2B5EF4-FFF2-40B4-BE49-F238E27FC236}">
                <a16:creationId xmlns:a16="http://schemas.microsoft.com/office/drawing/2014/main" id="{813526C6-2C11-1A45-8C05-10DFF41BA3A9}"/>
              </a:ext>
            </a:extLst>
          </p:cNvPr>
          <p:cNvPicPr>
            <a:picLocks noChangeAspect="1"/>
          </p:cNvPicPr>
          <p:nvPr/>
        </p:nvPicPr>
        <p:blipFill rotWithShape="1">
          <a:blip r:embed="rId2"/>
          <a:srcRect b="15730"/>
          <a:stretch/>
        </p:blipFill>
        <p:spPr>
          <a:xfrm>
            <a:off x="15" y="7"/>
            <a:ext cx="9143985" cy="5143493"/>
          </a:xfrm>
          <a:prstGeom prst="rect">
            <a:avLst/>
          </a:prstGeom>
        </p:spPr>
      </p:pic>
      <p:sp>
        <p:nvSpPr>
          <p:cNvPr id="4" name="TextBox 3">
            <a:extLst>
              <a:ext uri="{FF2B5EF4-FFF2-40B4-BE49-F238E27FC236}">
                <a16:creationId xmlns:a16="http://schemas.microsoft.com/office/drawing/2014/main" id="{A2E6787C-9E41-F24E-8818-9CDCA1120CDC}"/>
              </a:ext>
            </a:extLst>
          </p:cNvPr>
          <p:cNvSpPr txBox="1"/>
          <p:nvPr/>
        </p:nvSpPr>
        <p:spPr>
          <a:xfrm>
            <a:off x="1427356" y="384715"/>
            <a:ext cx="6289288" cy="600164"/>
          </a:xfrm>
          <a:prstGeom prst="rect">
            <a:avLst/>
          </a:prstGeom>
          <a:solidFill>
            <a:schemeClr val="bg1"/>
          </a:solidFill>
        </p:spPr>
        <p:txBody>
          <a:bodyPr wrap="square" rtlCol="0">
            <a:spAutoFit/>
          </a:bodyPr>
          <a:lstStyle/>
          <a:p>
            <a:pPr algn="ctr"/>
            <a:r>
              <a:rPr lang="en-US" sz="3300" b="1" dirty="0">
                <a:solidFill>
                  <a:srgbClr val="002060"/>
                </a:solidFill>
              </a:rPr>
              <a:t>Alter how we see God</a:t>
            </a:r>
          </a:p>
        </p:txBody>
      </p:sp>
    </p:spTree>
    <p:extLst>
      <p:ext uri="{BB962C8B-B14F-4D97-AF65-F5344CB8AC3E}">
        <p14:creationId xmlns:p14="http://schemas.microsoft.com/office/powerpoint/2010/main" val="7007431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C3286C7-37D9-1648-A1FF-DBABCA4F276E}"/>
              </a:ext>
            </a:extLst>
          </p:cNvPr>
          <p:cNvPicPr>
            <a:picLocks noChangeAspect="1"/>
          </p:cNvPicPr>
          <p:nvPr/>
        </p:nvPicPr>
        <p:blipFill rotWithShape="1">
          <a:blip r:embed="rId2"/>
          <a:srcRect/>
          <a:stretch/>
        </p:blipFill>
        <p:spPr>
          <a:xfrm>
            <a:off x="15" y="7"/>
            <a:ext cx="9143985" cy="5143493"/>
          </a:xfrm>
          <a:prstGeom prst="rect">
            <a:avLst/>
          </a:prstGeom>
        </p:spPr>
      </p:pic>
    </p:spTree>
    <p:extLst>
      <p:ext uri="{BB962C8B-B14F-4D97-AF65-F5344CB8AC3E}">
        <p14:creationId xmlns:p14="http://schemas.microsoft.com/office/powerpoint/2010/main" val="30219916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73094F50-B015-A94D-A364-C9AC19B68D49}"/>
              </a:ext>
            </a:extLst>
          </p:cNvPr>
          <p:cNvPicPr>
            <a:picLocks noChangeAspect="1"/>
          </p:cNvPicPr>
          <p:nvPr/>
        </p:nvPicPr>
        <p:blipFill rotWithShape="1">
          <a:blip r:embed="rId2"/>
          <a:srcRect l="17715" r="17323" b="8100"/>
          <a:stretch/>
        </p:blipFill>
        <p:spPr>
          <a:xfrm>
            <a:off x="457200" y="882753"/>
            <a:ext cx="2549769" cy="3856763"/>
          </a:xfrm>
          <a:prstGeom prst="rect">
            <a:avLst/>
          </a:prstGeom>
          <a:ln w="38100" cap="sq">
            <a:solidFill>
              <a:srgbClr val="002060"/>
            </a:solidFill>
            <a:prstDash val="solid"/>
            <a:miter lim="800000"/>
          </a:ln>
          <a:effectLst>
            <a:outerShdw blurRad="50800" dist="38100" dir="2700000" algn="tl" rotWithShape="0">
              <a:srgbClr val="000000">
                <a:alpha val="43000"/>
              </a:srgbClr>
            </a:outerShdw>
          </a:effectLst>
        </p:spPr>
      </p:pic>
      <p:sp>
        <p:nvSpPr>
          <p:cNvPr id="5" name="TextBox 4" descr=" 5">
            <a:extLst>
              <a:ext uri="{FF2B5EF4-FFF2-40B4-BE49-F238E27FC236}">
                <a16:creationId xmlns:a16="http://schemas.microsoft.com/office/drawing/2014/main" id="{0653E994-B537-904E-89D2-C996D707B5FA}"/>
              </a:ext>
            </a:extLst>
          </p:cNvPr>
          <p:cNvSpPr txBox="1"/>
          <p:nvPr/>
        </p:nvSpPr>
        <p:spPr>
          <a:xfrm>
            <a:off x="1427356" y="282589"/>
            <a:ext cx="6289288" cy="707886"/>
          </a:xfrm>
          <a:prstGeom prst="rect">
            <a:avLst/>
          </a:prstGeom>
          <a:noFill/>
        </p:spPr>
        <p:txBody>
          <a:bodyPr wrap="square" rtlCol="0">
            <a:spAutoFit/>
          </a:bodyPr>
          <a:lstStyle/>
          <a:p>
            <a:pPr algn="ctr"/>
            <a:r>
              <a:rPr lang="en-US" sz="4000" b="1" dirty="0">
                <a:solidFill>
                  <a:srgbClr val="002060"/>
                </a:solidFill>
              </a:rPr>
              <a:t>God has divine immunity?</a:t>
            </a:r>
          </a:p>
        </p:txBody>
      </p:sp>
    </p:spTree>
    <p:extLst>
      <p:ext uri="{BB962C8B-B14F-4D97-AF65-F5344CB8AC3E}">
        <p14:creationId xmlns:p14="http://schemas.microsoft.com/office/powerpoint/2010/main" val="3399312228"/>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D16BEDC-C6B9-9744-9F7D-22FE3072BD76}"/>
              </a:ext>
            </a:extLst>
          </p:cNvPr>
          <p:cNvPicPr>
            <a:picLocks noChangeAspect="1"/>
          </p:cNvPicPr>
          <p:nvPr/>
        </p:nvPicPr>
        <p:blipFill rotWithShape="1">
          <a:blip r:embed="rId2"/>
          <a:srcRect b="15683"/>
          <a:stretch/>
        </p:blipFill>
        <p:spPr>
          <a:xfrm>
            <a:off x="0" y="-1004"/>
            <a:ext cx="9144000" cy="5144505"/>
          </a:xfrm>
          <a:prstGeom prst="rect">
            <a:avLst/>
          </a:prstGeom>
        </p:spPr>
      </p:pic>
      <p:sp>
        <p:nvSpPr>
          <p:cNvPr id="4" name="TextBox 3">
            <a:extLst>
              <a:ext uri="{FF2B5EF4-FFF2-40B4-BE49-F238E27FC236}">
                <a16:creationId xmlns:a16="http://schemas.microsoft.com/office/drawing/2014/main" id="{2B3330F5-2EF5-384D-A1AA-43F4BA088ACE}"/>
              </a:ext>
            </a:extLst>
          </p:cNvPr>
          <p:cNvSpPr txBox="1"/>
          <p:nvPr/>
        </p:nvSpPr>
        <p:spPr>
          <a:xfrm>
            <a:off x="2653061" y="3415990"/>
            <a:ext cx="3837878" cy="1477328"/>
          </a:xfrm>
          <a:prstGeom prst="rect">
            <a:avLst/>
          </a:prstGeom>
          <a:solidFill>
            <a:schemeClr val="bg1"/>
          </a:solidFill>
          <a:ln>
            <a:solidFill>
              <a:schemeClr val="tx1"/>
            </a:solidFill>
          </a:ln>
        </p:spPr>
        <p:txBody>
          <a:bodyPr wrap="square" rtlCol="0">
            <a:spAutoFit/>
          </a:bodyPr>
          <a:lstStyle/>
          <a:p>
            <a:pPr algn="ctr"/>
            <a:r>
              <a:rPr lang="en-US" sz="4500" dirty="0">
                <a:solidFill>
                  <a:srgbClr val="002060"/>
                </a:solidFill>
              </a:rPr>
              <a:t>God of War or God of Peace?</a:t>
            </a:r>
            <a:endParaRPr lang="en-US" sz="3300" dirty="0">
              <a:solidFill>
                <a:srgbClr val="002060"/>
              </a:solidFill>
            </a:endParaRPr>
          </a:p>
        </p:txBody>
      </p:sp>
    </p:spTree>
    <p:extLst>
      <p:ext uri="{BB962C8B-B14F-4D97-AF65-F5344CB8AC3E}">
        <p14:creationId xmlns:p14="http://schemas.microsoft.com/office/powerpoint/2010/main" val="8955142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 2">
            <a:extLst>
              <a:ext uri="{FF2B5EF4-FFF2-40B4-BE49-F238E27FC236}">
                <a16:creationId xmlns:a16="http://schemas.microsoft.com/office/drawing/2014/main" id="{337E275B-CDA9-42A0-869B-5CC85455DF24}"/>
              </a:ext>
            </a:extLst>
          </p:cNvPr>
          <p:cNvPicPr>
            <a:picLocks noChangeAspect="1"/>
          </p:cNvPicPr>
          <p:nvPr/>
        </p:nvPicPr>
        <p:blipFill rotWithShape="1">
          <a:blip r:embed="rId2"/>
          <a:srcRect l="2100" t="12361" r="2596" b="11990"/>
          <a:stretch/>
        </p:blipFill>
        <p:spPr>
          <a:xfrm rot="20953510">
            <a:off x="3587261" y="1465910"/>
            <a:ext cx="4519247" cy="2690446"/>
          </a:xfrm>
          <a:prstGeom prst="rect">
            <a:avLst/>
          </a:prstGeom>
        </p:spPr>
      </p:pic>
      <p:pic>
        <p:nvPicPr>
          <p:cNvPr id="3" name="Picture 2" descr=" 3">
            <a:extLst>
              <a:ext uri="{FF2B5EF4-FFF2-40B4-BE49-F238E27FC236}">
                <a16:creationId xmlns:a16="http://schemas.microsoft.com/office/drawing/2014/main" id="{73094F50-B015-A94D-A364-C9AC19B68D49}"/>
              </a:ext>
            </a:extLst>
          </p:cNvPr>
          <p:cNvPicPr>
            <a:picLocks noChangeAspect="1"/>
          </p:cNvPicPr>
          <p:nvPr/>
        </p:nvPicPr>
        <p:blipFill rotWithShape="1">
          <a:blip r:embed="rId3"/>
          <a:srcRect l="17715" r="17323" b="8100"/>
          <a:stretch/>
        </p:blipFill>
        <p:spPr>
          <a:xfrm>
            <a:off x="457200" y="882753"/>
            <a:ext cx="2549769" cy="3856763"/>
          </a:xfrm>
          <a:prstGeom prst="rect">
            <a:avLst/>
          </a:prstGeom>
          <a:ln w="38100" cap="sq">
            <a:solidFill>
              <a:srgbClr val="002060"/>
            </a:solidFill>
            <a:prstDash val="solid"/>
            <a:miter lim="800000"/>
          </a:ln>
          <a:effectLst>
            <a:outerShdw blurRad="50800" dist="38100" dir="2700000" algn="tl" rotWithShape="0">
              <a:srgbClr val="000000">
                <a:alpha val="43000"/>
              </a:srgbClr>
            </a:outerShdw>
          </a:effectLst>
        </p:spPr>
      </p:pic>
      <p:sp>
        <p:nvSpPr>
          <p:cNvPr id="5" name="TextBox 4" descr=" 5">
            <a:extLst>
              <a:ext uri="{FF2B5EF4-FFF2-40B4-BE49-F238E27FC236}">
                <a16:creationId xmlns:a16="http://schemas.microsoft.com/office/drawing/2014/main" id="{0653E994-B537-904E-89D2-C996D707B5FA}"/>
              </a:ext>
            </a:extLst>
          </p:cNvPr>
          <p:cNvSpPr txBox="1"/>
          <p:nvPr/>
        </p:nvSpPr>
        <p:spPr>
          <a:xfrm>
            <a:off x="1427356" y="282589"/>
            <a:ext cx="6289288" cy="707886"/>
          </a:xfrm>
          <a:prstGeom prst="rect">
            <a:avLst/>
          </a:prstGeom>
          <a:noFill/>
        </p:spPr>
        <p:txBody>
          <a:bodyPr wrap="square" rtlCol="0">
            <a:spAutoFit/>
          </a:bodyPr>
          <a:lstStyle/>
          <a:p>
            <a:pPr algn="ctr"/>
            <a:r>
              <a:rPr lang="en-US" sz="4000" b="1" dirty="0">
                <a:solidFill>
                  <a:srgbClr val="002060"/>
                </a:solidFill>
              </a:rPr>
              <a:t>God has divine immunity?</a:t>
            </a:r>
          </a:p>
        </p:txBody>
      </p:sp>
    </p:spTree>
    <p:extLst>
      <p:ext uri="{BB962C8B-B14F-4D97-AF65-F5344CB8AC3E}">
        <p14:creationId xmlns:p14="http://schemas.microsoft.com/office/powerpoint/2010/main" val="2783062452"/>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73094F50-B015-A94D-A364-C9AC19B68D49}"/>
              </a:ext>
            </a:extLst>
          </p:cNvPr>
          <p:cNvPicPr>
            <a:picLocks noChangeAspect="1"/>
          </p:cNvPicPr>
          <p:nvPr/>
        </p:nvPicPr>
        <p:blipFill rotWithShape="1">
          <a:blip r:embed="rId2"/>
          <a:srcRect l="17715" r="17323" b="8100"/>
          <a:stretch/>
        </p:blipFill>
        <p:spPr>
          <a:xfrm>
            <a:off x="457200" y="882753"/>
            <a:ext cx="2549769" cy="3856763"/>
          </a:xfrm>
          <a:prstGeom prst="rect">
            <a:avLst/>
          </a:prstGeom>
          <a:ln w="38100" cap="sq">
            <a:solidFill>
              <a:srgbClr val="002060"/>
            </a:solidFill>
            <a:prstDash val="solid"/>
            <a:miter lim="800000"/>
          </a:ln>
          <a:effectLst>
            <a:outerShdw blurRad="50800" dist="38100" dir="2700000" algn="tl" rotWithShape="0">
              <a:srgbClr val="000000">
                <a:alpha val="43000"/>
              </a:srgbClr>
            </a:outerShdw>
          </a:effectLst>
        </p:spPr>
      </p:pic>
      <p:sp>
        <p:nvSpPr>
          <p:cNvPr id="4" name="TextBox 3" descr=" 4">
            <a:extLst>
              <a:ext uri="{FF2B5EF4-FFF2-40B4-BE49-F238E27FC236}">
                <a16:creationId xmlns:a16="http://schemas.microsoft.com/office/drawing/2014/main" id="{AB22F53F-DF04-A84C-8B9C-A63AF3DF242F}"/>
              </a:ext>
            </a:extLst>
          </p:cNvPr>
          <p:cNvSpPr txBox="1"/>
          <p:nvPr/>
        </p:nvSpPr>
        <p:spPr>
          <a:xfrm>
            <a:off x="1427356" y="282589"/>
            <a:ext cx="6289288" cy="707886"/>
          </a:xfrm>
          <a:prstGeom prst="rect">
            <a:avLst/>
          </a:prstGeom>
          <a:noFill/>
        </p:spPr>
        <p:txBody>
          <a:bodyPr wrap="square" rtlCol="0">
            <a:spAutoFit/>
          </a:bodyPr>
          <a:lstStyle/>
          <a:p>
            <a:pPr algn="ctr"/>
            <a:r>
              <a:rPr lang="en-US" sz="4000" b="1" dirty="0">
                <a:solidFill>
                  <a:srgbClr val="002060"/>
                </a:solidFill>
              </a:rPr>
              <a:t>God has divine immunity?</a:t>
            </a:r>
          </a:p>
        </p:txBody>
      </p:sp>
      <p:sp>
        <p:nvSpPr>
          <p:cNvPr id="5" name="TextBox 4" descr=" 5">
            <a:extLst>
              <a:ext uri="{FF2B5EF4-FFF2-40B4-BE49-F238E27FC236}">
                <a16:creationId xmlns:a16="http://schemas.microsoft.com/office/drawing/2014/main" id="{20AE1B9B-C003-E049-9A60-EF51A4A024E1}"/>
              </a:ext>
            </a:extLst>
          </p:cNvPr>
          <p:cNvSpPr txBox="1"/>
          <p:nvPr/>
        </p:nvSpPr>
        <p:spPr>
          <a:xfrm>
            <a:off x="668216" y="2183255"/>
            <a:ext cx="8194431" cy="2677656"/>
          </a:xfrm>
          <a:prstGeom prst="rect">
            <a:avLst/>
          </a:prstGeom>
          <a:solidFill>
            <a:schemeClr val="bg1"/>
          </a:solidFill>
          <a:ln>
            <a:solidFill>
              <a:srgbClr val="002060"/>
            </a:solidFill>
          </a:ln>
        </p:spPr>
        <p:txBody>
          <a:bodyPr wrap="square" rtlCol="0">
            <a:spAutoFit/>
          </a:bodyPr>
          <a:lstStyle/>
          <a:p>
            <a:pPr algn="ctr"/>
            <a:r>
              <a:rPr lang="en-US" sz="2800" spc="-150" dirty="0">
                <a:solidFill>
                  <a:srgbClr val="002060"/>
                </a:solidFill>
              </a:rPr>
              <a:t>Nothing evil can be attributed to God because God is in his very essence good… What appears to the human mind as “evil” acts of God are in fact not “evil” acts at all since they come from the Lord himself.  There simply comes a point in which human reason must bow to the divine and recognize that his ways are truly not ours and his thoughts are truly above our own.</a:t>
            </a:r>
          </a:p>
        </p:txBody>
      </p:sp>
    </p:spTree>
    <p:extLst>
      <p:ext uri="{BB962C8B-B14F-4D97-AF65-F5344CB8AC3E}">
        <p14:creationId xmlns:p14="http://schemas.microsoft.com/office/powerpoint/2010/main" val="505101868"/>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73094F50-B015-A94D-A364-C9AC19B68D49}"/>
              </a:ext>
            </a:extLst>
          </p:cNvPr>
          <p:cNvPicPr>
            <a:picLocks noChangeAspect="1"/>
          </p:cNvPicPr>
          <p:nvPr/>
        </p:nvPicPr>
        <p:blipFill rotWithShape="1">
          <a:blip r:embed="rId2"/>
          <a:srcRect l="17715" r="17323" b="8100"/>
          <a:stretch/>
        </p:blipFill>
        <p:spPr>
          <a:xfrm>
            <a:off x="457200" y="882753"/>
            <a:ext cx="2549769" cy="3856763"/>
          </a:xfrm>
          <a:prstGeom prst="rect">
            <a:avLst/>
          </a:prstGeom>
          <a:ln w="38100" cap="sq">
            <a:solidFill>
              <a:srgbClr val="002060"/>
            </a:solidFill>
            <a:prstDash val="solid"/>
            <a:miter lim="800000"/>
          </a:ln>
          <a:effectLst>
            <a:outerShdw blurRad="50800" dist="38100" dir="2700000" algn="tl" rotWithShape="0">
              <a:srgbClr val="000000">
                <a:alpha val="43000"/>
              </a:srgbClr>
            </a:outerShdw>
          </a:effectLst>
        </p:spPr>
      </p:pic>
      <p:sp>
        <p:nvSpPr>
          <p:cNvPr id="4" name="TextBox 3" descr=" 4">
            <a:extLst>
              <a:ext uri="{FF2B5EF4-FFF2-40B4-BE49-F238E27FC236}">
                <a16:creationId xmlns:a16="http://schemas.microsoft.com/office/drawing/2014/main" id="{AB22F53F-DF04-A84C-8B9C-A63AF3DF242F}"/>
              </a:ext>
            </a:extLst>
          </p:cNvPr>
          <p:cNvSpPr txBox="1"/>
          <p:nvPr/>
        </p:nvSpPr>
        <p:spPr>
          <a:xfrm>
            <a:off x="1427356" y="282589"/>
            <a:ext cx="6289288" cy="707886"/>
          </a:xfrm>
          <a:prstGeom prst="rect">
            <a:avLst/>
          </a:prstGeom>
          <a:noFill/>
        </p:spPr>
        <p:txBody>
          <a:bodyPr wrap="square" rtlCol="0">
            <a:spAutoFit/>
          </a:bodyPr>
          <a:lstStyle/>
          <a:p>
            <a:pPr algn="ctr"/>
            <a:r>
              <a:rPr lang="en-US" sz="4000" b="1" dirty="0">
                <a:solidFill>
                  <a:srgbClr val="002060"/>
                </a:solidFill>
              </a:rPr>
              <a:t>God has divine immunity?</a:t>
            </a:r>
          </a:p>
        </p:txBody>
      </p:sp>
      <p:sp>
        <p:nvSpPr>
          <p:cNvPr id="5" name="TextBox 4" descr=" 5">
            <a:extLst>
              <a:ext uri="{FF2B5EF4-FFF2-40B4-BE49-F238E27FC236}">
                <a16:creationId xmlns:a16="http://schemas.microsoft.com/office/drawing/2014/main" id="{20AE1B9B-C003-E049-9A60-EF51A4A024E1}"/>
              </a:ext>
            </a:extLst>
          </p:cNvPr>
          <p:cNvSpPr txBox="1"/>
          <p:nvPr/>
        </p:nvSpPr>
        <p:spPr>
          <a:xfrm>
            <a:off x="668216" y="2183255"/>
            <a:ext cx="8194431" cy="2677656"/>
          </a:xfrm>
          <a:prstGeom prst="rect">
            <a:avLst/>
          </a:prstGeom>
          <a:solidFill>
            <a:schemeClr val="bg1"/>
          </a:solidFill>
          <a:ln>
            <a:solidFill>
              <a:srgbClr val="002060"/>
            </a:solidFill>
          </a:ln>
        </p:spPr>
        <p:txBody>
          <a:bodyPr wrap="square" rtlCol="0">
            <a:spAutoFit/>
          </a:bodyPr>
          <a:lstStyle/>
          <a:p>
            <a:pPr algn="ctr"/>
            <a:r>
              <a:rPr lang="en-US" sz="2800" spc="-150" dirty="0">
                <a:solidFill>
                  <a:srgbClr val="002060"/>
                </a:solidFill>
              </a:rPr>
              <a:t>Nothing evil can be attributed to God because God is in his very essence good… What appears to the human mind as “evil” acts of God are in fact not “evil” acts at all since they come from the Lord himself.  There simply comes a point in which human reason must bow to the divine and recognize that his ways are truly not ours and his thoughts are truly above our own.</a:t>
            </a:r>
          </a:p>
        </p:txBody>
      </p:sp>
      <p:sp>
        <p:nvSpPr>
          <p:cNvPr id="6" name="TextBox 5" descr=" 6">
            <a:extLst>
              <a:ext uri="{FF2B5EF4-FFF2-40B4-BE49-F238E27FC236}">
                <a16:creationId xmlns:a16="http://schemas.microsoft.com/office/drawing/2014/main" id="{08326664-E565-4AD6-9ADD-805D9132115B}"/>
              </a:ext>
            </a:extLst>
          </p:cNvPr>
          <p:cNvSpPr txBox="1"/>
          <p:nvPr/>
        </p:nvSpPr>
        <p:spPr>
          <a:xfrm>
            <a:off x="5433645" y="1201311"/>
            <a:ext cx="2719611" cy="600164"/>
          </a:xfrm>
          <a:prstGeom prst="rect">
            <a:avLst/>
          </a:prstGeom>
          <a:noFill/>
        </p:spPr>
        <p:txBody>
          <a:bodyPr wrap="square" rtlCol="0">
            <a:spAutoFit/>
          </a:bodyPr>
          <a:lstStyle/>
          <a:p>
            <a:pPr algn="ctr"/>
            <a:r>
              <a:rPr lang="en-US" sz="3300" dirty="0">
                <a:solidFill>
                  <a:srgbClr val="002060"/>
                </a:solidFill>
              </a:rPr>
              <a:t>Isa. 55:8-9</a:t>
            </a:r>
          </a:p>
        </p:txBody>
      </p:sp>
    </p:spTree>
    <p:extLst>
      <p:ext uri="{BB962C8B-B14F-4D97-AF65-F5344CB8AC3E}">
        <p14:creationId xmlns:p14="http://schemas.microsoft.com/office/powerpoint/2010/main" val="3935042555"/>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descr=" 2">
            <a:extLst>
              <a:ext uri="{FF2B5EF4-FFF2-40B4-BE49-F238E27FC236}">
                <a16:creationId xmlns:a16="http://schemas.microsoft.com/office/drawing/2014/main" id="{C76BF909-EE20-BA40-A5C1-D4C69247AD2C}"/>
              </a:ext>
            </a:extLst>
          </p:cNvPr>
          <p:cNvSpPr txBox="1"/>
          <p:nvPr/>
        </p:nvSpPr>
        <p:spPr>
          <a:xfrm>
            <a:off x="1427356" y="282589"/>
            <a:ext cx="6289288" cy="707886"/>
          </a:xfrm>
          <a:prstGeom prst="rect">
            <a:avLst/>
          </a:prstGeom>
          <a:noFill/>
        </p:spPr>
        <p:txBody>
          <a:bodyPr wrap="square" rtlCol="0">
            <a:spAutoFit/>
          </a:bodyPr>
          <a:lstStyle/>
          <a:p>
            <a:pPr algn="ctr"/>
            <a:r>
              <a:rPr lang="en-US" sz="4000" b="1" dirty="0">
                <a:solidFill>
                  <a:srgbClr val="002060"/>
                </a:solidFill>
              </a:rPr>
              <a:t>God has justifiable  reasons?</a:t>
            </a:r>
          </a:p>
        </p:txBody>
      </p:sp>
      <p:pic>
        <p:nvPicPr>
          <p:cNvPr id="3" name="Picture 2" descr=" 3">
            <a:extLst>
              <a:ext uri="{FF2B5EF4-FFF2-40B4-BE49-F238E27FC236}">
                <a16:creationId xmlns:a16="http://schemas.microsoft.com/office/drawing/2014/main" id="{5B5277DA-5CC1-B74C-9E67-F8CCCCE40CA9}"/>
              </a:ext>
            </a:extLst>
          </p:cNvPr>
          <p:cNvPicPr>
            <a:picLocks noChangeAspect="1"/>
          </p:cNvPicPr>
          <p:nvPr/>
        </p:nvPicPr>
        <p:blipFill>
          <a:blip r:embed="rId2"/>
          <a:stretch>
            <a:fillRect/>
          </a:stretch>
        </p:blipFill>
        <p:spPr>
          <a:xfrm>
            <a:off x="685801" y="1116134"/>
            <a:ext cx="2302119" cy="3507991"/>
          </a:xfrm>
          <a:prstGeom prst="rect">
            <a:avLst/>
          </a:prstGeom>
          <a:ln w="38100" cap="sq">
            <a:solidFill>
              <a:srgbClr val="00206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725116463"/>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descr=" 2">
            <a:extLst>
              <a:ext uri="{FF2B5EF4-FFF2-40B4-BE49-F238E27FC236}">
                <a16:creationId xmlns:a16="http://schemas.microsoft.com/office/drawing/2014/main" id="{C76BF909-EE20-BA40-A5C1-D4C69247AD2C}"/>
              </a:ext>
            </a:extLst>
          </p:cNvPr>
          <p:cNvSpPr txBox="1"/>
          <p:nvPr/>
        </p:nvSpPr>
        <p:spPr>
          <a:xfrm>
            <a:off x="1427356" y="282589"/>
            <a:ext cx="6289288" cy="707886"/>
          </a:xfrm>
          <a:prstGeom prst="rect">
            <a:avLst/>
          </a:prstGeom>
          <a:noFill/>
        </p:spPr>
        <p:txBody>
          <a:bodyPr wrap="square" rtlCol="0">
            <a:spAutoFit/>
          </a:bodyPr>
          <a:lstStyle/>
          <a:p>
            <a:pPr algn="ctr"/>
            <a:r>
              <a:rPr lang="en-US" sz="4000" b="1" dirty="0">
                <a:solidFill>
                  <a:srgbClr val="002060"/>
                </a:solidFill>
              </a:rPr>
              <a:t>God has justifiable  reasons?</a:t>
            </a:r>
          </a:p>
        </p:txBody>
      </p:sp>
      <p:pic>
        <p:nvPicPr>
          <p:cNvPr id="3" name="Picture 2" descr=" 3">
            <a:extLst>
              <a:ext uri="{FF2B5EF4-FFF2-40B4-BE49-F238E27FC236}">
                <a16:creationId xmlns:a16="http://schemas.microsoft.com/office/drawing/2014/main" id="{5B5277DA-5CC1-B74C-9E67-F8CCCCE40CA9}"/>
              </a:ext>
            </a:extLst>
          </p:cNvPr>
          <p:cNvPicPr>
            <a:picLocks noChangeAspect="1"/>
          </p:cNvPicPr>
          <p:nvPr/>
        </p:nvPicPr>
        <p:blipFill>
          <a:blip r:embed="rId2"/>
          <a:stretch>
            <a:fillRect/>
          </a:stretch>
        </p:blipFill>
        <p:spPr>
          <a:xfrm>
            <a:off x="685801" y="1116134"/>
            <a:ext cx="2302119" cy="3507991"/>
          </a:xfrm>
          <a:prstGeom prst="rect">
            <a:avLst/>
          </a:prstGeom>
          <a:ln w="38100" cap="sq">
            <a:solidFill>
              <a:srgbClr val="002060"/>
            </a:solidFill>
            <a:prstDash val="solid"/>
            <a:miter lim="800000"/>
          </a:ln>
          <a:effectLst>
            <a:outerShdw blurRad="50800" dist="38100" dir="2700000" algn="tl" rotWithShape="0">
              <a:srgbClr val="000000">
                <a:alpha val="43000"/>
              </a:srgbClr>
            </a:outerShdw>
          </a:effectLst>
        </p:spPr>
      </p:pic>
      <p:sp>
        <p:nvSpPr>
          <p:cNvPr id="4" name="TextBox 3" descr=" 4">
            <a:extLst>
              <a:ext uri="{FF2B5EF4-FFF2-40B4-BE49-F238E27FC236}">
                <a16:creationId xmlns:a16="http://schemas.microsoft.com/office/drawing/2014/main" id="{452FF5D6-8794-4CE8-A0D3-5D6567E524D9}"/>
              </a:ext>
            </a:extLst>
          </p:cNvPr>
          <p:cNvSpPr txBox="1"/>
          <p:nvPr/>
        </p:nvSpPr>
        <p:spPr>
          <a:xfrm>
            <a:off x="1125416" y="3239130"/>
            <a:ext cx="7578969" cy="1384995"/>
          </a:xfrm>
          <a:prstGeom prst="rect">
            <a:avLst/>
          </a:prstGeom>
          <a:solidFill>
            <a:schemeClr val="bg1"/>
          </a:solidFill>
          <a:ln>
            <a:solidFill>
              <a:srgbClr val="002060"/>
            </a:solidFill>
          </a:ln>
        </p:spPr>
        <p:txBody>
          <a:bodyPr wrap="square" rtlCol="0">
            <a:spAutoFit/>
          </a:bodyPr>
          <a:lstStyle/>
          <a:p>
            <a:pPr algn="ctr"/>
            <a:r>
              <a:rPr lang="en-US" sz="2800" spc="-150" dirty="0">
                <a:solidFill>
                  <a:srgbClr val="002060"/>
                </a:solidFill>
              </a:rPr>
              <a:t>God dedicated these things or persons to destruction because they violently and steadfastly impeded or opposed his work over a long period of time.</a:t>
            </a:r>
          </a:p>
        </p:txBody>
      </p:sp>
    </p:spTree>
    <p:extLst>
      <p:ext uri="{BB962C8B-B14F-4D97-AF65-F5344CB8AC3E}">
        <p14:creationId xmlns:p14="http://schemas.microsoft.com/office/powerpoint/2010/main" val="3569046199"/>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descr=" 2">
            <a:extLst>
              <a:ext uri="{FF2B5EF4-FFF2-40B4-BE49-F238E27FC236}">
                <a16:creationId xmlns:a16="http://schemas.microsoft.com/office/drawing/2014/main" id="{C76BF909-EE20-BA40-A5C1-D4C69247AD2C}"/>
              </a:ext>
            </a:extLst>
          </p:cNvPr>
          <p:cNvSpPr txBox="1"/>
          <p:nvPr/>
        </p:nvSpPr>
        <p:spPr>
          <a:xfrm>
            <a:off x="1427356" y="282589"/>
            <a:ext cx="6289288" cy="707886"/>
          </a:xfrm>
          <a:prstGeom prst="rect">
            <a:avLst/>
          </a:prstGeom>
          <a:noFill/>
        </p:spPr>
        <p:txBody>
          <a:bodyPr wrap="square" rtlCol="0">
            <a:spAutoFit/>
          </a:bodyPr>
          <a:lstStyle/>
          <a:p>
            <a:pPr algn="ctr"/>
            <a:r>
              <a:rPr lang="en-US" sz="4000" b="1" dirty="0">
                <a:solidFill>
                  <a:srgbClr val="002060"/>
                </a:solidFill>
              </a:rPr>
              <a:t>God has justifiable  reasons?</a:t>
            </a:r>
          </a:p>
        </p:txBody>
      </p:sp>
      <p:pic>
        <p:nvPicPr>
          <p:cNvPr id="3" name="Picture 2" descr=" 3">
            <a:extLst>
              <a:ext uri="{FF2B5EF4-FFF2-40B4-BE49-F238E27FC236}">
                <a16:creationId xmlns:a16="http://schemas.microsoft.com/office/drawing/2014/main" id="{5B5277DA-5CC1-B74C-9E67-F8CCCCE40CA9}"/>
              </a:ext>
            </a:extLst>
          </p:cNvPr>
          <p:cNvPicPr>
            <a:picLocks noChangeAspect="1"/>
          </p:cNvPicPr>
          <p:nvPr/>
        </p:nvPicPr>
        <p:blipFill>
          <a:blip r:embed="rId2"/>
          <a:stretch>
            <a:fillRect/>
          </a:stretch>
        </p:blipFill>
        <p:spPr>
          <a:xfrm>
            <a:off x="685801" y="1116134"/>
            <a:ext cx="2302119" cy="3507991"/>
          </a:xfrm>
          <a:prstGeom prst="rect">
            <a:avLst/>
          </a:prstGeom>
          <a:ln w="38100" cap="sq">
            <a:solidFill>
              <a:srgbClr val="002060"/>
            </a:solidFill>
            <a:prstDash val="solid"/>
            <a:miter lim="800000"/>
          </a:ln>
          <a:effectLst>
            <a:outerShdw blurRad="50800" dist="38100" dir="2700000" algn="tl" rotWithShape="0">
              <a:srgbClr val="000000">
                <a:alpha val="43000"/>
              </a:srgbClr>
            </a:outerShdw>
          </a:effectLst>
        </p:spPr>
      </p:pic>
      <p:sp>
        <p:nvSpPr>
          <p:cNvPr id="4" name="TextBox 3" descr=" 4">
            <a:extLst>
              <a:ext uri="{FF2B5EF4-FFF2-40B4-BE49-F238E27FC236}">
                <a16:creationId xmlns:a16="http://schemas.microsoft.com/office/drawing/2014/main" id="{452FF5D6-8794-4CE8-A0D3-5D6567E524D9}"/>
              </a:ext>
            </a:extLst>
          </p:cNvPr>
          <p:cNvSpPr txBox="1"/>
          <p:nvPr/>
        </p:nvSpPr>
        <p:spPr>
          <a:xfrm>
            <a:off x="1125416" y="3239130"/>
            <a:ext cx="7578969" cy="1384995"/>
          </a:xfrm>
          <a:prstGeom prst="rect">
            <a:avLst/>
          </a:prstGeom>
          <a:solidFill>
            <a:schemeClr val="bg1"/>
          </a:solidFill>
          <a:ln>
            <a:solidFill>
              <a:srgbClr val="002060"/>
            </a:solidFill>
          </a:ln>
        </p:spPr>
        <p:txBody>
          <a:bodyPr wrap="square" rtlCol="0">
            <a:spAutoFit/>
          </a:bodyPr>
          <a:lstStyle/>
          <a:p>
            <a:pPr algn="ctr"/>
            <a:r>
              <a:rPr lang="en-US" sz="2800" spc="-150" dirty="0">
                <a:solidFill>
                  <a:srgbClr val="002060"/>
                </a:solidFill>
              </a:rPr>
              <a:t>God dedicated these things or persons to destruction because they violently and steadfastly impeded or opposed his work over a long period of time.</a:t>
            </a:r>
          </a:p>
        </p:txBody>
      </p:sp>
      <p:sp>
        <p:nvSpPr>
          <p:cNvPr id="5" name="TextBox 4" descr=" 5">
            <a:extLst>
              <a:ext uri="{FF2B5EF4-FFF2-40B4-BE49-F238E27FC236}">
                <a16:creationId xmlns:a16="http://schemas.microsoft.com/office/drawing/2014/main" id="{305AEFE8-2074-4B2E-8641-D01369F7F1B6}"/>
              </a:ext>
            </a:extLst>
          </p:cNvPr>
          <p:cNvSpPr txBox="1"/>
          <p:nvPr/>
        </p:nvSpPr>
        <p:spPr>
          <a:xfrm>
            <a:off x="5433645" y="1201311"/>
            <a:ext cx="2719611" cy="600164"/>
          </a:xfrm>
          <a:prstGeom prst="rect">
            <a:avLst/>
          </a:prstGeom>
          <a:noFill/>
        </p:spPr>
        <p:txBody>
          <a:bodyPr wrap="square" rtlCol="0">
            <a:spAutoFit/>
          </a:bodyPr>
          <a:lstStyle/>
          <a:p>
            <a:pPr algn="ctr"/>
            <a:r>
              <a:rPr lang="en-US" sz="3300" dirty="0">
                <a:solidFill>
                  <a:srgbClr val="002060"/>
                </a:solidFill>
              </a:rPr>
              <a:t>Gen. 15:13-16</a:t>
            </a:r>
          </a:p>
        </p:txBody>
      </p:sp>
    </p:spTree>
    <p:extLst>
      <p:ext uri="{BB962C8B-B14F-4D97-AF65-F5344CB8AC3E}">
        <p14:creationId xmlns:p14="http://schemas.microsoft.com/office/powerpoint/2010/main" val="801099638"/>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descr=" 2">
            <a:extLst>
              <a:ext uri="{FF2B5EF4-FFF2-40B4-BE49-F238E27FC236}">
                <a16:creationId xmlns:a16="http://schemas.microsoft.com/office/drawing/2014/main" id="{C76BF909-EE20-BA40-A5C1-D4C69247AD2C}"/>
              </a:ext>
            </a:extLst>
          </p:cNvPr>
          <p:cNvSpPr txBox="1"/>
          <p:nvPr/>
        </p:nvSpPr>
        <p:spPr>
          <a:xfrm>
            <a:off x="1427356" y="282589"/>
            <a:ext cx="6289288" cy="707886"/>
          </a:xfrm>
          <a:prstGeom prst="rect">
            <a:avLst/>
          </a:prstGeom>
          <a:noFill/>
        </p:spPr>
        <p:txBody>
          <a:bodyPr wrap="square" rtlCol="0">
            <a:spAutoFit/>
          </a:bodyPr>
          <a:lstStyle/>
          <a:p>
            <a:pPr algn="ctr"/>
            <a:r>
              <a:rPr lang="en-US" sz="4000" b="1" dirty="0">
                <a:solidFill>
                  <a:srgbClr val="002060"/>
                </a:solidFill>
              </a:rPr>
              <a:t>God has justifiable  reasons?</a:t>
            </a:r>
          </a:p>
        </p:txBody>
      </p:sp>
      <p:pic>
        <p:nvPicPr>
          <p:cNvPr id="3" name="Picture 2" descr=" 3">
            <a:extLst>
              <a:ext uri="{FF2B5EF4-FFF2-40B4-BE49-F238E27FC236}">
                <a16:creationId xmlns:a16="http://schemas.microsoft.com/office/drawing/2014/main" id="{5B5277DA-5CC1-B74C-9E67-F8CCCCE40CA9}"/>
              </a:ext>
            </a:extLst>
          </p:cNvPr>
          <p:cNvPicPr>
            <a:picLocks noChangeAspect="1"/>
          </p:cNvPicPr>
          <p:nvPr/>
        </p:nvPicPr>
        <p:blipFill>
          <a:blip r:embed="rId2"/>
          <a:stretch>
            <a:fillRect/>
          </a:stretch>
        </p:blipFill>
        <p:spPr>
          <a:xfrm>
            <a:off x="685801" y="1116134"/>
            <a:ext cx="2302119" cy="3507991"/>
          </a:xfrm>
          <a:prstGeom prst="rect">
            <a:avLst/>
          </a:prstGeom>
          <a:ln w="38100" cap="sq">
            <a:solidFill>
              <a:srgbClr val="002060"/>
            </a:solidFill>
            <a:prstDash val="solid"/>
            <a:miter lim="800000"/>
          </a:ln>
          <a:effectLst>
            <a:outerShdw blurRad="50800" dist="38100" dir="2700000" algn="tl" rotWithShape="0">
              <a:srgbClr val="000000">
                <a:alpha val="43000"/>
              </a:srgbClr>
            </a:outerShdw>
          </a:effectLst>
        </p:spPr>
      </p:pic>
      <p:sp>
        <p:nvSpPr>
          <p:cNvPr id="4" name="TextBox 3" descr=" 4">
            <a:extLst>
              <a:ext uri="{FF2B5EF4-FFF2-40B4-BE49-F238E27FC236}">
                <a16:creationId xmlns:a16="http://schemas.microsoft.com/office/drawing/2014/main" id="{14A017E8-9465-7745-8EF6-548FE8FA4EC3}"/>
              </a:ext>
            </a:extLst>
          </p:cNvPr>
          <p:cNvSpPr txBox="1"/>
          <p:nvPr/>
        </p:nvSpPr>
        <p:spPr>
          <a:xfrm>
            <a:off x="290146" y="2571750"/>
            <a:ext cx="8563708" cy="2246769"/>
          </a:xfrm>
          <a:prstGeom prst="rect">
            <a:avLst/>
          </a:prstGeom>
          <a:solidFill>
            <a:schemeClr val="bg1"/>
          </a:solidFill>
          <a:ln>
            <a:solidFill>
              <a:srgbClr val="002060"/>
            </a:solidFill>
          </a:ln>
        </p:spPr>
        <p:txBody>
          <a:bodyPr wrap="square" rtlCol="0">
            <a:spAutoFit/>
          </a:bodyPr>
          <a:lstStyle/>
          <a:p>
            <a:pPr algn="ctr"/>
            <a:r>
              <a:rPr lang="en-US" sz="2800" spc="-150" dirty="0">
                <a:solidFill>
                  <a:srgbClr val="002060"/>
                </a:solidFill>
              </a:rPr>
              <a:t>Not because of your righteousness or the uprightness of your heart are you going in to possess their land, but because of the wickedness of these nations the Lord your God is driving them out from before you, and that he may confirm the word that the Lord swore to your fathers, to Abraham, to Isaac, and to Jacob (Dt. 9:5).</a:t>
            </a:r>
          </a:p>
        </p:txBody>
      </p:sp>
    </p:spTree>
    <p:extLst>
      <p:ext uri="{BB962C8B-B14F-4D97-AF65-F5344CB8AC3E}">
        <p14:creationId xmlns:p14="http://schemas.microsoft.com/office/powerpoint/2010/main" val="187120096"/>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descr=" 2">
            <a:extLst>
              <a:ext uri="{FF2B5EF4-FFF2-40B4-BE49-F238E27FC236}">
                <a16:creationId xmlns:a16="http://schemas.microsoft.com/office/drawing/2014/main" id="{C76BF909-EE20-BA40-A5C1-D4C69247AD2C}"/>
              </a:ext>
            </a:extLst>
          </p:cNvPr>
          <p:cNvSpPr txBox="1"/>
          <p:nvPr/>
        </p:nvSpPr>
        <p:spPr>
          <a:xfrm>
            <a:off x="1427356" y="282589"/>
            <a:ext cx="6289288" cy="707886"/>
          </a:xfrm>
          <a:prstGeom prst="rect">
            <a:avLst/>
          </a:prstGeom>
          <a:noFill/>
        </p:spPr>
        <p:txBody>
          <a:bodyPr wrap="square" rtlCol="0">
            <a:spAutoFit/>
          </a:bodyPr>
          <a:lstStyle/>
          <a:p>
            <a:pPr algn="ctr"/>
            <a:r>
              <a:rPr lang="en-US" sz="4000" b="1" dirty="0">
                <a:solidFill>
                  <a:srgbClr val="002060"/>
                </a:solidFill>
              </a:rPr>
              <a:t>God has justifiable  reasons?</a:t>
            </a:r>
          </a:p>
        </p:txBody>
      </p:sp>
      <p:pic>
        <p:nvPicPr>
          <p:cNvPr id="3" name="Picture 2" descr=" 3">
            <a:extLst>
              <a:ext uri="{FF2B5EF4-FFF2-40B4-BE49-F238E27FC236}">
                <a16:creationId xmlns:a16="http://schemas.microsoft.com/office/drawing/2014/main" id="{5B5277DA-5CC1-B74C-9E67-F8CCCCE40CA9}"/>
              </a:ext>
            </a:extLst>
          </p:cNvPr>
          <p:cNvPicPr>
            <a:picLocks noChangeAspect="1"/>
          </p:cNvPicPr>
          <p:nvPr/>
        </p:nvPicPr>
        <p:blipFill>
          <a:blip r:embed="rId2"/>
          <a:stretch>
            <a:fillRect/>
          </a:stretch>
        </p:blipFill>
        <p:spPr>
          <a:xfrm>
            <a:off x="685801" y="1116134"/>
            <a:ext cx="2302119" cy="3507991"/>
          </a:xfrm>
          <a:prstGeom prst="rect">
            <a:avLst/>
          </a:prstGeom>
          <a:ln w="38100" cap="sq">
            <a:solidFill>
              <a:srgbClr val="002060"/>
            </a:solidFill>
            <a:prstDash val="solid"/>
            <a:miter lim="800000"/>
          </a:ln>
          <a:effectLst>
            <a:outerShdw blurRad="50800" dist="38100" dir="2700000" algn="tl" rotWithShape="0">
              <a:srgbClr val="000000">
                <a:alpha val="43000"/>
              </a:srgbClr>
            </a:outerShdw>
          </a:effectLst>
        </p:spPr>
      </p:pic>
      <p:sp>
        <p:nvSpPr>
          <p:cNvPr id="4" name="TextBox 3" descr=" 4">
            <a:extLst>
              <a:ext uri="{FF2B5EF4-FFF2-40B4-BE49-F238E27FC236}">
                <a16:creationId xmlns:a16="http://schemas.microsoft.com/office/drawing/2014/main" id="{14A017E8-9465-7745-8EF6-548FE8FA4EC3}"/>
              </a:ext>
            </a:extLst>
          </p:cNvPr>
          <p:cNvSpPr txBox="1"/>
          <p:nvPr/>
        </p:nvSpPr>
        <p:spPr>
          <a:xfrm>
            <a:off x="1732083" y="3099289"/>
            <a:ext cx="6726116" cy="1384995"/>
          </a:xfrm>
          <a:prstGeom prst="rect">
            <a:avLst/>
          </a:prstGeom>
          <a:solidFill>
            <a:schemeClr val="bg1"/>
          </a:solidFill>
          <a:ln>
            <a:solidFill>
              <a:srgbClr val="002060"/>
            </a:solidFill>
          </a:ln>
        </p:spPr>
        <p:txBody>
          <a:bodyPr wrap="square" rtlCol="0">
            <a:spAutoFit/>
          </a:bodyPr>
          <a:lstStyle/>
          <a:p>
            <a:pPr algn="ctr"/>
            <a:r>
              <a:rPr lang="en-US" sz="2800" spc="-150" dirty="0">
                <a:solidFill>
                  <a:srgbClr val="002060"/>
                </a:solidFill>
              </a:rPr>
              <a:t>This is not doing evil that good may come; it is removing the cancer that could infect all of society and eventually destroy the remaining good </a:t>
            </a:r>
          </a:p>
        </p:txBody>
      </p:sp>
    </p:spTree>
    <p:extLst>
      <p:ext uri="{BB962C8B-B14F-4D97-AF65-F5344CB8AC3E}">
        <p14:creationId xmlns:p14="http://schemas.microsoft.com/office/powerpoint/2010/main" val="3050689840"/>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descr=" 2">
            <a:extLst>
              <a:ext uri="{FF2B5EF4-FFF2-40B4-BE49-F238E27FC236}">
                <a16:creationId xmlns:a16="http://schemas.microsoft.com/office/drawing/2014/main" id="{C76BF909-EE20-BA40-A5C1-D4C69247AD2C}"/>
              </a:ext>
            </a:extLst>
          </p:cNvPr>
          <p:cNvSpPr txBox="1"/>
          <p:nvPr/>
        </p:nvSpPr>
        <p:spPr>
          <a:xfrm>
            <a:off x="723970" y="359134"/>
            <a:ext cx="7716644" cy="600164"/>
          </a:xfrm>
          <a:prstGeom prst="rect">
            <a:avLst/>
          </a:prstGeom>
          <a:noFill/>
        </p:spPr>
        <p:txBody>
          <a:bodyPr wrap="square" rtlCol="0">
            <a:spAutoFit/>
          </a:bodyPr>
          <a:lstStyle/>
          <a:p>
            <a:pPr algn="ctr"/>
            <a:r>
              <a:rPr lang="en-US" sz="3300" b="1" dirty="0">
                <a:solidFill>
                  <a:srgbClr val="002060"/>
                </a:solidFill>
              </a:rPr>
              <a:t>God actions were for the greater good?</a:t>
            </a:r>
          </a:p>
        </p:txBody>
      </p:sp>
      <p:pic>
        <p:nvPicPr>
          <p:cNvPr id="5" name="Picture 4" descr=" 5">
            <a:extLst>
              <a:ext uri="{FF2B5EF4-FFF2-40B4-BE49-F238E27FC236}">
                <a16:creationId xmlns:a16="http://schemas.microsoft.com/office/drawing/2014/main" id="{33720427-C5C6-004F-8D9C-F9CBAD074821}"/>
              </a:ext>
            </a:extLst>
          </p:cNvPr>
          <p:cNvPicPr>
            <a:picLocks noChangeAspect="1"/>
          </p:cNvPicPr>
          <p:nvPr/>
        </p:nvPicPr>
        <p:blipFill>
          <a:blip r:embed="rId2"/>
          <a:stretch>
            <a:fillRect/>
          </a:stretch>
        </p:blipFill>
        <p:spPr>
          <a:xfrm>
            <a:off x="370253" y="959298"/>
            <a:ext cx="2566377" cy="3948272"/>
          </a:xfrm>
          <a:prstGeom prst="rect">
            <a:avLst/>
          </a:prstGeom>
          <a:ln w="38100" cap="sq">
            <a:solidFill>
              <a:srgbClr val="002060"/>
            </a:solidFill>
            <a:prstDash val="solid"/>
            <a:miter lim="800000"/>
          </a:ln>
          <a:effectLst>
            <a:outerShdw blurRad="50800" dist="38100" dir="2700000" algn="tl" rotWithShape="0">
              <a:srgbClr val="000000">
                <a:alpha val="43000"/>
              </a:srgbClr>
            </a:outerShdw>
          </a:effectLst>
        </p:spPr>
      </p:pic>
      <p:sp>
        <p:nvSpPr>
          <p:cNvPr id="6" name="TextBox 5" descr=" 6">
            <a:extLst>
              <a:ext uri="{FF2B5EF4-FFF2-40B4-BE49-F238E27FC236}">
                <a16:creationId xmlns:a16="http://schemas.microsoft.com/office/drawing/2014/main" id="{C16416DD-C2FE-654F-BC55-023D6B1AC7AA}"/>
              </a:ext>
            </a:extLst>
          </p:cNvPr>
          <p:cNvSpPr txBox="1"/>
          <p:nvPr/>
        </p:nvSpPr>
        <p:spPr>
          <a:xfrm>
            <a:off x="538319" y="1799027"/>
            <a:ext cx="8087946" cy="3108543"/>
          </a:xfrm>
          <a:prstGeom prst="rect">
            <a:avLst/>
          </a:prstGeom>
          <a:solidFill>
            <a:schemeClr val="bg1"/>
          </a:solidFill>
          <a:ln>
            <a:solidFill>
              <a:srgbClr val="002060"/>
            </a:solidFill>
          </a:ln>
        </p:spPr>
        <p:txBody>
          <a:bodyPr wrap="square" rtlCol="0">
            <a:spAutoFit/>
          </a:bodyPr>
          <a:lstStyle/>
          <a:p>
            <a:pPr algn="ctr"/>
            <a:r>
              <a:rPr lang="en-US" sz="2800" spc="-150" dirty="0">
                <a:solidFill>
                  <a:srgbClr val="002060"/>
                </a:solidFill>
              </a:rPr>
              <a:t>“The baneful infection of degenerate idolatry and moral depravity had to be removed before Israel could safely settle down in these regions and set up a monotheistic, law-governed commonwealth as a testimony for the one true God.  Much as we regret the terrible loss of life, we must remember that far greater mischief would have resulted if they had been permitted to live on in the midst of the Hebrew nation. </a:t>
            </a:r>
          </a:p>
        </p:txBody>
      </p:sp>
    </p:spTree>
    <p:extLst>
      <p:ext uri="{BB962C8B-B14F-4D97-AF65-F5344CB8AC3E}">
        <p14:creationId xmlns:p14="http://schemas.microsoft.com/office/powerpoint/2010/main" val="4242458195"/>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descr=" 2">
            <a:extLst>
              <a:ext uri="{FF2B5EF4-FFF2-40B4-BE49-F238E27FC236}">
                <a16:creationId xmlns:a16="http://schemas.microsoft.com/office/drawing/2014/main" id="{C76BF909-EE20-BA40-A5C1-D4C69247AD2C}"/>
              </a:ext>
            </a:extLst>
          </p:cNvPr>
          <p:cNvSpPr txBox="1"/>
          <p:nvPr/>
        </p:nvSpPr>
        <p:spPr>
          <a:xfrm>
            <a:off x="723970" y="359134"/>
            <a:ext cx="7716644" cy="600164"/>
          </a:xfrm>
          <a:prstGeom prst="rect">
            <a:avLst/>
          </a:prstGeom>
          <a:noFill/>
        </p:spPr>
        <p:txBody>
          <a:bodyPr wrap="square" rtlCol="0">
            <a:spAutoFit/>
          </a:bodyPr>
          <a:lstStyle/>
          <a:p>
            <a:pPr algn="ctr"/>
            <a:r>
              <a:rPr lang="en-US" sz="3300" b="1" dirty="0">
                <a:solidFill>
                  <a:srgbClr val="002060"/>
                </a:solidFill>
              </a:rPr>
              <a:t>God actions were for the greater good?</a:t>
            </a:r>
          </a:p>
        </p:txBody>
      </p:sp>
      <p:pic>
        <p:nvPicPr>
          <p:cNvPr id="5" name="Picture 4" descr=" 5">
            <a:extLst>
              <a:ext uri="{FF2B5EF4-FFF2-40B4-BE49-F238E27FC236}">
                <a16:creationId xmlns:a16="http://schemas.microsoft.com/office/drawing/2014/main" id="{33720427-C5C6-004F-8D9C-F9CBAD074821}"/>
              </a:ext>
            </a:extLst>
          </p:cNvPr>
          <p:cNvPicPr>
            <a:picLocks noChangeAspect="1"/>
          </p:cNvPicPr>
          <p:nvPr/>
        </p:nvPicPr>
        <p:blipFill>
          <a:blip r:embed="rId2"/>
          <a:stretch>
            <a:fillRect/>
          </a:stretch>
        </p:blipFill>
        <p:spPr>
          <a:xfrm>
            <a:off x="370253" y="959298"/>
            <a:ext cx="2566377" cy="3948272"/>
          </a:xfrm>
          <a:prstGeom prst="rect">
            <a:avLst/>
          </a:prstGeom>
          <a:ln w="38100" cap="sq">
            <a:solidFill>
              <a:srgbClr val="002060"/>
            </a:solidFill>
            <a:prstDash val="solid"/>
            <a:miter lim="800000"/>
          </a:ln>
          <a:effectLst>
            <a:outerShdw blurRad="50800" dist="38100" dir="2700000" algn="tl" rotWithShape="0">
              <a:srgbClr val="000000">
                <a:alpha val="43000"/>
              </a:srgbClr>
            </a:outerShdw>
          </a:effectLst>
        </p:spPr>
      </p:pic>
      <p:sp>
        <p:nvSpPr>
          <p:cNvPr id="6" name="TextBox 5" descr=" 6">
            <a:extLst>
              <a:ext uri="{FF2B5EF4-FFF2-40B4-BE49-F238E27FC236}">
                <a16:creationId xmlns:a16="http://schemas.microsoft.com/office/drawing/2014/main" id="{C16416DD-C2FE-654F-BC55-023D6B1AC7AA}"/>
              </a:ext>
            </a:extLst>
          </p:cNvPr>
          <p:cNvSpPr txBox="1"/>
          <p:nvPr/>
        </p:nvSpPr>
        <p:spPr>
          <a:xfrm>
            <a:off x="538319" y="1799027"/>
            <a:ext cx="8087946" cy="3108543"/>
          </a:xfrm>
          <a:prstGeom prst="rect">
            <a:avLst/>
          </a:prstGeom>
          <a:solidFill>
            <a:schemeClr val="bg1"/>
          </a:solidFill>
          <a:ln>
            <a:solidFill>
              <a:srgbClr val="002060"/>
            </a:solidFill>
          </a:ln>
        </p:spPr>
        <p:txBody>
          <a:bodyPr wrap="square" rtlCol="0">
            <a:spAutoFit/>
          </a:bodyPr>
          <a:lstStyle/>
          <a:p>
            <a:pPr algn="ctr"/>
            <a:r>
              <a:rPr lang="en-US" sz="2800" spc="-150" dirty="0">
                <a:solidFill>
                  <a:srgbClr val="002060"/>
                </a:solidFill>
              </a:rPr>
              <a:t>“The baneful infection of degenerate idolatry and moral depravity had to be removed before Israel could safely settle down in these regions and set up a monotheistic, law-governed commonwealth as a testimony for the one true God.  Much as we regret the terrible loss of life, we must remember that far greater mischief would have resulted if they had been permitted to live on in the midst of the Hebrew nation. </a:t>
            </a:r>
          </a:p>
        </p:txBody>
      </p:sp>
      <p:sp>
        <p:nvSpPr>
          <p:cNvPr id="7" name="TextBox 6" descr=" 7">
            <a:extLst>
              <a:ext uri="{FF2B5EF4-FFF2-40B4-BE49-F238E27FC236}">
                <a16:creationId xmlns:a16="http://schemas.microsoft.com/office/drawing/2014/main" id="{EE146EA2-F06E-41BD-A206-235BD0CCFAA6}"/>
              </a:ext>
            </a:extLst>
          </p:cNvPr>
          <p:cNvSpPr txBox="1"/>
          <p:nvPr/>
        </p:nvSpPr>
        <p:spPr>
          <a:xfrm>
            <a:off x="3212194" y="1079080"/>
            <a:ext cx="2719611" cy="600164"/>
          </a:xfrm>
          <a:prstGeom prst="rect">
            <a:avLst/>
          </a:prstGeom>
          <a:noFill/>
        </p:spPr>
        <p:txBody>
          <a:bodyPr wrap="square" rtlCol="0">
            <a:spAutoFit/>
          </a:bodyPr>
          <a:lstStyle/>
          <a:p>
            <a:pPr algn="ctr"/>
            <a:r>
              <a:rPr lang="en-US" sz="3300" dirty="0">
                <a:solidFill>
                  <a:srgbClr val="002060"/>
                </a:solidFill>
              </a:rPr>
              <a:t>Mt. 19:8</a:t>
            </a:r>
          </a:p>
        </p:txBody>
      </p:sp>
    </p:spTree>
    <p:extLst>
      <p:ext uri="{BB962C8B-B14F-4D97-AF65-F5344CB8AC3E}">
        <p14:creationId xmlns:p14="http://schemas.microsoft.com/office/powerpoint/2010/main" val="3875837182"/>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uestion, think, answer.mov" descr=" 2">
            <a:hlinkClick r:id="" action="ppaction://media"/>
            <a:extLst>
              <a:ext uri="{FF2B5EF4-FFF2-40B4-BE49-F238E27FC236}">
                <a16:creationId xmlns:a16="http://schemas.microsoft.com/office/drawing/2014/main" id="{D497A5A7-D3F6-AE4D-8B51-C3B4796B2369}"/>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9144000" cy="5143500"/>
          </a:xfrm>
          <a:prstGeom prst="rect">
            <a:avLst/>
          </a:prstGeom>
        </p:spPr>
      </p:pic>
    </p:spTree>
    <p:extLst>
      <p:ext uri="{BB962C8B-B14F-4D97-AF65-F5344CB8AC3E}">
        <p14:creationId xmlns:p14="http://schemas.microsoft.com/office/powerpoint/2010/main" val="3408317163"/>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timing>
    <p:tnLst>
      <p:par>
        <p:cTn id="1" dur="indefinite" restart="never" nodeType="tmRoot">
          <p:childTnLst>
            <p:video>
              <p:cMediaNode vol="80000">
                <p:cTn id="2" fill="hold" display="0">
                  <p:stCondLst>
                    <p:cond delay="indefinite"/>
                  </p:stCondLst>
                </p:cTn>
                <p:tgtEl>
                  <p:spTgt spid="2"/>
                </p:tgtEl>
              </p:cMediaNode>
            </p:vide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descr=" 2">
            <a:extLst>
              <a:ext uri="{FF2B5EF4-FFF2-40B4-BE49-F238E27FC236}">
                <a16:creationId xmlns:a16="http://schemas.microsoft.com/office/drawing/2014/main" id="{C76BF909-EE20-BA40-A5C1-D4C69247AD2C}"/>
              </a:ext>
            </a:extLst>
          </p:cNvPr>
          <p:cNvSpPr txBox="1"/>
          <p:nvPr/>
        </p:nvSpPr>
        <p:spPr>
          <a:xfrm>
            <a:off x="723970" y="359134"/>
            <a:ext cx="7716644" cy="600164"/>
          </a:xfrm>
          <a:prstGeom prst="rect">
            <a:avLst/>
          </a:prstGeom>
          <a:noFill/>
        </p:spPr>
        <p:txBody>
          <a:bodyPr wrap="square" rtlCol="0">
            <a:spAutoFit/>
          </a:bodyPr>
          <a:lstStyle/>
          <a:p>
            <a:pPr algn="ctr"/>
            <a:r>
              <a:rPr lang="en-US" sz="3300" b="1" dirty="0">
                <a:solidFill>
                  <a:srgbClr val="002060"/>
                </a:solidFill>
              </a:rPr>
              <a:t>God actions were for the greater good?</a:t>
            </a:r>
          </a:p>
        </p:txBody>
      </p:sp>
      <p:pic>
        <p:nvPicPr>
          <p:cNvPr id="5" name="Picture 4" descr=" 5">
            <a:extLst>
              <a:ext uri="{FF2B5EF4-FFF2-40B4-BE49-F238E27FC236}">
                <a16:creationId xmlns:a16="http://schemas.microsoft.com/office/drawing/2014/main" id="{33720427-C5C6-004F-8D9C-F9CBAD074821}"/>
              </a:ext>
            </a:extLst>
          </p:cNvPr>
          <p:cNvPicPr>
            <a:picLocks noChangeAspect="1"/>
          </p:cNvPicPr>
          <p:nvPr/>
        </p:nvPicPr>
        <p:blipFill>
          <a:blip r:embed="rId2"/>
          <a:stretch>
            <a:fillRect/>
          </a:stretch>
        </p:blipFill>
        <p:spPr>
          <a:xfrm>
            <a:off x="370253" y="959298"/>
            <a:ext cx="2566377" cy="3948272"/>
          </a:xfrm>
          <a:prstGeom prst="rect">
            <a:avLst/>
          </a:prstGeom>
          <a:ln w="38100" cap="sq">
            <a:solidFill>
              <a:srgbClr val="002060"/>
            </a:solidFill>
            <a:prstDash val="solid"/>
            <a:miter lim="800000"/>
          </a:ln>
          <a:effectLst>
            <a:outerShdw blurRad="50800" dist="38100" dir="2700000" algn="tl" rotWithShape="0">
              <a:srgbClr val="000000">
                <a:alpha val="43000"/>
              </a:srgbClr>
            </a:outerShdw>
          </a:effectLst>
        </p:spPr>
      </p:pic>
      <p:sp>
        <p:nvSpPr>
          <p:cNvPr id="6" name="TextBox 5" descr=" 6">
            <a:extLst>
              <a:ext uri="{FF2B5EF4-FFF2-40B4-BE49-F238E27FC236}">
                <a16:creationId xmlns:a16="http://schemas.microsoft.com/office/drawing/2014/main" id="{C16416DD-C2FE-654F-BC55-023D6B1AC7AA}"/>
              </a:ext>
            </a:extLst>
          </p:cNvPr>
          <p:cNvSpPr txBox="1"/>
          <p:nvPr/>
        </p:nvSpPr>
        <p:spPr>
          <a:xfrm>
            <a:off x="538319" y="1799027"/>
            <a:ext cx="8087946" cy="3108543"/>
          </a:xfrm>
          <a:prstGeom prst="rect">
            <a:avLst/>
          </a:prstGeom>
          <a:solidFill>
            <a:schemeClr val="bg1"/>
          </a:solidFill>
          <a:ln>
            <a:solidFill>
              <a:srgbClr val="002060"/>
            </a:solidFill>
          </a:ln>
        </p:spPr>
        <p:txBody>
          <a:bodyPr wrap="square" rtlCol="0">
            <a:spAutoFit/>
          </a:bodyPr>
          <a:lstStyle/>
          <a:p>
            <a:pPr algn="ctr"/>
            <a:r>
              <a:rPr lang="en-US" sz="2800" spc="-150" dirty="0">
                <a:solidFill>
                  <a:srgbClr val="002060"/>
                </a:solidFill>
              </a:rPr>
              <a:t>“The baneful infection of degenerate idolatry and moral depravity had to be removed before Israel could safely settle down in these regions and set up a monotheistic, law-governed commonwealth as a testimony for the one true God.  Much as we regret the terrible loss of life, we must remember that far greater mischief would have resulted if they had been permitted to live on in the midst of the Hebrew nation. </a:t>
            </a:r>
          </a:p>
        </p:txBody>
      </p:sp>
      <p:sp>
        <p:nvSpPr>
          <p:cNvPr id="7" name="TextBox 6" descr=" 7">
            <a:extLst>
              <a:ext uri="{FF2B5EF4-FFF2-40B4-BE49-F238E27FC236}">
                <a16:creationId xmlns:a16="http://schemas.microsoft.com/office/drawing/2014/main" id="{EE146EA2-F06E-41BD-A206-235BD0CCFAA6}"/>
              </a:ext>
            </a:extLst>
          </p:cNvPr>
          <p:cNvSpPr txBox="1"/>
          <p:nvPr/>
        </p:nvSpPr>
        <p:spPr>
          <a:xfrm>
            <a:off x="3212194" y="1079080"/>
            <a:ext cx="2719611" cy="600164"/>
          </a:xfrm>
          <a:prstGeom prst="rect">
            <a:avLst/>
          </a:prstGeom>
          <a:noFill/>
        </p:spPr>
        <p:txBody>
          <a:bodyPr wrap="square" rtlCol="0">
            <a:spAutoFit/>
          </a:bodyPr>
          <a:lstStyle/>
          <a:p>
            <a:pPr algn="ctr"/>
            <a:r>
              <a:rPr lang="en-US" sz="3300" dirty="0">
                <a:solidFill>
                  <a:srgbClr val="002060"/>
                </a:solidFill>
              </a:rPr>
              <a:t>Mt. 19:8</a:t>
            </a:r>
          </a:p>
        </p:txBody>
      </p:sp>
      <p:sp>
        <p:nvSpPr>
          <p:cNvPr id="8" name="TextBox 7" descr=" 8">
            <a:extLst>
              <a:ext uri="{FF2B5EF4-FFF2-40B4-BE49-F238E27FC236}">
                <a16:creationId xmlns:a16="http://schemas.microsoft.com/office/drawing/2014/main" id="{D144628E-03DC-4EBC-A031-7EC24BA5C307}"/>
              </a:ext>
            </a:extLst>
          </p:cNvPr>
          <p:cNvSpPr txBox="1"/>
          <p:nvPr/>
        </p:nvSpPr>
        <p:spPr>
          <a:xfrm>
            <a:off x="5721003" y="1079080"/>
            <a:ext cx="2719611" cy="600164"/>
          </a:xfrm>
          <a:prstGeom prst="rect">
            <a:avLst/>
          </a:prstGeom>
          <a:noFill/>
        </p:spPr>
        <p:txBody>
          <a:bodyPr wrap="square" rtlCol="0">
            <a:spAutoFit/>
          </a:bodyPr>
          <a:lstStyle/>
          <a:p>
            <a:pPr algn="ctr"/>
            <a:r>
              <a:rPr lang="en-US" sz="3300" dirty="0">
                <a:solidFill>
                  <a:srgbClr val="002060"/>
                </a:solidFill>
              </a:rPr>
              <a:t>Dt. 20:16-18</a:t>
            </a:r>
          </a:p>
        </p:txBody>
      </p:sp>
    </p:spTree>
    <p:extLst>
      <p:ext uri="{BB962C8B-B14F-4D97-AF65-F5344CB8AC3E}">
        <p14:creationId xmlns:p14="http://schemas.microsoft.com/office/powerpoint/2010/main" val="2275410434"/>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descr=" 2">
            <a:extLst>
              <a:ext uri="{FF2B5EF4-FFF2-40B4-BE49-F238E27FC236}">
                <a16:creationId xmlns:a16="http://schemas.microsoft.com/office/drawing/2014/main" id="{C76BF909-EE20-BA40-A5C1-D4C69247AD2C}"/>
              </a:ext>
            </a:extLst>
          </p:cNvPr>
          <p:cNvSpPr txBox="1"/>
          <p:nvPr/>
        </p:nvSpPr>
        <p:spPr>
          <a:xfrm>
            <a:off x="723970" y="359134"/>
            <a:ext cx="7716644" cy="1107996"/>
          </a:xfrm>
          <a:prstGeom prst="rect">
            <a:avLst/>
          </a:prstGeom>
          <a:noFill/>
        </p:spPr>
        <p:txBody>
          <a:bodyPr wrap="square" rtlCol="0">
            <a:spAutoFit/>
          </a:bodyPr>
          <a:lstStyle/>
          <a:p>
            <a:pPr algn="ctr"/>
            <a:r>
              <a:rPr lang="en-US" sz="3300" b="1" dirty="0">
                <a:solidFill>
                  <a:srgbClr val="002060"/>
                </a:solidFill>
              </a:rPr>
              <a:t>God actions were part of progressive revelation?</a:t>
            </a:r>
          </a:p>
        </p:txBody>
      </p:sp>
      <p:pic>
        <p:nvPicPr>
          <p:cNvPr id="7" name="Picture 6" descr=" 7">
            <a:extLst>
              <a:ext uri="{FF2B5EF4-FFF2-40B4-BE49-F238E27FC236}">
                <a16:creationId xmlns:a16="http://schemas.microsoft.com/office/drawing/2014/main" id="{835E1CDA-1867-644A-9EA6-B1AAEFEE4BAB}"/>
              </a:ext>
            </a:extLst>
          </p:cNvPr>
          <p:cNvPicPr>
            <a:picLocks noChangeAspect="1"/>
          </p:cNvPicPr>
          <p:nvPr/>
        </p:nvPicPr>
        <p:blipFill rotWithShape="1">
          <a:blip r:embed="rId3"/>
          <a:srcRect l="17715" r="17323" b="8100"/>
          <a:stretch/>
        </p:blipFill>
        <p:spPr>
          <a:xfrm>
            <a:off x="457200" y="882753"/>
            <a:ext cx="2549769" cy="3856763"/>
          </a:xfrm>
          <a:prstGeom prst="rect">
            <a:avLst/>
          </a:prstGeom>
          <a:ln w="38100" cap="sq">
            <a:solidFill>
              <a:srgbClr val="002060"/>
            </a:solidFill>
            <a:prstDash val="solid"/>
            <a:miter lim="800000"/>
          </a:ln>
          <a:effectLst>
            <a:outerShdw blurRad="50800" dist="38100" dir="2700000" algn="tl" rotWithShape="0">
              <a:srgbClr val="000000">
                <a:alpha val="43000"/>
              </a:srgbClr>
            </a:outerShdw>
          </a:effectLst>
        </p:spPr>
      </p:pic>
      <p:sp>
        <p:nvSpPr>
          <p:cNvPr id="8" name="TextBox 7" descr=" 8">
            <a:extLst>
              <a:ext uri="{FF2B5EF4-FFF2-40B4-BE49-F238E27FC236}">
                <a16:creationId xmlns:a16="http://schemas.microsoft.com/office/drawing/2014/main" id="{9403DF0F-3E1E-1746-AADC-CA2C42C3A1EE}"/>
              </a:ext>
            </a:extLst>
          </p:cNvPr>
          <p:cNvSpPr txBox="1"/>
          <p:nvPr/>
        </p:nvSpPr>
        <p:spPr>
          <a:xfrm>
            <a:off x="325559" y="1396790"/>
            <a:ext cx="5362819" cy="523220"/>
          </a:xfrm>
          <a:prstGeom prst="rect">
            <a:avLst/>
          </a:prstGeom>
          <a:solidFill>
            <a:schemeClr val="bg1"/>
          </a:solidFill>
          <a:ln>
            <a:solidFill>
              <a:srgbClr val="002060"/>
            </a:solidFill>
          </a:ln>
        </p:spPr>
        <p:txBody>
          <a:bodyPr wrap="square" rtlCol="0">
            <a:spAutoFit/>
          </a:bodyPr>
          <a:lstStyle/>
          <a:p>
            <a:pPr algn="ctr"/>
            <a:r>
              <a:rPr lang="en-US" sz="2800" spc="-150" dirty="0">
                <a:solidFill>
                  <a:srgbClr val="002060"/>
                </a:solidFill>
              </a:rPr>
              <a:t>“Five phases of holy war in the Bible:”</a:t>
            </a:r>
          </a:p>
        </p:txBody>
      </p:sp>
    </p:spTree>
    <p:extLst>
      <p:ext uri="{BB962C8B-B14F-4D97-AF65-F5344CB8AC3E}">
        <p14:creationId xmlns:p14="http://schemas.microsoft.com/office/powerpoint/2010/main" val="284025473"/>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descr=" 2">
            <a:extLst>
              <a:ext uri="{FF2B5EF4-FFF2-40B4-BE49-F238E27FC236}">
                <a16:creationId xmlns:a16="http://schemas.microsoft.com/office/drawing/2014/main" id="{C76BF909-EE20-BA40-A5C1-D4C69247AD2C}"/>
              </a:ext>
            </a:extLst>
          </p:cNvPr>
          <p:cNvSpPr txBox="1"/>
          <p:nvPr/>
        </p:nvSpPr>
        <p:spPr>
          <a:xfrm>
            <a:off x="723970" y="359134"/>
            <a:ext cx="7716644" cy="1107996"/>
          </a:xfrm>
          <a:prstGeom prst="rect">
            <a:avLst/>
          </a:prstGeom>
          <a:noFill/>
        </p:spPr>
        <p:txBody>
          <a:bodyPr wrap="square" rtlCol="0">
            <a:spAutoFit/>
          </a:bodyPr>
          <a:lstStyle/>
          <a:p>
            <a:pPr algn="ctr"/>
            <a:r>
              <a:rPr lang="en-US" sz="3300" b="1" dirty="0">
                <a:solidFill>
                  <a:srgbClr val="002060"/>
                </a:solidFill>
              </a:rPr>
              <a:t>God actions were part of progressive revelation?</a:t>
            </a:r>
          </a:p>
        </p:txBody>
      </p:sp>
      <p:pic>
        <p:nvPicPr>
          <p:cNvPr id="7" name="Picture 6" descr=" 7">
            <a:extLst>
              <a:ext uri="{FF2B5EF4-FFF2-40B4-BE49-F238E27FC236}">
                <a16:creationId xmlns:a16="http://schemas.microsoft.com/office/drawing/2014/main" id="{835E1CDA-1867-644A-9EA6-B1AAEFEE4BAB}"/>
              </a:ext>
            </a:extLst>
          </p:cNvPr>
          <p:cNvPicPr>
            <a:picLocks noChangeAspect="1"/>
          </p:cNvPicPr>
          <p:nvPr/>
        </p:nvPicPr>
        <p:blipFill rotWithShape="1">
          <a:blip r:embed="rId2"/>
          <a:srcRect l="17715" r="17323" b="8100"/>
          <a:stretch/>
        </p:blipFill>
        <p:spPr>
          <a:xfrm>
            <a:off x="457200" y="882753"/>
            <a:ext cx="2549769" cy="3856763"/>
          </a:xfrm>
          <a:prstGeom prst="rect">
            <a:avLst/>
          </a:prstGeom>
          <a:ln w="38100" cap="sq">
            <a:solidFill>
              <a:srgbClr val="002060"/>
            </a:solidFill>
            <a:prstDash val="solid"/>
            <a:miter lim="800000"/>
          </a:ln>
          <a:effectLst>
            <a:outerShdw blurRad="50800" dist="38100" dir="2700000" algn="tl" rotWithShape="0">
              <a:srgbClr val="000000">
                <a:alpha val="43000"/>
              </a:srgbClr>
            </a:outerShdw>
          </a:effectLst>
        </p:spPr>
      </p:pic>
      <p:sp>
        <p:nvSpPr>
          <p:cNvPr id="8" name="TextBox 7" descr=" 8">
            <a:extLst>
              <a:ext uri="{FF2B5EF4-FFF2-40B4-BE49-F238E27FC236}">
                <a16:creationId xmlns:a16="http://schemas.microsoft.com/office/drawing/2014/main" id="{9403DF0F-3E1E-1746-AADC-CA2C42C3A1EE}"/>
              </a:ext>
            </a:extLst>
          </p:cNvPr>
          <p:cNvSpPr txBox="1"/>
          <p:nvPr/>
        </p:nvSpPr>
        <p:spPr>
          <a:xfrm>
            <a:off x="325559" y="1396790"/>
            <a:ext cx="5362819" cy="523220"/>
          </a:xfrm>
          <a:prstGeom prst="rect">
            <a:avLst/>
          </a:prstGeom>
          <a:solidFill>
            <a:schemeClr val="bg1"/>
          </a:solidFill>
          <a:ln>
            <a:solidFill>
              <a:srgbClr val="002060"/>
            </a:solidFill>
          </a:ln>
        </p:spPr>
        <p:txBody>
          <a:bodyPr wrap="square" rtlCol="0">
            <a:spAutoFit/>
          </a:bodyPr>
          <a:lstStyle/>
          <a:p>
            <a:pPr algn="ctr"/>
            <a:r>
              <a:rPr lang="en-US" sz="2800" spc="-150" dirty="0">
                <a:solidFill>
                  <a:srgbClr val="002060"/>
                </a:solidFill>
              </a:rPr>
              <a:t>“Five phases of holy war in the Bible:”</a:t>
            </a:r>
          </a:p>
        </p:txBody>
      </p:sp>
      <p:sp>
        <p:nvSpPr>
          <p:cNvPr id="5" name="TextBox 4" descr=" 9">
            <a:extLst>
              <a:ext uri="{FF2B5EF4-FFF2-40B4-BE49-F238E27FC236}">
                <a16:creationId xmlns:a16="http://schemas.microsoft.com/office/drawing/2014/main" id="{2CAF0D6D-79EC-4231-BCE2-4BF4A953EEAE}"/>
              </a:ext>
            </a:extLst>
          </p:cNvPr>
          <p:cNvSpPr txBox="1"/>
          <p:nvPr/>
        </p:nvSpPr>
        <p:spPr>
          <a:xfrm>
            <a:off x="1295891" y="2006169"/>
            <a:ext cx="6933709" cy="523220"/>
          </a:xfrm>
          <a:prstGeom prst="rect">
            <a:avLst/>
          </a:prstGeom>
          <a:solidFill>
            <a:schemeClr val="bg1"/>
          </a:solidFill>
          <a:ln>
            <a:solidFill>
              <a:srgbClr val="002060"/>
            </a:solidFill>
          </a:ln>
        </p:spPr>
        <p:txBody>
          <a:bodyPr wrap="square" rtlCol="0">
            <a:spAutoFit/>
          </a:bodyPr>
          <a:lstStyle/>
          <a:p>
            <a:r>
              <a:rPr lang="en-US" sz="2800" spc="-150" dirty="0">
                <a:solidFill>
                  <a:srgbClr val="002060"/>
                </a:solidFill>
              </a:rPr>
              <a:t>1: God Fights the Flesh-and-Blood Enemies of Israel</a:t>
            </a:r>
          </a:p>
        </p:txBody>
      </p:sp>
    </p:spTree>
    <p:extLst>
      <p:ext uri="{BB962C8B-B14F-4D97-AF65-F5344CB8AC3E}">
        <p14:creationId xmlns:p14="http://schemas.microsoft.com/office/powerpoint/2010/main" val="170193436"/>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descr=" 2">
            <a:extLst>
              <a:ext uri="{FF2B5EF4-FFF2-40B4-BE49-F238E27FC236}">
                <a16:creationId xmlns:a16="http://schemas.microsoft.com/office/drawing/2014/main" id="{C76BF909-EE20-BA40-A5C1-D4C69247AD2C}"/>
              </a:ext>
            </a:extLst>
          </p:cNvPr>
          <p:cNvSpPr txBox="1"/>
          <p:nvPr/>
        </p:nvSpPr>
        <p:spPr>
          <a:xfrm>
            <a:off x="723970" y="359134"/>
            <a:ext cx="7716644" cy="1107996"/>
          </a:xfrm>
          <a:prstGeom prst="rect">
            <a:avLst/>
          </a:prstGeom>
          <a:noFill/>
        </p:spPr>
        <p:txBody>
          <a:bodyPr wrap="square" rtlCol="0">
            <a:spAutoFit/>
          </a:bodyPr>
          <a:lstStyle/>
          <a:p>
            <a:pPr algn="ctr"/>
            <a:r>
              <a:rPr lang="en-US" sz="3300" b="1" dirty="0">
                <a:solidFill>
                  <a:srgbClr val="002060"/>
                </a:solidFill>
              </a:rPr>
              <a:t>God actions were part of progressive revelation?</a:t>
            </a:r>
          </a:p>
        </p:txBody>
      </p:sp>
      <p:pic>
        <p:nvPicPr>
          <p:cNvPr id="7" name="Picture 6" descr=" 7">
            <a:extLst>
              <a:ext uri="{FF2B5EF4-FFF2-40B4-BE49-F238E27FC236}">
                <a16:creationId xmlns:a16="http://schemas.microsoft.com/office/drawing/2014/main" id="{835E1CDA-1867-644A-9EA6-B1AAEFEE4BAB}"/>
              </a:ext>
            </a:extLst>
          </p:cNvPr>
          <p:cNvPicPr>
            <a:picLocks noChangeAspect="1"/>
          </p:cNvPicPr>
          <p:nvPr/>
        </p:nvPicPr>
        <p:blipFill rotWithShape="1">
          <a:blip r:embed="rId2"/>
          <a:srcRect l="17715" r="17323" b="8100"/>
          <a:stretch/>
        </p:blipFill>
        <p:spPr>
          <a:xfrm>
            <a:off x="457200" y="882753"/>
            <a:ext cx="2549769" cy="3856763"/>
          </a:xfrm>
          <a:prstGeom prst="rect">
            <a:avLst/>
          </a:prstGeom>
          <a:ln w="38100" cap="sq">
            <a:solidFill>
              <a:srgbClr val="002060"/>
            </a:solidFill>
            <a:prstDash val="solid"/>
            <a:miter lim="800000"/>
          </a:ln>
          <a:effectLst>
            <a:outerShdw blurRad="50800" dist="38100" dir="2700000" algn="tl" rotWithShape="0">
              <a:srgbClr val="000000">
                <a:alpha val="43000"/>
              </a:srgbClr>
            </a:outerShdw>
          </a:effectLst>
        </p:spPr>
      </p:pic>
      <p:sp>
        <p:nvSpPr>
          <p:cNvPr id="8" name="TextBox 7" descr=" 8">
            <a:extLst>
              <a:ext uri="{FF2B5EF4-FFF2-40B4-BE49-F238E27FC236}">
                <a16:creationId xmlns:a16="http://schemas.microsoft.com/office/drawing/2014/main" id="{9403DF0F-3E1E-1746-AADC-CA2C42C3A1EE}"/>
              </a:ext>
            </a:extLst>
          </p:cNvPr>
          <p:cNvSpPr txBox="1"/>
          <p:nvPr/>
        </p:nvSpPr>
        <p:spPr>
          <a:xfrm>
            <a:off x="325559" y="1396790"/>
            <a:ext cx="5362819" cy="523220"/>
          </a:xfrm>
          <a:prstGeom prst="rect">
            <a:avLst/>
          </a:prstGeom>
          <a:solidFill>
            <a:schemeClr val="bg1"/>
          </a:solidFill>
          <a:ln>
            <a:solidFill>
              <a:srgbClr val="002060"/>
            </a:solidFill>
          </a:ln>
        </p:spPr>
        <p:txBody>
          <a:bodyPr wrap="square" rtlCol="0">
            <a:spAutoFit/>
          </a:bodyPr>
          <a:lstStyle/>
          <a:p>
            <a:pPr algn="ctr"/>
            <a:r>
              <a:rPr lang="en-US" sz="2800" spc="-150" dirty="0">
                <a:solidFill>
                  <a:srgbClr val="002060"/>
                </a:solidFill>
              </a:rPr>
              <a:t>“Five phases of holy war in the Bible:”</a:t>
            </a:r>
          </a:p>
        </p:txBody>
      </p:sp>
      <p:sp>
        <p:nvSpPr>
          <p:cNvPr id="5" name="TextBox 4" descr=" 9">
            <a:extLst>
              <a:ext uri="{FF2B5EF4-FFF2-40B4-BE49-F238E27FC236}">
                <a16:creationId xmlns:a16="http://schemas.microsoft.com/office/drawing/2014/main" id="{2CAF0D6D-79EC-4231-BCE2-4BF4A953EEAE}"/>
              </a:ext>
            </a:extLst>
          </p:cNvPr>
          <p:cNvSpPr txBox="1"/>
          <p:nvPr/>
        </p:nvSpPr>
        <p:spPr>
          <a:xfrm>
            <a:off x="1295891" y="2006169"/>
            <a:ext cx="6933709" cy="523220"/>
          </a:xfrm>
          <a:prstGeom prst="rect">
            <a:avLst/>
          </a:prstGeom>
          <a:solidFill>
            <a:schemeClr val="bg1"/>
          </a:solidFill>
          <a:ln>
            <a:solidFill>
              <a:srgbClr val="002060"/>
            </a:solidFill>
          </a:ln>
        </p:spPr>
        <p:txBody>
          <a:bodyPr wrap="square" rtlCol="0">
            <a:spAutoFit/>
          </a:bodyPr>
          <a:lstStyle/>
          <a:p>
            <a:r>
              <a:rPr lang="en-US" sz="2800" spc="-150" dirty="0">
                <a:solidFill>
                  <a:srgbClr val="002060"/>
                </a:solidFill>
              </a:rPr>
              <a:t>1: God Fights the Flesh-and-Blood Enemies of Israel</a:t>
            </a:r>
          </a:p>
        </p:txBody>
      </p:sp>
      <p:sp>
        <p:nvSpPr>
          <p:cNvPr id="6" name="TextBox 5" descr=" 10">
            <a:extLst>
              <a:ext uri="{FF2B5EF4-FFF2-40B4-BE49-F238E27FC236}">
                <a16:creationId xmlns:a16="http://schemas.microsoft.com/office/drawing/2014/main" id="{7F546610-CC47-47BB-9443-1335B1049832}"/>
              </a:ext>
            </a:extLst>
          </p:cNvPr>
          <p:cNvSpPr txBox="1"/>
          <p:nvPr/>
        </p:nvSpPr>
        <p:spPr>
          <a:xfrm>
            <a:off x="1295891" y="2638602"/>
            <a:ext cx="2889247" cy="523220"/>
          </a:xfrm>
          <a:prstGeom prst="rect">
            <a:avLst/>
          </a:prstGeom>
          <a:solidFill>
            <a:schemeClr val="bg1"/>
          </a:solidFill>
          <a:ln>
            <a:solidFill>
              <a:srgbClr val="002060"/>
            </a:solidFill>
          </a:ln>
        </p:spPr>
        <p:txBody>
          <a:bodyPr wrap="square" rtlCol="0">
            <a:spAutoFit/>
          </a:bodyPr>
          <a:lstStyle/>
          <a:p>
            <a:r>
              <a:rPr lang="en-US" sz="2800" spc="-150" dirty="0">
                <a:solidFill>
                  <a:srgbClr val="002060"/>
                </a:solidFill>
              </a:rPr>
              <a:t>2: God Fights Israel </a:t>
            </a:r>
          </a:p>
        </p:txBody>
      </p:sp>
    </p:spTree>
    <p:extLst>
      <p:ext uri="{BB962C8B-B14F-4D97-AF65-F5344CB8AC3E}">
        <p14:creationId xmlns:p14="http://schemas.microsoft.com/office/powerpoint/2010/main" val="2256054589"/>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descr=" 2">
            <a:extLst>
              <a:ext uri="{FF2B5EF4-FFF2-40B4-BE49-F238E27FC236}">
                <a16:creationId xmlns:a16="http://schemas.microsoft.com/office/drawing/2014/main" id="{C76BF909-EE20-BA40-A5C1-D4C69247AD2C}"/>
              </a:ext>
            </a:extLst>
          </p:cNvPr>
          <p:cNvSpPr txBox="1"/>
          <p:nvPr/>
        </p:nvSpPr>
        <p:spPr>
          <a:xfrm>
            <a:off x="723970" y="359134"/>
            <a:ext cx="7716644" cy="1107996"/>
          </a:xfrm>
          <a:prstGeom prst="rect">
            <a:avLst/>
          </a:prstGeom>
          <a:noFill/>
        </p:spPr>
        <p:txBody>
          <a:bodyPr wrap="square" rtlCol="0">
            <a:spAutoFit/>
          </a:bodyPr>
          <a:lstStyle/>
          <a:p>
            <a:pPr algn="ctr"/>
            <a:r>
              <a:rPr lang="en-US" sz="3300" b="1" dirty="0">
                <a:solidFill>
                  <a:srgbClr val="002060"/>
                </a:solidFill>
              </a:rPr>
              <a:t>God actions were part of progressive revelation?</a:t>
            </a:r>
          </a:p>
        </p:txBody>
      </p:sp>
      <p:pic>
        <p:nvPicPr>
          <p:cNvPr id="7" name="Picture 6" descr=" 7">
            <a:extLst>
              <a:ext uri="{FF2B5EF4-FFF2-40B4-BE49-F238E27FC236}">
                <a16:creationId xmlns:a16="http://schemas.microsoft.com/office/drawing/2014/main" id="{835E1CDA-1867-644A-9EA6-B1AAEFEE4BAB}"/>
              </a:ext>
            </a:extLst>
          </p:cNvPr>
          <p:cNvPicPr>
            <a:picLocks noChangeAspect="1"/>
          </p:cNvPicPr>
          <p:nvPr/>
        </p:nvPicPr>
        <p:blipFill rotWithShape="1">
          <a:blip r:embed="rId2"/>
          <a:srcRect l="17715" r="17323" b="8100"/>
          <a:stretch/>
        </p:blipFill>
        <p:spPr>
          <a:xfrm>
            <a:off x="457200" y="882753"/>
            <a:ext cx="2549769" cy="3856763"/>
          </a:xfrm>
          <a:prstGeom prst="rect">
            <a:avLst/>
          </a:prstGeom>
          <a:ln w="38100" cap="sq">
            <a:solidFill>
              <a:srgbClr val="002060"/>
            </a:solidFill>
            <a:prstDash val="solid"/>
            <a:miter lim="800000"/>
          </a:ln>
          <a:effectLst>
            <a:outerShdw blurRad="50800" dist="38100" dir="2700000" algn="tl" rotWithShape="0">
              <a:srgbClr val="000000">
                <a:alpha val="43000"/>
              </a:srgbClr>
            </a:outerShdw>
          </a:effectLst>
        </p:spPr>
      </p:pic>
      <p:sp>
        <p:nvSpPr>
          <p:cNvPr id="8" name="TextBox 7" descr=" 8">
            <a:extLst>
              <a:ext uri="{FF2B5EF4-FFF2-40B4-BE49-F238E27FC236}">
                <a16:creationId xmlns:a16="http://schemas.microsoft.com/office/drawing/2014/main" id="{9403DF0F-3E1E-1746-AADC-CA2C42C3A1EE}"/>
              </a:ext>
            </a:extLst>
          </p:cNvPr>
          <p:cNvSpPr txBox="1"/>
          <p:nvPr/>
        </p:nvSpPr>
        <p:spPr>
          <a:xfrm>
            <a:off x="325559" y="1396790"/>
            <a:ext cx="5362819" cy="523220"/>
          </a:xfrm>
          <a:prstGeom prst="rect">
            <a:avLst/>
          </a:prstGeom>
          <a:solidFill>
            <a:schemeClr val="bg1"/>
          </a:solidFill>
          <a:ln>
            <a:solidFill>
              <a:srgbClr val="002060"/>
            </a:solidFill>
          </a:ln>
        </p:spPr>
        <p:txBody>
          <a:bodyPr wrap="square" rtlCol="0">
            <a:spAutoFit/>
          </a:bodyPr>
          <a:lstStyle/>
          <a:p>
            <a:pPr algn="ctr"/>
            <a:r>
              <a:rPr lang="en-US" sz="2800" spc="-150" dirty="0">
                <a:solidFill>
                  <a:srgbClr val="002060"/>
                </a:solidFill>
              </a:rPr>
              <a:t>“Five phases of holy war in the Bible:”</a:t>
            </a:r>
          </a:p>
        </p:txBody>
      </p:sp>
      <p:sp>
        <p:nvSpPr>
          <p:cNvPr id="5" name="TextBox 4" descr=" 9">
            <a:extLst>
              <a:ext uri="{FF2B5EF4-FFF2-40B4-BE49-F238E27FC236}">
                <a16:creationId xmlns:a16="http://schemas.microsoft.com/office/drawing/2014/main" id="{2CAF0D6D-79EC-4231-BCE2-4BF4A953EEAE}"/>
              </a:ext>
            </a:extLst>
          </p:cNvPr>
          <p:cNvSpPr txBox="1"/>
          <p:nvPr/>
        </p:nvSpPr>
        <p:spPr>
          <a:xfrm>
            <a:off x="1295891" y="2006169"/>
            <a:ext cx="6933709" cy="523220"/>
          </a:xfrm>
          <a:prstGeom prst="rect">
            <a:avLst/>
          </a:prstGeom>
          <a:solidFill>
            <a:schemeClr val="bg1"/>
          </a:solidFill>
          <a:ln>
            <a:solidFill>
              <a:srgbClr val="002060"/>
            </a:solidFill>
          </a:ln>
        </p:spPr>
        <p:txBody>
          <a:bodyPr wrap="square" rtlCol="0">
            <a:spAutoFit/>
          </a:bodyPr>
          <a:lstStyle/>
          <a:p>
            <a:r>
              <a:rPr lang="en-US" sz="2800" spc="-150" dirty="0">
                <a:solidFill>
                  <a:srgbClr val="002060"/>
                </a:solidFill>
              </a:rPr>
              <a:t>1: God Fights the Flesh-and-Blood Enemies of Israel</a:t>
            </a:r>
          </a:p>
        </p:txBody>
      </p:sp>
      <p:sp>
        <p:nvSpPr>
          <p:cNvPr id="6" name="TextBox 5" descr=" 10">
            <a:extLst>
              <a:ext uri="{FF2B5EF4-FFF2-40B4-BE49-F238E27FC236}">
                <a16:creationId xmlns:a16="http://schemas.microsoft.com/office/drawing/2014/main" id="{7F546610-CC47-47BB-9443-1335B1049832}"/>
              </a:ext>
            </a:extLst>
          </p:cNvPr>
          <p:cNvSpPr txBox="1"/>
          <p:nvPr/>
        </p:nvSpPr>
        <p:spPr>
          <a:xfrm>
            <a:off x="1295891" y="2638602"/>
            <a:ext cx="2889247" cy="523220"/>
          </a:xfrm>
          <a:prstGeom prst="rect">
            <a:avLst/>
          </a:prstGeom>
          <a:solidFill>
            <a:schemeClr val="bg1"/>
          </a:solidFill>
          <a:ln>
            <a:solidFill>
              <a:srgbClr val="002060"/>
            </a:solidFill>
          </a:ln>
        </p:spPr>
        <p:txBody>
          <a:bodyPr wrap="square" rtlCol="0">
            <a:spAutoFit/>
          </a:bodyPr>
          <a:lstStyle/>
          <a:p>
            <a:r>
              <a:rPr lang="en-US" sz="2800" spc="-150" dirty="0">
                <a:solidFill>
                  <a:srgbClr val="002060"/>
                </a:solidFill>
              </a:rPr>
              <a:t>2: God Fights Israel </a:t>
            </a:r>
          </a:p>
        </p:txBody>
      </p:sp>
      <p:sp>
        <p:nvSpPr>
          <p:cNvPr id="9" name="TextBox 8" descr=" 14">
            <a:extLst>
              <a:ext uri="{FF2B5EF4-FFF2-40B4-BE49-F238E27FC236}">
                <a16:creationId xmlns:a16="http://schemas.microsoft.com/office/drawing/2014/main" id="{3AE374BE-1672-47FC-BCE1-65D1C2BABB0F}"/>
              </a:ext>
            </a:extLst>
          </p:cNvPr>
          <p:cNvSpPr txBox="1"/>
          <p:nvPr/>
        </p:nvSpPr>
        <p:spPr>
          <a:xfrm>
            <a:off x="4281608" y="2614112"/>
            <a:ext cx="2719611" cy="600164"/>
          </a:xfrm>
          <a:prstGeom prst="rect">
            <a:avLst/>
          </a:prstGeom>
          <a:noFill/>
        </p:spPr>
        <p:txBody>
          <a:bodyPr wrap="square" rtlCol="0">
            <a:spAutoFit/>
          </a:bodyPr>
          <a:lstStyle/>
          <a:p>
            <a:pPr algn="ctr"/>
            <a:r>
              <a:rPr lang="en-US" sz="3300" dirty="0">
                <a:solidFill>
                  <a:srgbClr val="002060"/>
                </a:solidFill>
              </a:rPr>
              <a:t>Josh. 7</a:t>
            </a:r>
          </a:p>
        </p:txBody>
      </p:sp>
    </p:spTree>
    <p:extLst>
      <p:ext uri="{BB962C8B-B14F-4D97-AF65-F5344CB8AC3E}">
        <p14:creationId xmlns:p14="http://schemas.microsoft.com/office/powerpoint/2010/main" val="2349655313"/>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descr=" 2">
            <a:extLst>
              <a:ext uri="{FF2B5EF4-FFF2-40B4-BE49-F238E27FC236}">
                <a16:creationId xmlns:a16="http://schemas.microsoft.com/office/drawing/2014/main" id="{C76BF909-EE20-BA40-A5C1-D4C69247AD2C}"/>
              </a:ext>
            </a:extLst>
          </p:cNvPr>
          <p:cNvSpPr txBox="1"/>
          <p:nvPr/>
        </p:nvSpPr>
        <p:spPr>
          <a:xfrm>
            <a:off x="723970" y="359134"/>
            <a:ext cx="7716644" cy="1107996"/>
          </a:xfrm>
          <a:prstGeom prst="rect">
            <a:avLst/>
          </a:prstGeom>
          <a:noFill/>
        </p:spPr>
        <p:txBody>
          <a:bodyPr wrap="square" rtlCol="0">
            <a:spAutoFit/>
          </a:bodyPr>
          <a:lstStyle/>
          <a:p>
            <a:pPr algn="ctr"/>
            <a:r>
              <a:rPr lang="en-US" sz="3300" b="1" dirty="0">
                <a:solidFill>
                  <a:srgbClr val="002060"/>
                </a:solidFill>
              </a:rPr>
              <a:t>God actions were part of progressive revelation?</a:t>
            </a:r>
          </a:p>
        </p:txBody>
      </p:sp>
      <p:pic>
        <p:nvPicPr>
          <p:cNvPr id="7" name="Picture 6" descr=" 7">
            <a:extLst>
              <a:ext uri="{FF2B5EF4-FFF2-40B4-BE49-F238E27FC236}">
                <a16:creationId xmlns:a16="http://schemas.microsoft.com/office/drawing/2014/main" id="{835E1CDA-1867-644A-9EA6-B1AAEFEE4BAB}"/>
              </a:ext>
            </a:extLst>
          </p:cNvPr>
          <p:cNvPicPr>
            <a:picLocks noChangeAspect="1"/>
          </p:cNvPicPr>
          <p:nvPr/>
        </p:nvPicPr>
        <p:blipFill rotWithShape="1">
          <a:blip r:embed="rId3"/>
          <a:srcRect l="17715" r="17323" b="8100"/>
          <a:stretch/>
        </p:blipFill>
        <p:spPr>
          <a:xfrm>
            <a:off x="457200" y="882753"/>
            <a:ext cx="2549769" cy="3856763"/>
          </a:xfrm>
          <a:prstGeom prst="rect">
            <a:avLst/>
          </a:prstGeom>
          <a:ln w="38100" cap="sq">
            <a:solidFill>
              <a:srgbClr val="002060"/>
            </a:solidFill>
            <a:prstDash val="solid"/>
            <a:miter lim="800000"/>
          </a:ln>
          <a:effectLst>
            <a:outerShdw blurRad="50800" dist="38100" dir="2700000" algn="tl" rotWithShape="0">
              <a:srgbClr val="000000">
                <a:alpha val="43000"/>
              </a:srgbClr>
            </a:outerShdw>
          </a:effectLst>
        </p:spPr>
      </p:pic>
      <p:sp>
        <p:nvSpPr>
          <p:cNvPr id="8" name="TextBox 7" descr=" 8">
            <a:extLst>
              <a:ext uri="{FF2B5EF4-FFF2-40B4-BE49-F238E27FC236}">
                <a16:creationId xmlns:a16="http://schemas.microsoft.com/office/drawing/2014/main" id="{9403DF0F-3E1E-1746-AADC-CA2C42C3A1EE}"/>
              </a:ext>
            </a:extLst>
          </p:cNvPr>
          <p:cNvSpPr txBox="1"/>
          <p:nvPr/>
        </p:nvSpPr>
        <p:spPr>
          <a:xfrm>
            <a:off x="325559" y="1396790"/>
            <a:ext cx="5362819" cy="523220"/>
          </a:xfrm>
          <a:prstGeom prst="rect">
            <a:avLst/>
          </a:prstGeom>
          <a:solidFill>
            <a:schemeClr val="bg1"/>
          </a:solidFill>
          <a:ln>
            <a:solidFill>
              <a:srgbClr val="002060"/>
            </a:solidFill>
          </a:ln>
        </p:spPr>
        <p:txBody>
          <a:bodyPr wrap="square" rtlCol="0">
            <a:spAutoFit/>
          </a:bodyPr>
          <a:lstStyle/>
          <a:p>
            <a:pPr algn="ctr"/>
            <a:r>
              <a:rPr lang="en-US" sz="2800" spc="-150" dirty="0">
                <a:solidFill>
                  <a:srgbClr val="002060"/>
                </a:solidFill>
              </a:rPr>
              <a:t>“Five phases of holy war in the Bible:”</a:t>
            </a:r>
          </a:p>
        </p:txBody>
      </p:sp>
      <p:sp>
        <p:nvSpPr>
          <p:cNvPr id="9" name="TextBox 8" descr=" 9">
            <a:extLst>
              <a:ext uri="{FF2B5EF4-FFF2-40B4-BE49-F238E27FC236}">
                <a16:creationId xmlns:a16="http://schemas.microsoft.com/office/drawing/2014/main" id="{BC697466-F0C2-AD4A-87E8-607C390AE0D1}"/>
              </a:ext>
            </a:extLst>
          </p:cNvPr>
          <p:cNvSpPr txBox="1"/>
          <p:nvPr/>
        </p:nvSpPr>
        <p:spPr>
          <a:xfrm>
            <a:off x="1295891" y="2006169"/>
            <a:ext cx="6933709" cy="523220"/>
          </a:xfrm>
          <a:prstGeom prst="rect">
            <a:avLst/>
          </a:prstGeom>
          <a:solidFill>
            <a:schemeClr val="bg1"/>
          </a:solidFill>
          <a:ln>
            <a:solidFill>
              <a:srgbClr val="002060"/>
            </a:solidFill>
          </a:ln>
        </p:spPr>
        <p:txBody>
          <a:bodyPr wrap="square" rtlCol="0">
            <a:spAutoFit/>
          </a:bodyPr>
          <a:lstStyle/>
          <a:p>
            <a:r>
              <a:rPr lang="en-US" sz="2800" spc="-150" dirty="0">
                <a:solidFill>
                  <a:srgbClr val="002060"/>
                </a:solidFill>
              </a:rPr>
              <a:t>1: God Fights the Flesh-and-Blood Enemies of Israel</a:t>
            </a:r>
          </a:p>
        </p:txBody>
      </p:sp>
      <p:sp>
        <p:nvSpPr>
          <p:cNvPr id="10" name="TextBox 9" descr=" 10">
            <a:extLst>
              <a:ext uri="{FF2B5EF4-FFF2-40B4-BE49-F238E27FC236}">
                <a16:creationId xmlns:a16="http://schemas.microsoft.com/office/drawing/2014/main" id="{591CE588-2F02-644B-92EF-CDE6C75CE04C}"/>
              </a:ext>
            </a:extLst>
          </p:cNvPr>
          <p:cNvSpPr txBox="1"/>
          <p:nvPr/>
        </p:nvSpPr>
        <p:spPr>
          <a:xfrm>
            <a:off x="1295891" y="2638602"/>
            <a:ext cx="2889247" cy="523220"/>
          </a:xfrm>
          <a:prstGeom prst="rect">
            <a:avLst/>
          </a:prstGeom>
          <a:solidFill>
            <a:schemeClr val="bg1"/>
          </a:solidFill>
          <a:ln>
            <a:solidFill>
              <a:srgbClr val="002060"/>
            </a:solidFill>
          </a:ln>
        </p:spPr>
        <p:txBody>
          <a:bodyPr wrap="square" rtlCol="0">
            <a:spAutoFit/>
          </a:bodyPr>
          <a:lstStyle/>
          <a:p>
            <a:r>
              <a:rPr lang="en-US" sz="2800" spc="-150" dirty="0">
                <a:solidFill>
                  <a:srgbClr val="002060"/>
                </a:solidFill>
              </a:rPr>
              <a:t>2: God Fights Israel </a:t>
            </a:r>
          </a:p>
        </p:txBody>
      </p:sp>
    </p:spTree>
    <p:extLst>
      <p:ext uri="{BB962C8B-B14F-4D97-AF65-F5344CB8AC3E}">
        <p14:creationId xmlns:p14="http://schemas.microsoft.com/office/powerpoint/2010/main" val="2368823812"/>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descr=" 2">
            <a:extLst>
              <a:ext uri="{FF2B5EF4-FFF2-40B4-BE49-F238E27FC236}">
                <a16:creationId xmlns:a16="http://schemas.microsoft.com/office/drawing/2014/main" id="{C76BF909-EE20-BA40-A5C1-D4C69247AD2C}"/>
              </a:ext>
            </a:extLst>
          </p:cNvPr>
          <p:cNvSpPr txBox="1"/>
          <p:nvPr/>
        </p:nvSpPr>
        <p:spPr>
          <a:xfrm>
            <a:off x="723970" y="359134"/>
            <a:ext cx="7716644" cy="1107996"/>
          </a:xfrm>
          <a:prstGeom prst="rect">
            <a:avLst/>
          </a:prstGeom>
          <a:noFill/>
        </p:spPr>
        <p:txBody>
          <a:bodyPr wrap="square" rtlCol="0">
            <a:spAutoFit/>
          </a:bodyPr>
          <a:lstStyle/>
          <a:p>
            <a:pPr algn="ctr"/>
            <a:r>
              <a:rPr lang="en-US" sz="3300" b="1" dirty="0">
                <a:solidFill>
                  <a:srgbClr val="002060"/>
                </a:solidFill>
              </a:rPr>
              <a:t>God actions were part of progressive revelation?</a:t>
            </a:r>
          </a:p>
        </p:txBody>
      </p:sp>
      <p:pic>
        <p:nvPicPr>
          <p:cNvPr id="7" name="Picture 6" descr=" 7">
            <a:extLst>
              <a:ext uri="{FF2B5EF4-FFF2-40B4-BE49-F238E27FC236}">
                <a16:creationId xmlns:a16="http://schemas.microsoft.com/office/drawing/2014/main" id="{835E1CDA-1867-644A-9EA6-B1AAEFEE4BAB}"/>
              </a:ext>
            </a:extLst>
          </p:cNvPr>
          <p:cNvPicPr>
            <a:picLocks noChangeAspect="1"/>
          </p:cNvPicPr>
          <p:nvPr/>
        </p:nvPicPr>
        <p:blipFill rotWithShape="1">
          <a:blip r:embed="rId2"/>
          <a:srcRect l="17715" r="17323" b="8100"/>
          <a:stretch/>
        </p:blipFill>
        <p:spPr>
          <a:xfrm>
            <a:off x="457200" y="882753"/>
            <a:ext cx="2549769" cy="3856763"/>
          </a:xfrm>
          <a:prstGeom prst="rect">
            <a:avLst/>
          </a:prstGeom>
          <a:ln w="38100" cap="sq">
            <a:solidFill>
              <a:srgbClr val="002060"/>
            </a:solidFill>
            <a:prstDash val="solid"/>
            <a:miter lim="800000"/>
          </a:ln>
          <a:effectLst>
            <a:outerShdw blurRad="50800" dist="38100" dir="2700000" algn="tl" rotWithShape="0">
              <a:srgbClr val="000000">
                <a:alpha val="43000"/>
              </a:srgbClr>
            </a:outerShdw>
          </a:effectLst>
        </p:spPr>
      </p:pic>
      <p:sp>
        <p:nvSpPr>
          <p:cNvPr id="8" name="TextBox 7" descr=" 8">
            <a:extLst>
              <a:ext uri="{FF2B5EF4-FFF2-40B4-BE49-F238E27FC236}">
                <a16:creationId xmlns:a16="http://schemas.microsoft.com/office/drawing/2014/main" id="{9403DF0F-3E1E-1746-AADC-CA2C42C3A1EE}"/>
              </a:ext>
            </a:extLst>
          </p:cNvPr>
          <p:cNvSpPr txBox="1"/>
          <p:nvPr/>
        </p:nvSpPr>
        <p:spPr>
          <a:xfrm>
            <a:off x="325559" y="1396790"/>
            <a:ext cx="5362819" cy="523220"/>
          </a:xfrm>
          <a:prstGeom prst="rect">
            <a:avLst/>
          </a:prstGeom>
          <a:solidFill>
            <a:schemeClr val="bg1"/>
          </a:solidFill>
          <a:ln>
            <a:solidFill>
              <a:srgbClr val="002060"/>
            </a:solidFill>
          </a:ln>
        </p:spPr>
        <p:txBody>
          <a:bodyPr wrap="square" rtlCol="0">
            <a:spAutoFit/>
          </a:bodyPr>
          <a:lstStyle/>
          <a:p>
            <a:pPr algn="ctr"/>
            <a:r>
              <a:rPr lang="en-US" sz="2800" spc="-150" dirty="0">
                <a:solidFill>
                  <a:srgbClr val="002060"/>
                </a:solidFill>
              </a:rPr>
              <a:t>“Five phases of holy war in the Bible:”</a:t>
            </a:r>
          </a:p>
        </p:txBody>
      </p:sp>
      <p:sp>
        <p:nvSpPr>
          <p:cNvPr id="9" name="TextBox 8" descr=" 9">
            <a:extLst>
              <a:ext uri="{FF2B5EF4-FFF2-40B4-BE49-F238E27FC236}">
                <a16:creationId xmlns:a16="http://schemas.microsoft.com/office/drawing/2014/main" id="{BC697466-F0C2-AD4A-87E8-607C390AE0D1}"/>
              </a:ext>
            </a:extLst>
          </p:cNvPr>
          <p:cNvSpPr txBox="1"/>
          <p:nvPr/>
        </p:nvSpPr>
        <p:spPr>
          <a:xfrm>
            <a:off x="1295891" y="2006169"/>
            <a:ext cx="6933709" cy="523220"/>
          </a:xfrm>
          <a:prstGeom prst="rect">
            <a:avLst/>
          </a:prstGeom>
          <a:solidFill>
            <a:schemeClr val="bg1"/>
          </a:solidFill>
          <a:ln>
            <a:solidFill>
              <a:srgbClr val="002060"/>
            </a:solidFill>
          </a:ln>
        </p:spPr>
        <p:txBody>
          <a:bodyPr wrap="square" rtlCol="0">
            <a:spAutoFit/>
          </a:bodyPr>
          <a:lstStyle/>
          <a:p>
            <a:r>
              <a:rPr lang="en-US" sz="2800" spc="-150" dirty="0">
                <a:solidFill>
                  <a:srgbClr val="002060"/>
                </a:solidFill>
              </a:rPr>
              <a:t>1: God Fights the Flesh-and-Blood Enemies of Israel</a:t>
            </a:r>
          </a:p>
        </p:txBody>
      </p:sp>
      <p:sp>
        <p:nvSpPr>
          <p:cNvPr id="10" name="TextBox 9" descr=" 10">
            <a:extLst>
              <a:ext uri="{FF2B5EF4-FFF2-40B4-BE49-F238E27FC236}">
                <a16:creationId xmlns:a16="http://schemas.microsoft.com/office/drawing/2014/main" id="{591CE588-2F02-644B-92EF-CDE6C75CE04C}"/>
              </a:ext>
            </a:extLst>
          </p:cNvPr>
          <p:cNvSpPr txBox="1"/>
          <p:nvPr/>
        </p:nvSpPr>
        <p:spPr>
          <a:xfrm>
            <a:off x="1295891" y="2638602"/>
            <a:ext cx="2889247" cy="523220"/>
          </a:xfrm>
          <a:prstGeom prst="rect">
            <a:avLst/>
          </a:prstGeom>
          <a:solidFill>
            <a:schemeClr val="bg1"/>
          </a:solidFill>
          <a:ln>
            <a:solidFill>
              <a:srgbClr val="002060"/>
            </a:solidFill>
          </a:ln>
        </p:spPr>
        <p:txBody>
          <a:bodyPr wrap="square" rtlCol="0">
            <a:spAutoFit/>
          </a:bodyPr>
          <a:lstStyle/>
          <a:p>
            <a:r>
              <a:rPr lang="en-US" sz="2800" spc="-150" dirty="0">
                <a:solidFill>
                  <a:srgbClr val="002060"/>
                </a:solidFill>
              </a:rPr>
              <a:t>2: God Fights Israel </a:t>
            </a:r>
          </a:p>
        </p:txBody>
      </p:sp>
      <p:sp>
        <p:nvSpPr>
          <p:cNvPr id="11" name="TextBox 10" descr=" 11">
            <a:extLst>
              <a:ext uri="{FF2B5EF4-FFF2-40B4-BE49-F238E27FC236}">
                <a16:creationId xmlns:a16="http://schemas.microsoft.com/office/drawing/2014/main" id="{CBFAF78F-F20C-4057-A4F5-291A9B10B968}"/>
              </a:ext>
            </a:extLst>
          </p:cNvPr>
          <p:cNvSpPr txBox="1"/>
          <p:nvPr/>
        </p:nvSpPr>
        <p:spPr>
          <a:xfrm>
            <a:off x="1295891" y="3279968"/>
            <a:ext cx="5632447" cy="523220"/>
          </a:xfrm>
          <a:prstGeom prst="rect">
            <a:avLst/>
          </a:prstGeom>
          <a:solidFill>
            <a:schemeClr val="bg1"/>
          </a:solidFill>
          <a:ln>
            <a:solidFill>
              <a:srgbClr val="002060"/>
            </a:solidFill>
          </a:ln>
        </p:spPr>
        <p:txBody>
          <a:bodyPr wrap="square" rtlCol="0">
            <a:spAutoFit/>
          </a:bodyPr>
          <a:lstStyle/>
          <a:p>
            <a:r>
              <a:rPr lang="en-US" sz="2800" spc="-150" dirty="0">
                <a:solidFill>
                  <a:srgbClr val="002060"/>
                </a:solidFill>
              </a:rPr>
              <a:t>3: God Will Come in the Future as Warrior </a:t>
            </a:r>
          </a:p>
        </p:txBody>
      </p:sp>
    </p:spTree>
    <p:extLst>
      <p:ext uri="{BB962C8B-B14F-4D97-AF65-F5344CB8AC3E}">
        <p14:creationId xmlns:p14="http://schemas.microsoft.com/office/powerpoint/2010/main" val="3356560318"/>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descr=" 2">
            <a:extLst>
              <a:ext uri="{FF2B5EF4-FFF2-40B4-BE49-F238E27FC236}">
                <a16:creationId xmlns:a16="http://schemas.microsoft.com/office/drawing/2014/main" id="{C76BF909-EE20-BA40-A5C1-D4C69247AD2C}"/>
              </a:ext>
            </a:extLst>
          </p:cNvPr>
          <p:cNvSpPr txBox="1"/>
          <p:nvPr/>
        </p:nvSpPr>
        <p:spPr>
          <a:xfrm>
            <a:off x="723970" y="359134"/>
            <a:ext cx="7716644" cy="1107996"/>
          </a:xfrm>
          <a:prstGeom prst="rect">
            <a:avLst/>
          </a:prstGeom>
          <a:noFill/>
        </p:spPr>
        <p:txBody>
          <a:bodyPr wrap="square" rtlCol="0">
            <a:spAutoFit/>
          </a:bodyPr>
          <a:lstStyle/>
          <a:p>
            <a:pPr algn="ctr"/>
            <a:r>
              <a:rPr lang="en-US" sz="3300" b="1" dirty="0">
                <a:solidFill>
                  <a:srgbClr val="002060"/>
                </a:solidFill>
              </a:rPr>
              <a:t>God actions were part of progressive revelation?</a:t>
            </a:r>
          </a:p>
        </p:txBody>
      </p:sp>
      <p:pic>
        <p:nvPicPr>
          <p:cNvPr id="7" name="Picture 6" descr=" 7">
            <a:extLst>
              <a:ext uri="{FF2B5EF4-FFF2-40B4-BE49-F238E27FC236}">
                <a16:creationId xmlns:a16="http://schemas.microsoft.com/office/drawing/2014/main" id="{835E1CDA-1867-644A-9EA6-B1AAEFEE4BAB}"/>
              </a:ext>
            </a:extLst>
          </p:cNvPr>
          <p:cNvPicPr>
            <a:picLocks noChangeAspect="1"/>
          </p:cNvPicPr>
          <p:nvPr/>
        </p:nvPicPr>
        <p:blipFill rotWithShape="1">
          <a:blip r:embed="rId2"/>
          <a:srcRect l="17715" r="17323" b="8100"/>
          <a:stretch/>
        </p:blipFill>
        <p:spPr>
          <a:xfrm>
            <a:off x="457200" y="882753"/>
            <a:ext cx="2549769" cy="3856763"/>
          </a:xfrm>
          <a:prstGeom prst="rect">
            <a:avLst/>
          </a:prstGeom>
          <a:ln w="38100" cap="sq">
            <a:solidFill>
              <a:srgbClr val="002060"/>
            </a:solidFill>
            <a:prstDash val="solid"/>
            <a:miter lim="800000"/>
          </a:ln>
          <a:effectLst>
            <a:outerShdw blurRad="50800" dist="38100" dir="2700000" algn="tl" rotWithShape="0">
              <a:srgbClr val="000000">
                <a:alpha val="43000"/>
              </a:srgbClr>
            </a:outerShdw>
          </a:effectLst>
        </p:spPr>
      </p:pic>
      <p:sp>
        <p:nvSpPr>
          <p:cNvPr id="8" name="TextBox 7" descr=" 8">
            <a:extLst>
              <a:ext uri="{FF2B5EF4-FFF2-40B4-BE49-F238E27FC236}">
                <a16:creationId xmlns:a16="http://schemas.microsoft.com/office/drawing/2014/main" id="{9403DF0F-3E1E-1746-AADC-CA2C42C3A1EE}"/>
              </a:ext>
            </a:extLst>
          </p:cNvPr>
          <p:cNvSpPr txBox="1"/>
          <p:nvPr/>
        </p:nvSpPr>
        <p:spPr>
          <a:xfrm>
            <a:off x="325559" y="1396790"/>
            <a:ext cx="5362819" cy="523220"/>
          </a:xfrm>
          <a:prstGeom prst="rect">
            <a:avLst/>
          </a:prstGeom>
          <a:solidFill>
            <a:schemeClr val="bg1"/>
          </a:solidFill>
          <a:ln>
            <a:solidFill>
              <a:srgbClr val="002060"/>
            </a:solidFill>
          </a:ln>
        </p:spPr>
        <p:txBody>
          <a:bodyPr wrap="square" rtlCol="0">
            <a:spAutoFit/>
          </a:bodyPr>
          <a:lstStyle/>
          <a:p>
            <a:pPr algn="ctr"/>
            <a:r>
              <a:rPr lang="en-US" sz="2800" spc="-150" dirty="0">
                <a:solidFill>
                  <a:srgbClr val="002060"/>
                </a:solidFill>
              </a:rPr>
              <a:t>“Five phases of holy war in the Bible:”</a:t>
            </a:r>
          </a:p>
        </p:txBody>
      </p:sp>
      <p:sp>
        <p:nvSpPr>
          <p:cNvPr id="9" name="TextBox 8" descr=" 9">
            <a:extLst>
              <a:ext uri="{FF2B5EF4-FFF2-40B4-BE49-F238E27FC236}">
                <a16:creationId xmlns:a16="http://schemas.microsoft.com/office/drawing/2014/main" id="{BC697466-F0C2-AD4A-87E8-607C390AE0D1}"/>
              </a:ext>
            </a:extLst>
          </p:cNvPr>
          <p:cNvSpPr txBox="1"/>
          <p:nvPr/>
        </p:nvSpPr>
        <p:spPr>
          <a:xfrm>
            <a:off x="1295891" y="2006169"/>
            <a:ext cx="6933709" cy="523220"/>
          </a:xfrm>
          <a:prstGeom prst="rect">
            <a:avLst/>
          </a:prstGeom>
          <a:solidFill>
            <a:schemeClr val="bg1"/>
          </a:solidFill>
          <a:ln>
            <a:solidFill>
              <a:srgbClr val="002060"/>
            </a:solidFill>
          </a:ln>
        </p:spPr>
        <p:txBody>
          <a:bodyPr wrap="square" rtlCol="0">
            <a:spAutoFit/>
          </a:bodyPr>
          <a:lstStyle/>
          <a:p>
            <a:r>
              <a:rPr lang="en-US" sz="2800" spc="-150" dirty="0">
                <a:solidFill>
                  <a:srgbClr val="002060"/>
                </a:solidFill>
              </a:rPr>
              <a:t>1: God Fights the Flesh-and-Blood Enemies of Israel</a:t>
            </a:r>
          </a:p>
        </p:txBody>
      </p:sp>
      <p:sp>
        <p:nvSpPr>
          <p:cNvPr id="10" name="TextBox 9" descr=" 10">
            <a:extLst>
              <a:ext uri="{FF2B5EF4-FFF2-40B4-BE49-F238E27FC236}">
                <a16:creationId xmlns:a16="http://schemas.microsoft.com/office/drawing/2014/main" id="{591CE588-2F02-644B-92EF-CDE6C75CE04C}"/>
              </a:ext>
            </a:extLst>
          </p:cNvPr>
          <p:cNvSpPr txBox="1"/>
          <p:nvPr/>
        </p:nvSpPr>
        <p:spPr>
          <a:xfrm>
            <a:off x="1295891" y="2638602"/>
            <a:ext cx="2889247" cy="523220"/>
          </a:xfrm>
          <a:prstGeom prst="rect">
            <a:avLst/>
          </a:prstGeom>
          <a:solidFill>
            <a:schemeClr val="bg1"/>
          </a:solidFill>
          <a:ln>
            <a:solidFill>
              <a:srgbClr val="002060"/>
            </a:solidFill>
          </a:ln>
        </p:spPr>
        <p:txBody>
          <a:bodyPr wrap="square" rtlCol="0">
            <a:spAutoFit/>
          </a:bodyPr>
          <a:lstStyle/>
          <a:p>
            <a:r>
              <a:rPr lang="en-US" sz="2800" spc="-150" dirty="0">
                <a:solidFill>
                  <a:srgbClr val="002060"/>
                </a:solidFill>
              </a:rPr>
              <a:t>2: God Fights Israel </a:t>
            </a:r>
          </a:p>
        </p:txBody>
      </p:sp>
      <p:sp>
        <p:nvSpPr>
          <p:cNvPr id="11" name="TextBox 10" descr=" 11">
            <a:extLst>
              <a:ext uri="{FF2B5EF4-FFF2-40B4-BE49-F238E27FC236}">
                <a16:creationId xmlns:a16="http://schemas.microsoft.com/office/drawing/2014/main" id="{CBFAF78F-F20C-4057-A4F5-291A9B10B968}"/>
              </a:ext>
            </a:extLst>
          </p:cNvPr>
          <p:cNvSpPr txBox="1"/>
          <p:nvPr/>
        </p:nvSpPr>
        <p:spPr>
          <a:xfrm>
            <a:off x="1295891" y="3279968"/>
            <a:ext cx="5632447" cy="523220"/>
          </a:xfrm>
          <a:prstGeom prst="rect">
            <a:avLst/>
          </a:prstGeom>
          <a:solidFill>
            <a:schemeClr val="bg1"/>
          </a:solidFill>
          <a:ln>
            <a:solidFill>
              <a:srgbClr val="002060"/>
            </a:solidFill>
          </a:ln>
        </p:spPr>
        <p:txBody>
          <a:bodyPr wrap="square" rtlCol="0">
            <a:spAutoFit/>
          </a:bodyPr>
          <a:lstStyle/>
          <a:p>
            <a:r>
              <a:rPr lang="en-US" sz="2800" spc="-150" dirty="0">
                <a:solidFill>
                  <a:srgbClr val="002060"/>
                </a:solidFill>
              </a:rPr>
              <a:t>3: God Will Come in the Future as Warrior </a:t>
            </a:r>
          </a:p>
        </p:txBody>
      </p:sp>
      <p:sp>
        <p:nvSpPr>
          <p:cNvPr id="12" name="TextBox 11" descr=" 12">
            <a:extLst>
              <a:ext uri="{FF2B5EF4-FFF2-40B4-BE49-F238E27FC236}">
                <a16:creationId xmlns:a16="http://schemas.microsoft.com/office/drawing/2014/main" id="{9C1960CA-FD5F-46D8-9C6E-A8653D8EE881}"/>
              </a:ext>
            </a:extLst>
          </p:cNvPr>
          <p:cNvSpPr txBox="1"/>
          <p:nvPr/>
        </p:nvSpPr>
        <p:spPr>
          <a:xfrm>
            <a:off x="1295891" y="3933484"/>
            <a:ext cx="7390909" cy="523220"/>
          </a:xfrm>
          <a:prstGeom prst="rect">
            <a:avLst/>
          </a:prstGeom>
          <a:solidFill>
            <a:schemeClr val="bg1"/>
          </a:solidFill>
          <a:ln>
            <a:solidFill>
              <a:srgbClr val="002060"/>
            </a:solidFill>
          </a:ln>
        </p:spPr>
        <p:txBody>
          <a:bodyPr wrap="square" rtlCol="0">
            <a:spAutoFit/>
          </a:bodyPr>
          <a:lstStyle/>
          <a:p>
            <a:r>
              <a:rPr lang="en-US" sz="2800" spc="-150" dirty="0">
                <a:solidFill>
                  <a:srgbClr val="002060"/>
                </a:solidFill>
              </a:rPr>
              <a:t>4: Jesus Christ Fights the Spiritual Powers and Authorities </a:t>
            </a:r>
          </a:p>
        </p:txBody>
      </p:sp>
    </p:spTree>
    <p:extLst>
      <p:ext uri="{BB962C8B-B14F-4D97-AF65-F5344CB8AC3E}">
        <p14:creationId xmlns:p14="http://schemas.microsoft.com/office/powerpoint/2010/main" val="3237298213"/>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descr=" 2">
            <a:extLst>
              <a:ext uri="{FF2B5EF4-FFF2-40B4-BE49-F238E27FC236}">
                <a16:creationId xmlns:a16="http://schemas.microsoft.com/office/drawing/2014/main" id="{C76BF909-EE20-BA40-A5C1-D4C69247AD2C}"/>
              </a:ext>
            </a:extLst>
          </p:cNvPr>
          <p:cNvSpPr txBox="1"/>
          <p:nvPr/>
        </p:nvSpPr>
        <p:spPr>
          <a:xfrm>
            <a:off x="723970" y="359134"/>
            <a:ext cx="7716644" cy="1107996"/>
          </a:xfrm>
          <a:prstGeom prst="rect">
            <a:avLst/>
          </a:prstGeom>
          <a:noFill/>
        </p:spPr>
        <p:txBody>
          <a:bodyPr wrap="square" rtlCol="0">
            <a:spAutoFit/>
          </a:bodyPr>
          <a:lstStyle/>
          <a:p>
            <a:pPr algn="ctr"/>
            <a:r>
              <a:rPr lang="en-US" sz="3300" b="1" dirty="0">
                <a:solidFill>
                  <a:srgbClr val="002060"/>
                </a:solidFill>
              </a:rPr>
              <a:t>God actions were part of progressive revelation?</a:t>
            </a:r>
          </a:p>
        </p:txBody>
      </p:sp>
      <p:pic>
        <p:nvPicPr>
          <p:cNvPr id="7" name="Picture 6" descr=" 7">
            <a:extLst>
              <a:ext uri="{FF2B5EF4-FFF2-40B4-BE49-F238E27FC236}">
                <a16:creationId xmlns:a16="http://schemas.microsoft.com/office/drawing/2014/main" id="{835E1CDA-1867-644A-9EA6-B1AAEFEE4BAB}"/>
              </a:ext>
            </a:extLst>
          </p:cNvPr>
          <p:cNvPicPr>
            <a:picLocks noChangeAspect="1"/>
          </p:cNvPicPr>
          <p:nvPr/>
        </p:nvPicPr>
        <p:blipFill rotWithShape="1">
          <a:blip r:embed="rId2"/>
          <a:srcRect l="17715" r="17323" b="8100"/>
          <a:stretch/>
        </p:blipFill>
        <p:spPr>
          <a:xfrm>
            <a:off x="457200" y="882753"/>
            <a:ext cx="2549769" cy="3856763"/>
          </a:xfrm>
          <a:prstGeom prst="rect">
            <a:avLst/>
          </a:prstGeom>
          <a:ln w="38100" cap="sq">
            <a:solidFill>
              <a:srgbClr val="002060"/>
            </a:solidFill>
            <a:prstDash val="solid"/>
            <a:miter lim="800000"/>
          </a:ln>
          <a:effectLst>
            <a:outerShdw blurRad="50800" dist="38100" dir="2700000" algn="tl" rotWithShape="0">
              <a:srgbClr val="000000">
                <a:alpha val="43000"/>
              </a:srgbClr>
            </a:outerShdw>
          </a:effectLst>
        </p:spPr>
      </p:pic>
      <p:sp>
        <p:nvSpPr>
          <p:cNvPr id="8" name="TextBox 7" descr=" 8">
            <a:extLst>
              <a:ext uri="{FF2B5EF4-FFF2-40B4-BE49-F238E27FC236}">
                <a16:creationId xmlns:a16="http://schemas.microsoft.com/office/drawing/2014/main" id="{9403DF0F-3E1E-1746-AADC-CA2C42C3A1EE}"/>
              </a:ext>
            </a:extLst>
          </p:cNvPr>
          <p:cNvSpPr txBox="1"/>
          <p:nvPr/>
        </p:nvSpPr>
        <p:spPr>
          <a:xfrm>
            <a:off x="325559" y="1396790"/>
            <a:ext cx="5362819" cy="523220"/>
          </a:xfrm>
          <a:prstGeom prst="rect">
            <a:avLst/>
          </a:prstGeom>
          <a:solidFill>
            <a:schemeClr val="bg1"/>
          </a:solidFill>
          <a:ln>
            <a:solidFill>
              <a:srgbClr val="002060"/>
            </a:solidFill>
          </a:ln>
        </p:spPr>
        <p:txBody>
          <a:bodyPr wrap="square" rtlCol="0">
            <a:spAutoFit/>
          </a:bodyPr>
          <a:lstStyle/>
          <a:p>
            <a:pPr algn="ctr"/>
            <a:r>
              <a:rPr lang="en-US" sz="2800" spc="-150" dirty="0">
                <a:solidFill>
                  <a:srgbClr val="002060"/>
                </a:solidFill>
              </a:rPr>
              <a:t>“Five phases of holy war in the Bible:”</a:t>
            </a:r>
          </a:p>
        </p:txBody>
      </p:sp>
      <p:sp>
        <p:nvSpPr>
          <p:cNvPr id="9" name="TextBox 8" descr=" 9">
            <a:extLst>
              <a:ext uri="{FF2B5EF4-FFF2-40B4-BE49-F238E27FC236}">
                <a16:creationId xmlns:a16="http://schemas.microsoft.com/office/drawing/2014/main" id="{BC697466-F0C2-AD4A-87E8-607C390AE0D1}"/>
              </a:ext>
            </a:extLst>
          </p:cNvPr>
          <p:cNvSpPr txBox="1"/>
          <p:nvPr/>
        </p:nvSpPr>
        <p:spPr>
          <a:xfrm>
            <a:off x="1295891" y="2006169"/>
            <a:ext cx="6933709" cy="523220"/>
          </a:xfrm>
          <a:prstGeom prst="rect">
            <a:avLst/>
          </a:prstGeom>
          <a:solidFill>
            <a:schemeClr val="bg1"/>
          </a:solidFill>
          <a:ln>
            <a:solidFill>
              <a:srgbClr val="002060"/>
            </a:solidFill>
          </a:ln>
        </p:spPr>
        <p:txBody>
          <a:bodyPr wrap="square" rtlCol="0">
            <a:spAutoFit/>
          </a:bodyPr>
          <a:lstStyle/>
          <a:p>
            <a:r>
              <a:rPr lang="en-US" sz="2800" spc="-150" dirty="0">
                <a:solidFill>
                  <a:srgbClr val="002060"/>
                </a:solidFill>
              </a:rPr>
              <a:t>1: God Fights the Flesh-and-Blood Enemies of Israel</a:t>
            </a:r>
          </a:p>
        </p:txBody>
      </p:sp>
      <p:sp>
        <p:nvSpPr>
          <p:cNvPr id="10" name="TextBox 9" descr=" 10">
            <a:extLst>
              <a:ext uri="{FF2B5EF4-FFF2-40B4-BE49-F238E27FC236}">
                <a16:creationId xmlns:a16="http://schemas.microsoft.com/office/drawing/2014/main" id="{591CE588-2F02-644B-92EF-CDE6C75CE04C}"/>
              </a:ext>
            </a:extLst>
          </p:cNvPr>
          <p:cNvSpPr txBox="1"/>
          <p:nvPr/>
        </p:nvSpPr>
        <p:spPr>
          <a:xfrm>
            <a:off x="1295891" y="2638602"/>
            <a:ext cx="2889247" cy="523220"/>
          </a:xfrm>
          <a:prstGeom prst="rect">
            <a:avLst/>
          </a:prstGeom>
          <a:solidFill>
            <a:schemeClr val="bg1"/>
          </a:solidFill>
          <a:ln>
            <a:solidFill>
              <a:srgbClr val="002060"/>
            </a:solidFill>
          </a:ln>
        </p:spPr>
        <p:txBody>
          <a:bodyPr wrap="square" rtlCol="0">
            <a:spAutoFit/>
          </a:bodyPr>
          <a:lstStyle/>
          <a:p>
            <a:r>
              <a:rPr lang="en-US" sz="2800" spc="-150" dirty="0">
                <a:solidFill>
                  <a:srgbClr val="002060"/>
                </a:solidFill>
              </a:rPr>
              <a:t>2: God Fights Israel </a:t>
            </a:r>
          </a:p>
        </p:txBody>
      </p:sp>
      <p:sp>
        <p:nvSpPr>
          <p:cNvPr id="11" name="TextBox 10" descr=" 11">
            <a:extLst>
              <a:ext uri="{FF2B5EF4-FFF2-40B4-BE49-F238E27FC236}">
                <a16:creationId xmlns:a16="http://schemas.microsoft.com/office/drawing/2014/main" id="{CBFAF78F-F20C-4057-A4F5-291A9B10B968}"/>
              </a:ext>
            </a:extLst>
          </p:cNvPr>
          <p:cNvSpPr txBox="1"/>
          <p:nvPr/>
        </p:nvSpPr>
        <p:spPr>
          <a:xfrm>
            <a:off x="1295891" y="3279968"/>
            <a:ext cx="5632447" cy="523220"/>
          </a:xfrm>
          <a:prstGeom prst="rect">
            <a:avLst/>
          </a:prstGeom>
          <a:solidFill>
            <a:schemeClr val="bg1"/>
          </a:solidFill>
          <a:ln>
            <a:solidFill>
              <a:srgbClr val="002060"/>
            </a:solidFill>
          </a:ln>
        </p:spPr>
        <p:txBody>
          <a:bodyPr wrap="square" rtlCol="0">
            <a:spAutoFit/>
          </a:bodyPr>
          <a:lstStyle/>
          <a:p>
            <a:r>
              <a:rPr lang="en-US" sz="2800" spc="-150" dirty="0">
                <a:solidFill>
                  <a:srgbClr val="002060"/>
                </a:solidFill>
              </a:rPr>
              <a:t>3: God Will Come in the Future as Warrior </a:t>
            </a:r>
          </a:p>
        </p:txBody>
      </p:sp>
      <p:sp>
        <p:nvSpPr>
          <p:cNvPr id="12" name="TextBox 11" descr=" 12">
            <a:extLst>
              <a:ext uri="{FF2B5EF4-FFF2-40B4-BE49-F238E27FC236}">
                <a16:creationId xmlns:a16="http://schemas.microsoft.com/office/drawing/2014/main" id="{9C1960CA-FD5F-46D8-9C6E-A8653D8EE881}"/>
              </a:ext>
            </a:extLst>
          </p:cNvPr>
          <p:cNvSpPr txBox="1"/>
          <p:nvPr/>
        </p:nvSpPr>
        <p:spPr>
          <a:xfrm>
            <a:off x="1295891" y="3933484"/>
            <a:ext cx="7390909" cy="523220"/>
          </a:xfrm>
          <a:prstGeom prst="rect">
            <a:avLst/>
          </a:prstGeom>
          <a:solidFill>
            <a:schemeClr val="bg1"/>
          </a:solidFill>
          <a:ln>
            <a:solidFill>
              <a:srgbClr val="002060"/>
            </a:solidFill>
          </a:ln>
        </p:spPr>
        <p:txBody>
          <a:bodyPr wrap="square" rtlCol="0">
            <a:spAutoFit/>
          </a:bodyPr>
          <a:lstStyle/>
          <a:p>
            <a:r>
              <a:rPr lang="en-US" sz="2800" spc="-150" dirty="0">
                <a:solidFill>
                  <a:srgbClr val="002060"/>
                </a:solidFill>
              </a:rPr>
              <a:t>4: Jesus Christ Fights the Spiritual Powers and Authorities </a:t>
            </a:r>
          </a:p>
        </p:txBody>
      </p:sp>
      <p:sp>
        <p:nvSpPr>
          <p:cNvPr id="13" name="TextBox 12" descr=" 14">
            <a:extLst>
              <a:ext uri="{FF2B5EF4-FFF2-40B4-BE49-F238E27FC236}">
                <a16:creationId xmlns:a16="http://schemas.microsoft.com/office/drawing/2014/main" id="{D3C493E3-1B87-4AC3-84FE-29FCC390D5A8}"/>
              </a:ext>
            </a:extLst>
          </p:cNvPr>
          <p:cNvSpPr txBox="1"/>
          <p:nvPr/>
        </p:nvSpPr>
        <p:spPr>
          <a:xfrm>
            <a:off x="2945177" y="4477906"/>
            <a:ext cx="6163653" cy="523220"/>
          </a:xfrm>
          <a:prstGeom prst="rect">
            <a:avLst/>
          </a:prstGeom>
          <a:noFill/>
        </p:spPr>
        <p:txBody>
          <a:bodyPr wrap="square" rtlCol="0">
            <a:spAutoFit/>
          </a:bodyPr>
          <a:lstStyle/>
          <a:p>
            <a:pPr algn="ctr"/>
            <a:r>
              <a:rPr lang="en-US" sz="2800" dirty="0">
                <a:solidFill>
                  <a:srgbClr val="002060"/>
                </a:solidFill>
              </a:rPr>
              <a:t>Mt.11:4-6; 20:15-17; 26:52-54; </a:t>
            </a:r>
            <a:r>
              <a:rPr lang="en-US" sz="2800" dirty="0" err="1">
                <a:solidFill>
                  <a:srgbClr val="002060"/>
                </a:solidFill>
              </a:rPr>
              <a:t>Eph</a:t>
            </a:r>
            <a:r>
              <a:rPr lang="en-US" sz="2800" dirty="0">
                <a:solidFill>
                  <a:srgbClr val="002060"/>
                </a:solidFill>
              </a:rPr>
              <a:t> 6</a:t>
            </a:r>
          </a:p>
        </p:txBody>
      </p:sp>
    </p:spTree>
    <p:extLst>
      <p:ext uri="{BB962C8B-B14F-4D97-AF65-F5344CB8AC3E}">
        <p14:creationId xmlns:p14="http://schemas.microsoft.com/office/powerpoint/2010/main" val="4270223475"/>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descr=" 2">
            <a:extLst>
              <a:ext uri="{FF2B5EF4-FFF2-40B4-BE49-F238E27FC236}">
                <a16:creationId xmlns:a16="http://schemas.microsoft.com/office/drawing/2014/main" id="{C76BF909-EE20-BA40-A5C1-D4C69247AD2C}"/>
              </a:ext>
            </a:extLst>
          </p:cNvPr>
          <p:cNvSpPr txBox="1"/>
          <p:nvPr/>
        </p:nvSpPr>
        <p:spPr>
          <a:xfrm>
            <a:off x="723970" y="359134"/>
            <a:ext cx="7716644" cy="1107996"/>
          </a:xfrm>
          <a:prstGeom prst="rect">
            <a:avLst/>
          </a:prstGeom>
          <a:noFill/>
        </p:spPr>
        <p:txBody>
          <a:bodyPr wrap="square" rtlCol="0">
            <a:spAutoFit/>
          </a:bodyPr>
          <a:lstStyle/>
          <a:p>
            <a:pPr algn="ctr"/>
            <a:r>
              <a:rPr lang="en-US" sz="3300" b="1" dirty="0">
                <a:solidFill>
                  <a:srgbClr val="002060"/>
                </a:solidFill>
              </a:rPr>
              <a:t>God actions were part of progressive revelation?</a:t>
            </a:r>
          </a:p>
        </p:txBody>
      </p:sp>
      <p:pic>
        <p:nvPicPr>
          <p:cNvPr id="7" name="Picture 6" descr=" 7">
            <a:extLst>
              <a:ext uri="{FF2B5EF4-FFF2-40B4-BE49-F238E27FC236}">
                <a16:creationId xmlns:a16="http://schemas.microsoft.com/office/drawing/2014/main" id="{835E1CDA-1867-644A-9EA6-B1AAEFEE4BAB}"/>
              </a:ext>
            </a:extLst>
          </p:cNvPr>
          <p:cNvPicPr>
            <a:picLocks noChangeAspect="1"/>
          </p:cNvPicPr>
          <p:nvPr/>
        </p:nvPicPr>
        <p:blipFill rotWithShape="1">
          <a:blip r:embed="rId3"/>
          <a:srcRect l="17715" r="17323" b="8100"/>
          <a:stretch/>
        </p:blipFill>
        <p:spPr>
          <a:xfrm>
            <a:off x="457200" y="882753"/>
            <a:ext cx="2549769" cy="3856763"/>
          </a:xfrm>
          <a:prstGeom prst="rect">
            <a:avLst/>
          </a:prstGeom>
          <a:ln w="38100" cap="sq">
            <a:solidFill>
              <a:srgbClr val="002060"/>
            </a:solidFill>
            <a:prstDash val="solid"/>
            <a:miter lim="800000"/>
          </a:ln>
          <a:effectLst>
            <a:outerShdw blurRad="50800" dist="38100" dir="2700000" algn="tl" rotWithShape="0">
              <a:srgbClr val="000000">
                <a:alpha val="43000"/>
              </a:srgbClr>
            </a:outerShdw>
          </a:effectLst>
        </p:spPr>
      </p:pic>
      <p:sp>
        <p:nvSpPr>
          <p:cNvPr id="8" name="TextBox 7" descr=" 8">
            <a:extLst>
              <a:ext uri="{FF2B5EF4-FFF2-40B4-BE49-F238E27FC236}">
                <a16:creationId xmlns:a16="http://schemas.microsoft.com/office/drawing/2014/main" id="{9403DF0F-3E1E-1746-AADC-CA2C42C3A1EE}"/>
              </a:ext>
            </a:extLst>
          </p:cNvPr>
          <p:cNvSpPr txBox="1"/>
          <p:nvPr/>
        </p:nvSpPr>
        <p:spPr>
          <a:xfrm>
            <a:off x="325559" y="1396790"/>
            <a:ext cx="5362819" cy="523220"/>
          </a:xfrm>
          <a:prstGeom prst="rect">
            <a:avLst/>
          </a:prstGeom>
          <a:solidFill>
            <a:schemeClr val="bg1"/>
          </a:solidFill>
          <a:ln>
            <a:solidFill>
              <a:srgbClr val="002060"/>
            </a:solidFill>
          </a:ln>
        </p:spPr>
        <p:txBody>
          <a:bodyPr wrap="square" rtlCol="0">
            <a:spAutoFit/>
          </a:bodyPr>
          <a:lstStyle/>
          <a:p>
            <a:pPr algn="ctr"/>
            <a:r>
              <a:rPr lang="en-US" sz="2800" spc="-150" dirty="0">
                <a:solidFill>
                  <a:srgbClr val="002060"/>
                </a:solidFill>
              </a:rPr>
              <a:t>“Five phases of holy war in the Bible:”</a:t>
            </a:r>
          </a:p>
        </p:txBody>
      </p:sp>
      <p:sp>
        <p:nvSpPr>
          <p:cNvPr id="9" name="TextBox 8" descr=" 9">
            <a:extLst>
              <a:ext uri="{FF2B5EF4-FFF2-40B4-BE49-F238E27FC236}">
                <a16:creationId xmlns:a16="http://schemas.microsoft.com/office/drawing/2014/main" id="{BC697466-F0C2-AD4A-87E8-607C390AE0D1}"/>
              </a:ext>
            </a:extLst>
          </p:cNvPr>
          <p:cNvSpPr txBox="1"/>
          <p:nvPr/>
        </p:nvSpPr>
        <p:spPr>
          <a:xfrm>
            <a:off x="1295891" y="2006169"/>
            <a:ext cx="6933709" cy="523220"/>
          </a:xfrm>
          <a:prstGeom prst="rect">
            <a:avLst/>
          </a:prstGeom>
          <a:solidFill>
            <a:schemeClr val="bg1"/>
          </a:solidFill>
          <a:ln>
            <a:solidFill>
              <a:srgbClr val="002060"/>
            </a:solidFill>
          </a:ln>
        </p:spPr>
        <p:txBody>
          <a:bodyPr wrap="square" rtlCol="0">
            <a:spAutoFit/>
          </a:bodyPr>
          <a:lstStyle/>
          <a:p>
            <a:r>
              <a:rPr lang="en-US" sz="2800" spc="-150" dirty="0">
                <a:solidFill>
                  <a:srgbClr val="002060"/>
                </a:solidFill>
              </a:rPr>
              <a:t>1: God Fights the Flesh-and-Blood Enemies of Israel</a:t>
            </a:r>
          </a:p>
        </p:txBody>
      </p:sp>
      <p:sp>
        <p:nvSpPr>
          <p:cNvPr id="10" name="TextBox 9" descr=" 10">
            <a:extLst>
              <a:ext uri="{FF2B5EF4-FFF2-40B4-BE49-F238E27FC236}">
                <a16:creationId xmlns:a16="http://schemas.microsoft.com/office/drawing/2014/main" id="{591CE588-2F02-644B-92EF-CDE6C75CE04C}"/>
              </a:ext>
            </a:extLst>
          </p:cNvPr>
          <p:cNvSpPr txBox="1"/>
          <p:nvPr/>
        </p:nvSpPr>
        <p:spPr>
          <a:xfrm>
            <a:off x="1295891" y="2638602"/>
            <a:ext cx="2889247" cy="523220"/>
          </a:xfrm>
          <a:prstGeom prst="rect">
            <a:avLst/>
          </a:prstGeom>
          <a:solidFill>
            <a:schemeClr val="bg1"/>
          </a:solidFill>
          <a:ln>
            <a:solidFill>
              <a:srgbClr val="002060"/>
            </a:solidFill>
          </a:ln>
        </p:spPr>
        <p:txBody>
          <a:bodyPr wrap="square" rtlCol="0">
            <a:spAutoFit/>
          </a:bodyPr>
          <a:lstStyle/>
          <a:p>
            <a:r>
              <a:rPr lang="en-US" sz="2800" spc="-150" dirty="0">
                <a:solidFill>
                  <a:srgbClr val="002060"/>
                </a:solidFill>
              </a:rPr>
              <a:t>2: God Fights Israel </a:t>
            </a:r>
          </a:p>
        </p:txBody>
      </p:sp>
      <p:sp>
        <p:nvSpPr>
          <p:cNvPr id="11" name="TextBox 10" descr=" 11">
            <a:extLst>
              <a:ext uri="{FF2B5EF4-FFF2-40B4-BE49-F238E27FC236}">
                <a16:creationId xmlns:a16="http://schemas.microsoft.com/office/drawing/2014/main" id="{267274C8-2579-4D4A-997F-6A6DBEAA1EA0}"/>
              </a:ext>
            </a:extLst>
          </p:cNvPr>
          <p:cNvSpPr txBox="1"/>
          <p:nvPr/>
        </p:nvSpPr>
        <p:spPr>
          <a:xfrm>
            <a:off x="1295891" y="3279968"/>
            <a:ext cx="5632447" cy="523220"/>
          </a:xfrm>
          <a:prstGeom prst="rect">
            <a:avLst/>
          </a:prstGeom>
          <a:solidFill>
            <a:schemeClr val="bg1"/>
          </a:solidFill>
          <a:ln>
            <a:solidFill>
              <a:srgbClr val="002060"/>
            </a:solidFill>
          </a:ln>
        </p:spPr>
        <p:txBody>
          <a:bodyPr wrap="square" rtlCol="0">
            <a:spAutoFit/>
          </a:bodyPr>
          <a:lstStyle/>
          <a:p>
            <a:r>
              <a:rPr lang="en-US" sz="2800" spc="-150" dirty="0">
                <a:solidFill>
                  <a:srgbClr val="002060"/>
                </a:solidFill>
              </a:rPr>
              <a:t>3: God Will Come in the Future as Warrior </a:t>
            </a:r>
          </a:p>
        </p:txBody>
      </p:sp>
      <p:sp>
        <p:nvSpPr>
          <p:cNvPr id="12" name="TextBox 11" descr=" 12">
            <a:extLst>
              <a:ext uri="{FF2B5EF4-FFF2-40B4-BE49-F238E27FC236}">
                <a16:creationId xmlns:a16="http://schemas.microsoft.com/office/drawing/2014/main" id="{2BFB3119-2910-0A4E-9BBF-D99CCC616BBF}"/>
              </a:ext>
            </a:extLst>
          </p:cNvPr>
          <p:cNvSpPr txBox="1"/>
          <p:nvPr/>
        </p:nvSpPr>
        <p:spPr>
          <a:xfrm>
            <a:off x="1295891" y="3933484"/>
            <a:ext cx="7390909" cy="523220"/>
          </a:xfrm>
          <a:prstGeom prst="rect">
            <a:avLst/>
          </a:prstGeom>
          <a:solidFill>
            <a:schemeClr val="bg1"/>
          </a:solidFill>
          <a:ln>
            <a:solidFill>
              <a:srgbClr val="002060"/>
            </a:solidFill>
          </a:ln>
        </p:spPr>
        <p:txBody>
          <a:bodyPr wrap="square" rtlCol="0">
            <a:spAutoFit/>
          </a:bodyPr>
          <a:lstStyle/>
          <a:p>
            <a:r>
              <a:rPr lang="en-US" sz="2800" spc="-150" dirty="0">
                <a:solidFill>
                  <a:srgbClr val="002060"/>
                </a:solidFill>
              </a:rPr>
              <a:t>4: Jesus Christ Fights the Spiritual Powers and Authorities </a:t>
            </a:r>
          </a:p>
        </p:txBody>
      </p:sp>
    </p:spTree>
    <p:extLst>
      <p:ext uri="{BB962C8B-B14F-4D97-AF65-F5344CB8AC3E}">
        <p14:creationId xmlns:p14="http://schemas.microsoft.com/office/powerpoint/2010/main" val="4058638302"/>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uestion, think, answer.mov" descr=" 2">
            <a:hlinkClick r:id="" action="ppaction://media"/>
            <a:extLst>
              <a:ext uri="{FF2B5EF4-FFF2-40B4-BE49-F238E27FC236}">
                <a16:creationId xmlns:a16="http://schemas.microsoft.com/office/drawing/2014/main" id="{D497A5A7-D3F6-AE4D-8B51-C3B4796B2369}"/>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9144000" cy="5143500"/>
          </a:xfrm>
          <a:prstGeom prst="rect">
            <a:avLst/>
          </a:prstGeom>
        </p:spPr>
      </p:pic>
      <p:sp>
        <p:nvSpPr>
          <p:cNvPr id="3" name="TextBox 2" descr=" 3">
            <a:extLst>
              <a:ext uri="{FF2B5EF4-FFF2-40B4-BE49-F238E27FC236}">
                <a16:creationId xmlns:a16="http://schemas.microsoft.com/office/drawing/2014/main" id="{7C938088-BA18-4F81-A44C-2350153B2191}"/>
              </a:ext>
            </a:extLst>
          </p:cNvPr>
          <p:cNvSpPr txBox="1"/>
          <p:nvPr/>
        </p:nvSpPr>
        <p:spPr>
          <a:xfrm>
            <a:off x="607821" y="225810"/>
            <a:ext cx="2051743" cy="507831"/>
          </a:xfrm>
          <a:prstGeom prst="rect">
            <a:avLst/>
          </a:prstGeom>
          <a:noFill/>
        </p:spPr>
        <p:txBody>
          <a:bodyPr wrap="square" rtlCol="0">
            <a:spAutoFit/>
          </a:bodyPr>
          <a:lstStyle/>
          <a:p>
            <a:pPr algn="ctr"/>
            <a:r>
              <a:rPr lang="en-US" sz="2700" b="1" dirty="0">
                <a:solidFill>
                  <a:srgbClr val="002060"/>
                </a:solidFill>
              </a:rPr>
              <a:t>Question</a:t>
            </a:r>
          </a:p>
        </p:txBody>
      </p:sp>
    </p:spTree>
    <p:extLst>
      <p:ext uri="{BB962C8B-B14F-4D97-AF65-F5344CB8AC3E}">
        <p14:creationId xmlns:p14="http://schemas.microsoft.com/office/powerpoint/2010/main" val="1382561863"/>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timing>
    <p:tnLst>
      <p:par>
        <p:cTn id="1" dur="indefinite" restart="never" nodeType="tmRoot">
          <p:childTnLst>
            <p:video>
              <p:cMediaNode vol="80000">
                <p:cTn id="2" fill="hold" display="0">
                  <p:stCondLst>
                    <p:cond delay="indefinite"/>
                  </p:stCondLst>
                </p:cTn>
                <p:tgtEl>
                  <p:spTgt spid="2"/>
                </p:tgtEl>
              </p:cMediaNode>
            </p:vide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descr=" 2">
            <a:extLst>
              <a:ext uri="{FF2B5EF4-FFF2-40B4-BE49-F238E27FC236}">
                <a16:creationId xmlns:a16="http://schemas.microsoft.com/office/drawing/2014/main" id="{C76BF909-EE20-BA40-A5C1-D4C69247AD2C}"/>
              </a:ext>
            </a:extLst>
          </p:cNvPr>
          <p:cNvSpPr txBox="1"/>
          <p:nvPr/>
        </p:nvSpPr>
        <p:spPr>
          <a:xfrm>
            <a:off x="723970" y="359134"/>
            <a:ext cx="7716644" cy="1107996"/>
          </a:xfrm>
          <a:prstGeom prst="rect">
            <a:avLst/>
          </a:prstGeom>
          <a:noFill/>
        </p:spPr>
        <p:txBody>
          <a:bodyPr wrap="square" rtlCol="0">
            <a:spAutoFit/>
          </a:bodyPr>
          <a:lstStyle/>
          <a:p>
            <a:pPr algn="ctr"/>
            <a:r>
              <a:rPr lang="en-US" sz="3300" b="1" dirty="0">
                <a:solidFill>
                  <a:srgbClr val="002060"/>
                </a:solidFill>
              </a:rPr>
              <a:t>God actions were part of progressive revelation?</a:t>
            </a:r>
          </a:p>
        </p:txBody>
      </p:sp>
      <p:pic>
        <p:nvPicPr>
          <p:cNvPr id="7" name="Picture 6" descr=" 7">
            <a:extLst>
              <a:ext uri="{FF2B5EF4-FFF2-40B4-BE49-F238E27FC236}">
                <a16:creationId xmlns:a16="http://schemas.microsoft.com/office/drawing/2014/main" id="{835E1CDA-1867-644A-9EA6-B1AAEFEE4BAB}"/>
              </a:ext>
            </a:extLst>
          </p:cNvPr>
          <p:cNvPicPr>
            <a:picLocks noChangeAspect="1"/>
          </p:cNvPicPr>
          <p:nvPr/>
        </p:nvPicPr>
        <p:blipFill rotWithShape="1">
          <a:blip r:embed="rId2"/>
          <a:srcRect l="17715" r="17323" b="8100"/>
          <a:stretch/>
        </p:blipFill>
        <p:spPr>
          <a:xfrm>
            <a:off x="457200" y="882753"/>
            <a:ext cx="2549769" cy="3856763"/>
          </a:xfrm>
          <a:prstGeom prst="rect">
            <a:avLst/>
          </a:prstGeom>
          <a:ln w="38100" cap="sq">
            <a:solidFill>
              <a:srgbClr val="002060"/>
            </a:solidFill>
            <a:prstDash val="solid"/>
            <a:miter lim="800000"/>
          </a:ln>
          <a:effectLst>
            <a:outerShdw blurRad="50800" dist="38100" dir="2700000" algn="tl" rotWithShape="0">
              <a:srgbClr val="000000">
                <a:alpha val="43000"/>
              </a:srgbClr>
            </a:outerShdw>
          </a:effectLst>
        </p:spPr>
      </p:pic>
      <p:sp>
        <p:nvSpPr>
          <p:cNvPr id="8" name="TextBox 7" descr=" 8">
            <a:extLst>
              <a:ext uri="{FF2B5EF4-FFF2-40B4-BE49-F238E27FC236}">
                <a16:creationId xmlns:a16="http://schemas.microsoft.com/office/drawing/2014/main" id="{9403DF0F-3E1E-1746-AADC-CA2C42C3A1EE}"/>
              </a:ext>
            </a:extLst>
          </p:cNvPr>
          <p:cNvSpPr txBox="1"/>
          <p:nvPr/>
        </p:nvSpPr>
        <p:spPr>
          <a:xfrm>
            <a:off x="325559" y="1396790"/>
            <a:ext cx="5362819" cy="523220"/>
          </a:xfrm>
          <a:prstGeom prst="rect">
            <a:avLst/>
          </a:prstGeom>
          <a:solidFill>
            <a:schemeClr val="bg1"/>
          </a:solidFill>
          <a:ln>
            <a:solidFill>
              <a:srgbClr val="002060"/>
            </a:solidFill>
          </a:ln>
        </p:spPr>
        <p:txBody>
          <a:bodyPr wrap="square" rtlCol="0">
            <a:spAutoFit/>
          </a:bodyPr>
          <a:lstStyle/>
          <a:p>
            <a:pPr algn="ctr"/>
            <a:r>
              <a:rPr lang="en-US" sz="2800" spc="-150" dirty="0">
                <a:solidFill>
                  <a:srgbClr val="002060"/>
                </a:solidFill>
              </a:rPr>
              <a:t>“Five phases of holy war in the Bible:”</a:t>
            </a:r>
          </a:p>
        </p:txBody>
      </p:sp>
      <p:sp>
        <p:nvSpPr>
          <p:cNvPr id="9" name="TextBox 8" descr=" 9">
            <a:extLst>
              <a:ext uri="{FF2B5EF4-FFF2-40B4-BE49-F238E27FC236}">
                <a16:creationId xmlns:a16="http://schemas.microsoft.com/office/drawing/2014/main" id="{BC697466-F0C2-AD4A-87E8-607C390AE0D1}"/>
              </a:ext>
            </a:extLst>
          </p:cNvPr>
          <p:cNvSpPr txBox="1"/>
          <p:nvPr/>
        </p:nvSpPr>
        <p:spPr>
          <a:xfrm>
            <a:off x="1295891" y="2006169"/>
            <a:ext cx="6933709" cy="523220"/>
          </a:xfrm>
          <a:prstGeom prst="rect">
            <a:avLst/>
          </a:prstGeom>
          <a:solidFill>
            <a:schemeClr val="bg1"/>
          </a:solidFill>
          <a:ln>
            <a:solidFill>
              <a:srgbClr val="002060"/>
            </a:solidFill>
          </a:ln>
        </p:spPr>
        <p:txBody>
          <a:bodyPr wrap="square" rtlCol="0">
            <a:spAutoFit/>
          </a:bodyPr>
          <a:lstStyle/>
          <a:p>
            <a:r>
              <a:rPr lang="en-US" sz="2800" spc="-150" dirty="0">
                <a:solidFill>
                  <a:srgbClr val="002060"/>
                </a:solidFill>
              </a:rPr>
              <a:t>1: God Fights the Flesh-and-Blood Enemies of Israel</a:t>
            </a:r>
          </a:p>
        </p:txBody>
      </p:sp>
      <p:sp>
        <p:nvSpPr>
          <p:cNvPr id="10" name="TextBox 9" descr=" 10">
            <a:extLst>
              <a:ext uri="{FF2B5EF4-FFF2-40B4-BE49-F238E27FC236}">
                <a16:creationId xmlns:a16="http://schemas.microsoft.com/office/drawing/2014/main" id="{591CE588-2F02-644B-92EF-CDE6C75CE04C}"/>
              </a:ext>
            </a:extLst>
          </p:cNvPr>
          <p:cNvSpPr txBox="1"/>
          <p:nvPr/>
        </p:nvSpPr>
        <p:spPr>
          <a:xfrm>
            <a:off x="1295891" y="2638602"/>
            <a:ext cx="2889247" cy="523220"/>
          </a:xfrm>
          <a:prstGeom prst="rect">
            <a:avLst/>
          </a:prstGeom>
          <a:solidFill>
            <a:schemeClr val="bg1"/>
          </a:solidFill>
          <a:ln>
            <a:solidFill>
              <a:srgbClr val="002060"/>
            </a:solidFill>
          </a:ln>
        </p:spPr>
        <p:txBody>
          <a:bodyPr wrap="square" rtlCol="0">
            <a:spAutoFit/>
          </a:bodyPr>
          <a:lstStyle/>
          <a:p>
            <a:r>
              <a:rPr lang="en-US" sz="2800" spc="-150" dirty="0">
                <a:solidFill>
                  <a:srgbClr val="002060"/>
                </a:solidFill>
              </a:rPr>
              <a:t>2: God Fights Israel </a:t>
            </a:r>
          </a:p>
        </p:txBody>
      </p:sp>
      <p:sp>
        <p:nvSpPr>
          <p:cNvPr id="11" name="TextBox 10" descr=" 11">
            <a:extLst>
              <a:ext uri="{FF2B5EF4-FFF2-40B4-BE49-F238E27FC236}">
                <a16:creationId xmlns:a16="http://schemas.microsoft.com/office/drawing/2014/main" id="{267274C8-2579-4D4A-997F-6A6DBEAA1EA0}"/>
              </a:ext>
            </a:extLst>
          </p:cNvPr>
          <p:cNvSpPr txBox="1"/>
          <p:nvPr/>
        </p:nvSpPr>
        <p:spPr>
          <a:xfrm>
            <a:off x="1295891" y="3279968"/>
            <a:ext cx="5632447" cy="523220"/>
          </a:xfrm>
          <a:prstGeom prst="rect">
            <a:avLst/>
          </a:prstGeom>
          <a:solidFill>
            <a:schemeClr val="bg1"/>
          </a:solidFill>
          <a:ln>
            <a:solidFill>
              <a:srgbClr val="002060"/>
            </a:solidFill>
          </a:ln>
        </p:spPr>
        <p:txBody>
          <a:bodyPr wrap="square" rtlCol="0">
            <a:spAutoFit/>
          </a:bodyPr>
          <a:lstStyle/>
          <a:p>
            <a:r>
              <a:rPr lang="en-US" sz="2800" spc="-150" dirty="0">
                <a:solidFill>
                  <a:srgbClr val="002060"/>
                </a:solidFill>
              </a:rPr>
              <a:t>3: God Will Come in the Future as Warrior </a:t>
            </a:r>
          </a:p>
        </p:txBody>
      </p:sp>
      <p:sp>
        <p:nvSpPr>
          <p:cNvPr id="12" name="TextBox 11" descr=" 12">
            <a:extLst>
              <a:ext uri="{FF2B5EF4-FFF2-40B4-BE49-F238E27FC236}">
                <a16:creationId xmlns:a16="http://schemas.microsoft.com/office/drawing/2014/main" id="{2BFB3119-2910-0A4E-9BBF-D99CCC616BBF}"/>
              </a:ext>
            </a:extLst>
          </p:cNvPr>
          <p:cNvSpPr txBox="1"/>
          <p:nvPr/>
        </p:nvSpPr>
        <p:spPr>
          <a:xfrm>
            <a:off x="1295891" y="3933484"/>
            <a:ext cx="7390909" cy="523220"/>
          </a:xfrm>
          <a:prstGeom prst="rect">
            <a:avLst/>
          </a:prstGeom>
          <a:solidFill>
            <a:schemeClr val="bg1"/>
          </a:solidFill>
          <a:ln>
            <a:solidFill>
              <a:srgbClr val="002060"/>
            </a:solidFill>
          </a:ln>
        </p:spPr>
        <p:txBody>
          <a:bodyPr wrap="square" rtlCol="0">
            <a:spAutoFit/>
          </a:bodyPr>
          <a:lstStyle/>
          <a:p>
            <a:r>
              <a:rPr lang="en-US" sz="2800" spc="-150" dirty="0">
                <a:solidFill>
                  <a:srgbClr val="002060"/>
                </a:solidFill>
              </a:rPr>
              <a:t>4: Jesus Christ Fights the Spiritual Powers and Authorities </a:t>
            </a:r>
          </a:p>
        </p:txBody>
      </p:sp>
      <p:sp>
        <p:nvSpPr>
          <p:cNvPr id="13" name="TextBox 12" descr=" 13">
            <a:extLst>
              <a:ext uri="{FF2B5EF4-FFF2-40B4-BE49-F238E27FC236}">
                <a16:creationId xmlns:a16="http://schemas.microsoft.com/office/drawing/2014/main" id="{A91F8AB0-5D67-4D1B-89D2-8ED9D1CB4EF3}"/>
              </a:ext>
            </a:extLst>
          </p:cNvPr>
          <p:cNvSpPr txBox="1"/>
          <p:nvPr/>
        </p:nvSpPr>
        <p:spPr>
          <a:xfrm>
            <a:off x="1331060" y="4573032"/>
            <a:ext cx="2854078" cy="523220"/>
          </a:xfrm>
          <a:prstGeom prst="rect">
            <a:avLst/>
          </a:prstGeom>
          <a:solidFill>
            <a:schemeClr val="bg1"/>
          </a:solidFill>
          <a:ln>
            <a:solidFill>
              <a:srgbClr val="002060"/>
            </a:solidFill>
          </a:ln>
        </p:spPr>
        <p:txBody>
          <a:bodyPr wrap="square" rtlCol="0">
            <a:spAutoFit/>
          </a:bodyPr>
          <a:lstStyle/>
          <a:p>
            <a:r>
              <a:rPr lang="en-US" sz="2800" spc="-150" dirty="0">
                <a:solidFill>
                  <a:srgbClr val="002060"/>
                </a:solidFill>
              </a:rPr>
              <a:t>5: The Final Battle </a:t>
            </a:r>
          </a:p>
        </p:txBody>
      </p:sp>
    </p:spTree>
    <p:extLst>
      <p:ext uri="{BB962C8B-B14F-4D97-AF65-F5344CB8AC3E}">
        <p14:creationId xmlns:p14="http://schemas.microsoft.com/office/powerpoint/2010/main" val="2262848645"/>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0404593-0839-4448-ABE4-7BC7B1879EF6}"/>
              </a:ext>
            </a:extLst>
          </p:cNvPr>
          <p:cNvPicPr>
            <a:picLocks noChangeAspect="1"/>
          </p:cNvPicPr>
          <p:nvPr/>
        </p:nvPicPr>
        <p:blipFill rotWithShape="1">
          <a:blip r:embed="rId2"/>
          <a:srcRect t="4153" b="19576"/>
          <a:stretch/>
        </p:blipFill>
        <p:spPr>
          <a:xfrm>
            <a:off x="20" y="10"/>
            <a:ext cx="9143980" cy="5143490"/>
          </a:xfrm>
          <a:prstGeom prst="rect">
            <a:avLst/>
          </a:prstGeom>
        </p:spPr>
      </p:pic>
      <p:sp>
        <p:nvSpPr>
          <p:cNvPr id="8" name="Rectangle 7">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990106"/>
            <a:ext cx="9144000" cy="552413"/>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C76BF909-EE20-BA40-A5C1-D4C69247AD2C}"/>
              </a:ext>
            </a:extLst>
          </p:cNvPr>
          <p:cNvSpPr txBox="1"/>
          <p:nvPr/>
        </p:nvSpPr>
        <p:spPr>
          <a:xfrm>
            <a:off x="392906" y="3987930"/>
            <a:ext cx="8408194" cy="558627"/>
          </a:xfrm>
          <a:prstGeom prst="rect">
            <a:avLst/>
          </a:prstGeom>
        </p:spPr>
        <p:txBody>
          <a:bodyPr vert="horz" lIns="91440" tIns="45720" rIns="91440" bIns="45720" rtlCol="0" anchor="ctr">
            <a:noAutofit/>
          </a:bodyPr>
          <a:lstStyle/>
          <a:p>
            <a:pPr algn="ctr" defTabSz="914400">
              <a:lnSpc>
                <a:spcPct val="90000"/>
              </a:lnSpc>
              <a:spcBef>
                <a:spcPct val="0"/>
              </a:spcBef>
              <a:spcAft>
                <a:spcPts val="600"/>
              </a:spcAft>
            </a:pPr>
            <a:r>
              <a:rPr lang="en-US" sz="4400" b="1" dirty="0">
                <a:solidFill>
                  <a:schemeClr val="tx1">
                    <a:lumMod val="85000"/>
                    <a:lumOff val="15000"/>
                  </a:schemeClr>
                </a:solidFill>
                <a:latin typeface="+mj-lt"/>
                <a:ea typeface="+mj-ea"/>
                <a:cs typeface="+mj-cs"/>
              </a:rPr>
              <a:t>God is dead?</a:t>
            </a:r>
          </a:p>
        </p:txBody>
      </p:sp>
      <p:cxnSp>
        <p:nvCxnSpPr>
          <p:cNvPr id="10" name="Straight Connector 9">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3931487"/>
            <a:ext cx="9144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4601139"/>
            <a:ext cx="9144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903959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picture containing building, wall, person, young&#10;&#10;Description automatically generated">
            <a:extLst>
              <a:ext uri="{FF2B5EF4-FFF2-40B4-BE49-F238E27FC236}">
                <a16:creationId xmlns:a16="http://schemas.microsoft.com/office/drawing/2014/main" id="{9079D72D-6560-CE48-801F-7CD9D9747903}"/>
              </a:ext>
            </a:extLst>
          </p:cNvPr>
          <p:cNvPicPr>
            <a:picLocks noChangeAspect="1"/>
          </p:cNvPicPr>
          <p:nvPr/>
        </p:nvPicPr>
        <p:blipFill rotWithShape="1">
          <a:blip r:embed="rId2"/>
          <a:srcRect b="6250"/>
          <a:stretch/>
        </p:blipFill>
        <p:spPr>
          <a:xfrm>
            <a:off x="20" y="10"/>
            <a:ext cx="9143980" cy="5143490"/>
          </a:xfrm>
          <a:prstGeom prst="rect">
            <a:avLst/>
          </a:prstGeom>
        </p:spPr>
      </p:pic>
      <p:sp>
        <p:nvSpPr>
          <p:cNvPr id="4" name="TextBox 3">
            <a:extLst>
              <a:ext uri="{FF2B5EF4-FFF2-40B4-BE49-F238E27FC236}">
                <a16:creationId xmlns:a16="http://schemas.microsoft.com/office/drawing/2014/main" id="{34A65BFB-A4BC-9C4D-BCB8-19BD5EAF2068}"/>
              </a:ext>
            </a:extLst>
          </p:cNvPr>
          <p:cNvSpPr txBox="1"/>
          <p:nvPr/>
        </p:nvSpPr>
        <p:spPr>
          <a:xfrm>
            <a:off x="1270489" y="341550"/>
            <a:ext cx="6603022" cy="769441"/>
          </a:xfrm>
          <a:prstGeom prst="rect">
            <a:avLst/>
          </a:prstGeom>
          <a:solidFill>
            <a:schemeClr val="bg1"/>
          </a:solidFill>
          <a:ln>
            <a:solidFill>
              <a:srgbClr val="002060"/>
            </a:solidFill>
          </a:ln>
        </p:spPr>
        <p:txBody>
          <a:bodyPr wrap="square" rtlCol="0">
            <a:spAutoFit/>
          </a:bodyPr>
          <a:lstStyle/>
          <a:p>
            <a:pPr algn="ctr"/>
            <a:r>
              <a:rPr lang="en-US" sz="4400" b="1" dirty="0">
                <a:solidFill>
                  <a:srgbClr val="002060"/>
                </a:solidFill>
              </a:rPr>
              <a:t>Some things to think about</a:t>
            </a:r>
          </a:p>
        </p:txBody>
      </p:sp>
    </p:spTree>
    <p:extLst>
      <p:ext uri="{BB962C8B-B14F-4D97-AF65-F5344CB8AC3E}">
        <p14:creationId xmlns:p14="http://schemas.microsoft.com/office/powerpoint/2010/main" val="104339924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C3286C7-37D9-1648-A1FF-DBABCA4F276E}"/>
              </a:ext>
            </a:extLst>
          </p:cNvPr>
          <p:cNvPicPr>
            <a:picLocks noChangeAspect="1"/>
          </p:cNvPicPr>
          <p:nvPr/>
        </p:nvPicPr>
        <p:blipFill rotWithShape="1">
          <a:blip r:embed="rId2"/>
          <a:srcRect/>
          <a:stretch/>
        </p:blipFill>
        <p:spPr>
          <a:xfrm>
            <a:off x="15" y="7"/>
            <a:ext cx="9143985" cy="5143493"/>
          </a:xfrm>
          <a:prstGeom prst="rect">
            <a:avLst/>
          </a:prstGeom>
        </p:spPr>
      </p:pic>
    </p:spTree>
    <p:extLst>
      <p:ext uri="{BB962C8B-B14F-4D97-AF65-F5344CB8AC3E}">
        <p14:creationId xmlns:p14="http://schemas.microsoft.com/office/powerpoint/2010/main" val="33414781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DFB462E0-B2AC-F04F-B4AA-7313647B7C0C}"/>
              </a:ext>
            </a:extLst>
          </p:cNvPr>
          <p:cNvPicPr>
            <a:picLocks noChangeAspect="1"/>
          </p:cNvPicPr>
          <p:nvPr/>
        </p:nvPicPr>
        <p:blipFill>
          <a:blip r:embed="rId2"/>
          <a:stretch>
            <a:fillRect/>
          </a:stretch>
        </p:blipFill>
        <p:spPr>
          <a:xfrm>
            <a:off x="0" y="6350"/>
            <a:ext cx="9144000" cy="5130800"/>
          </a:xfrm>
          <a:prstGeom prst="rect">
            <a:avLst/>
          </a:prstGeom>
        </p:spPr>
      </p:pic>
      <p:grpSp>
        <p:nvGrpSpPr>
          <p:cNvPr id="7" name="Group 6" descr=" 7">
            <a:extLst>
              <a:ext uri="{FF2B5EF4-FFF2-40B4-BE49-F238E27FC236}">
                <a16:creationId xmlns:a16="http://schemas.microsoft.com/office/drawing/2014/main" id="{D2E9DAC0-3089-C044-ABB3-514021D182E5}"/>
              </a:ext>
            </a:extLst>
          </p:cNvPr>
          <p:cNvGrpSpPr/>
          <p:nvPr/>
        </p:nvGrpSpPr>
        <p:grpSpPr>
          <a:xfrm>
            <a:off x="2227947" y="1664408"/>
            <a:ext cx="4412974" cy="1107996"/>
            <a:chOff x="2964059" y="2169836"/>
            <a:chExt cx="5883965" cy="1477328"/>
          </a:xfrm>
        </p:grpSpPr>
        <p:sp>
          <p:nvSpPr>
            <p:cNvPr id="8" name="Rounded Rectangle 7">
              <a:extLst>
                <a:ext uri="{FF2B5EF4-FFF2-40B4-BE49-F238E27FC236}">
                  <a16:creationId xmlns:a16="http://schemas.microsoft.com/office/drawing/2014/main" id="{BFD6BE47-0B4C-DD40-9DBF-E26009FBD685}"/>
                </a:ext>
              </a:extLst>
            </p:cNvPr>
            <p:cNvSpPr/>
            <p:nvPr/>
          </p:nvSpPr>
          <p:spPr>
            <a:xfrm rot="-60000">
              <a:off x="3083647" y="2290479"/>
              <a:ext cx="5669280" cy="1280160"/>
            </a:xfrm>
            <a:prstGeom prst="roundRect">
              <a:avLst>
                <a:gd name="adj" fmla="val 11361"/>
              </a:avLst>
            </a:prstGeom>
            <a:solidFill>
              <a:srgbClr val="E4E2D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9" name="TextBox 8">
              <a:extLst>
                <a:ext uri="{FF2B5EF4-FFF2-40B4-BE49-F238E27FC236}">
                  <a16:creationId xmlns:a16="http://schemas.microsoft.com/office/drawing/2014/main" id="{ABD4F8C5-D45D-E54F-AFC9-0E600C139807}"/>
                </a:ext>
              </a:extLst>
            </p:cNvPr>
            <p:cNvSpPr txBox="1"/>
            <p:nvPr/>
          </p:nvSpPr>
          <p:spPr>
            <a:xfrm rot="21540000">
              <a:off x="2964059" y="2169836"/>
              <a:ext cx="5883965" cy="1477328"/>
            </a:xfrm>
            <a:prstGeom prst="rect">
              <a:avLst/>
            </a:prstGeom>
            <a:noFill/>
            <a:ln>
              <a:noFill/>
            </a:ln>
          </p:spPr>
          <p:txBody>
            <a:bodyPr wrap="square" rtlCol="0">
              <a:spAutoFit/>
            </a:bodyPr>
            <a:lstStyle/>
            <a:p>
              <a:pPr algn="ctr"/>
              <a:r>
                <a:rPr lang="en-US" sz="3300" dirty="0">
                  <a:latin typeface="Accordance" pitchFamily="2" charset="-79"/>
                  <a:ea typeface="Accordance" pitchFamily="2" charset="-79"/>
                  <a:cs typeface="Accordance" pitchFamily="2" charset="-79"/>
                </a:rPr>
                <a:t>Is God Guilty of Fraud?</a:t>
              </a:r>
            </a:p>
          </p:txBody>
        </p:sp>
      </p:grpSp>
    </p:spTree>
    <p:extLst>
      <p:ext uri="{BB962C8B-B14F-4D97-AF65-F5344CB8AC3E}">
        <p14:creationId xmlns:p14="http://schemas.microsoft.com/office/powerpoint/2010/main" val="2233571358"/>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DFB462E0-B2AC-F04F-B4AA-7313647B7C0C}"/>
              </a:ext>
            </a:extLst>
          </p:cNvPr>
          <p:cNvPicPr>
            <a:picLocks noChangeAspect="1"/>
          </p:cNvPicPr>
          <p:nvPr/>
        </p:nvPicPr>
        <p:blipFill>
          <a:blip r:embed="rId2"/>
          <a:stretch>
            <a:fillRect/>
          </a:stretch>
        </p:blipFill>
        <p:spPr>
          <a:xfrm>
            <a:off x="0" y="6350"/>
            <a:ext cx="9144000" cy="5130800"/>
          </a:xfrm>
          <a:prstGeom prst="rect">
            <a:avLst/>
          </a:prstGeom>
        </p:spPr>
      </p:pic>
      <p:grpSp>
        <p:nvGrpSpPr>
          <p:cNvPr id="7" name="Group 6" descr=" 7">
            <a:extLst>
              <a:ext uri="{FF2B5EF4-FFF2-40B4-BE49-F238E27FC236}">
                <a16:creationId xmlns:a16="http://schemas.microsoft.com/office/drawing/2014/main" id="{D2E9DAC0-3089-C044-ABB3-514021D182E5}"/>
              </a:ext>
            </a:extLst>
          </p:cNvPr>
          <p:cNvGrpSpPr/>
          <p:nvPr/>
        </p:nvGrpSpPr>
        <p:grpSpPr>
          <a:xfrm>
            <a:off x="2223045" y="1717859"/>
            <a:ext cx="4412974" cy="960120"/>
            <a:chOff x="2964059" y="2290479"/>
            <a:chExt cx="5883965" cy="1280160"/>
          </a:xfrm>
        </p:grpSpPr>
        <p:sp>
          <p:nvSpPr>
            <p:cNvPr id="8" name="Rounded Rectangle 7">
              <a:extLst>
                <a:ext uri="{FF2B5EF4-FFF2-40B4-BE49-F238E27FC236}">
                  <a16:creationId xmlns:a16="http://schemas.microsoft.com/office/drawing/2014/main" id="{BFD6BE47-0B4C-DD40-9DBF-E26009FBD685}"/>
                </a:ext>
              </a:extLst>
            </p:cNvPr>
            <p:cNvSpPr/>
            <p:nvPr/>
          </p:nvSpPr>
          <p:spPr>
            <a:xfrm rot="-60000">
              <a:off x="3083647" y="2290479"/>
              <a:ext cx="5669280" cy="1280160"/>
            </a:xfrm>
            <a:prstGeom prst="roundRect">
              <a:avLst>
                <a:gd name="adj" fmla="val 11361"/>
              </a:avLst>
            </a:prstGeom>
            <a:solidFill>
              <a:srgbClr val="E4E2D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9" name="TextBox 8">
              <a:extLst>
                <a:ext uri="{FF2B5EF4-FFF2-40B4-BE49-F238E27FC236}">
                  <a16:creationId xmlns:a16="http://schemas.microsoft.com/office/drawing/2014/main" id="{ABD4F8C5-D45D-E54F-AFC9-0E600C139807}"/>
                </a:ext>
              </a:extLst>
            </p:cNvPr>
            <p:cNvSpPr txBox="1"/>
            <p:nvPr/>
          </p:nvSpPr>
          <p:spPr>
            <a:xfrm rot="21540000">
              <a:off x="2964059" y="2508391"/>
              <a:ext cx="5883965" cy="800219"/>
            </a:xfrm>
            <a:prstGeom prst="rect">
              <a:avLst/>
            </a:prstGeom>
            <a:noFill/>
            <a:ln>
              <a:noFill/>
            </a:ln>
          </p:spPr>
          <p:txBody>
            <a:bodyPr wrap="square" rtlCol="0">
              <a:spAutoFit/>
            </a:bodyPr>
            <a:lstStyle/>
            <a:p>
              <a:pPr algn="ctr"/>
              <a:r>
                <a:rPr lang="en-US" sz="3300" dirty="0">
                  <a:latin typeface="Accordance" pitchFamily="2" charset="-79"/>
                  <a:ea typeface="Accordance" pitchFamily="2" charset="-79"/>
                  <a:cs typeface="Accordance" pitchFamily="2" charset="-79"/>
                </a:rPr>
                <a:t>Is God Guilty of Fraud?</a:t>
              </a:r>
            </a:p>
          </p:txBody>
        </p:sp>
      </p:grpSp>
      <p:grpSp>
        <p:nvGrpSpPr>
          <p:cNvPr id="6" name="Group 5" descr=" 5">
            <a:extLst>
              <a:ext uri="{FF2B5EF4-FFF2-40B4-BE49-F238E27FC236}">
                <a16:creationId xmlns:a16="http://schemas.microsoft.com/office/drawing/2014/main" id="{647E429D-FAAF-4EFA-B2C0-5AC22858DB1A}"/>
              </a:ext>
            </a:extLst>
          </p:cNvPr>
          <p:cNvGrpSpPr/>
          <p:nvPr/>
        </p:nvGrpSpPr>
        <p:grpSpPr>
          <a:xfrm rot="20718921">
            <a:off x="3109262" y="2515511"/>
            <a:ext cx="2661833" cy="1212033"/>
            <a:chOff x="4695986" y="4525505"/>
            <a:chExt cx="3549111" cy="1616043"/>
          </a:xfrm>
        </p:grpSpPr>
        <p:sp>
          <p:nvSpPr>
            <p:cNvPr id="10" name="Rounded Rectangle 3">
              <a:extLst>
                <a:ext uri="{FF2B5EF4-FFF2-40B4-BE49-F238E27FC236}">
                  <a16:creationId xmlns:a16="http://schemas.microsoft.com/office/drawing/2014/main" id="{B780A7C2-A681-4C83-9E2E-FE4C983A88D1}"/>
                </a:ext>
              </a:extLst>
            </p:cNvPr>
            <p:cNvSpPr/>
            <p:nvPr/>
          </p:nvSpPr>
          <p:spPr>
            <a:xfrm>
              <a:off x="5021451" y="4525505"/>
              <a:ext cx="2789695" cy="1518834"/>
            </a:xfrm>
            <a:prstGeom prst="roundRect">
              <a:avLst/>
            </a:prstGeom>
            <a:solidFill>
              <a:schemeClr val="bg1"/>
            </a:solid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11" name="TextBox 10">
              <a:extLst>
                <a:ext uri="{FF2B5EF4-FFF2-40B4-BE49-F238E27FC236}">
                  <a16:creationId xmlns:a16="http://schemas.microsoft.com/office/drawing/2014/main" id="{22736D56-31AC-49E5-8E47-AF0201294B3A}"/>
                </a:ext>
              </a:extLst>
            </p:cNvPr>
            <p:cNvSpPr txBox="1"/>
            <p:nvPr/>
          </p:nvSpPr>
          <p:spPr>
            <a:xfrm>
              <a:off x="4695986" y="4541110"/>
              <a:ext cx="3549111" cy="1600438"/>
            </a:xfrm>
            <a:prstGeom prst="rect">
              <a:avLst/>
            </a:prstGeom>
            <a:noFill/>
          </p:spPr>
          <p:txBody>
            <a:bodyPr wrap="square" rtlCol="0">
              <a:spAutoFit/>
            </a:bodyPr>
            <a:lstStyle/>
            <a:p>
              <a:pPr algn="ctr"/>
              <a:r>
                <a:rPr lang="en-US" sz="7200" b="1" spc="450" dirty="0">
                  <a:solidFill>
                    <a:srgbClr val="FF0000"/>
                  </a:solidFill>
                  <a:latin typeface="Stencil" pitchFamily="82" charset="77"/>
                </a:rPr>
                <a:t>NO</a:t>
              </a:r>
            </a:p>
          </p:txBody>
        </p:sp>
      </p:grpSp>
    </p:spTree>
    <p:extLst>
      <p:ext uri="{BB962C8B-B14F-4D97-AF65-F5344CB8AC3E}">
        <p14:creationId xmlns:p14="http://schemas.microsoft.com/office/powerpoint/2010/main" val="42473995"/>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CC894E8C-E98C-4D44-9C60-B830B1926E3E}"/>
              </a:ext>
            </a:extLst>
          </p:cNvPr>
          <p:cNvPicPr>
            <a:picLocks noChangeAspect="1"/>
          </p:cNvPicPr>
          <p:nvPr/>
        </p:nvPicPr>
        <p:blipFill>
          <a:blip r:embed="rId2"/>
          <a:stretch>
            <a:fillRect/>
          </a:stretch>
        </p:blipFill>
        <p:spPr>
          <a:xfrm>
            <a:off x="1" y="0"/>
            <a:ext cx="7718189" cy="5143500"/>
          </a:xfrm>
          <a:prstGeom prst="rect">
            <a:avLst/>
          </a:prstGeom>
        </p:spPr>
      </p:pic>
    </p:spTree>
    <p:extLst>
      <p:ext uri="{BB962C8B-B14F-4D97-AF65-F5344CB8AC3E}">
        <p14:creationId xmlns:p14="http://schemas.microsoft.com/office/powerpoint/2010/main" val="1042391274"/>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CC894E8C-E98C-4D44-9C60-B830B1926E3E}"/>
              </a:ext>
            </a:extLst>
          </p:cNvPr>
          <p:cNvPicPr>
            <a:picLocks noChangeAspect="1"/>
          </p:cNvPicPr>
          <p:nvPr/>
        </p:nvPicPr>
        <p:blipFill>
          <a:blip r:embed="rId2"/>
          <a:stretch>
            <a:fillRect/>
          </a:stretch>
        </p:blipFill>
        <p:spPr>
          <a:xfrm>
            <a:off x="1" y="0"/>
            <a:ext cx="7718189" cy="5143500"/>
          </a:xfrm>
          <a:prstGeom prst="rect">
            <a:avLst/>
          </a:prstGeom>
        </p:spPr>
      </p:pic>
      <p:sp>
        <p:nvSpPr>
          <p:cNvPr id="4" name="TextBox 3" descr=" 4">
            <a:extLst>
              <a:ext uri="{FF2B5EF4-FFF2-40B4-BE49-F238E27FC236}">
                <a16:creationId xmlns:a16="http://schemas.microsoft.com/office/drawing/2014/main" id="{42F86552-5862-4314-9629-7AB5595F4B14}"/>
              </a:ext>
            </a:extLst>
          </p:cNvPr>
          <p:cNvSpPr txBox="1"/>
          <p:nvPr/>
        </p:nvSpPr>
        <p:spPr>
          <a:xfrm>
            <a:off x="2743200" y="2094433"/>
            <a:ext cx="3988106" cy="715581"/>
          </a:xfrm>
          <a:prstGeom prst="rect">
            <a:avLst/>
          </a:prstGeom>
          <a:noFill/>
        </p:spPr>
        <p:txBody>
          <a:bodyPr wrap="square" rtlCol="0">
            <a:spAutoFit/>
          </a:bodyPr>
          <a:lstStyle/>
          <a:p>
            <a:pPr algn="ctr"/>
            <a:r>
              <a:rPr lang="en-US" sz="4050" b="1" dirty="0">
                <a:solidFill>
                  <a:srgbClr val="FF0000"/>
                </a:solidFill>
              </a:rPr>
              <a:t>Ask for wisdom</a:t>
            </a:r>
          </a:p>
        </p:txBody>
      </p:sp>
    </p:spTree>
    <p:extLst>
      <p:ext uri="{BB962C8B-B14F-4D97-AF65-F5344CB8AC3E}">
        <p14:creationId xmlns:p14="http://schemas.microsoft.com/office/powerpoint/2010/main" val="1266175354"/>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CC894E8C-E98C-4D44-9C60-B830B1926E3E}"/>
              </a:ext>
            </a:extLst>
          </p:cNvPr>
          <p:cNvPicPr>
            <a:picLocks noChangeAspect="1"/>
          </p:cNvPicPr>
          <p:nvPr/>
        </p:nvPicPr>
        <p:blipFill>
          <a:blip r:embed="rId2"/>
          <a:stretch>
            <a:fillRect/>
          </a:stretch>
        </p:blipFill>
        <p:spPr>
          <a:xfrm>
            <a:off x="1" y="0"/>
            <a:ext cx="7718189" cy="5143500"/>
          </a:xfrm>
          <a:prstGeom prst="rect">
            <a:avLst/>
          </a:prstGeom>
        </p:spPr>
      </p:pic>
      <p:sp>
        <p:nvSpPr>
          <p:cNvPr id="4" name="TextBox 3" descr=" 4">
            <a:extLst>
              <a:ext uri="{FF2B5EF4-FFF2-40B4-BE49-F238E27FC236}">
                <a16:creationId xmlns:a16="http://schemas.microsoft.com/office/drawing/2014/main" id="{42F86552-5862-4314-9629-7AB5595F4B14}"/>
              </a:ext>
            </a:extLst>
          </p:cNvPr>
          <p:cNvSpPr txBox="1"/>
          <p:nvPr/>
        </p:nvSpPr>
        <p:spPr>
          <a:xfrm>
            <a:off x="2743200" y="2094433"/>
            <a:ext cx="3988106" cy="715581"/>
          </a:xfrm>
          <a:prstGeom prst="rect">
            <a:avLst/>
          </a:prstGeom>
          <a:noFill/>
        </p:spPr>
        <p:txBody>
          <a:bodyPr wrap="square" rtlCol="0">
            <a:spAutoFit/>
          </a:bodyPr>
          <a:lstStyle/>
          <a:p>
            <a:pPr algn="ctr"/>
            <a:r>
              <a:rPr lang="en-US" sz="4050" b="1" dirty="0">
                <a:solidFill>
                  <a:srgbClr val="FF0000"/>
                </a:solidFill>
              </a:rPr>
              <a:t>Ask for wisdom</a:t>
            </a:r>
          </a:p>
        </p:txBody>
      </p:sp>
      <p:sp>
        <p:nvSpPr>
          <p:cNvPr id="5" name="TextBox 4" descr=" 5">
            <a:extLst>
              <a:ext uri="{FF2B5EF4-FFF2-40B4-BE49-F238E27FC236}">
                <a16:creationId xmlns:a16="http://schemas.microsoft.com/office/drawing/2014/main" id="{6E861C19-D7EC-4468-B9BE-4AF71E0129B5}"/>
              </a:ext>
            </a:extLst>
          </p:cNvPr>
          <p:cNvSpPr txBox="1"/>
          <p:nvPr/>
        </p:nvSpPr>
        <p:spPr>
          <a:xfrm>
            <a:off x="1784936" y="2933769"/>
            <a:ext cx="5933254" cy="1754326"/>
          </a:xfrm>
          <a:prstGeom prst="rect">
            <a:avLst/>
          </a:prstGeom>
          <a:noFill/>
        </p:spPr>
        <p:txBody>
          <a:bodyPr wrap="square" rtlCol="0">
            <a:spAutoFit/>
          </a:bodyPr>
          <a:lstStyle/>
          <a:p>
            <a:pPr algn="ctr"/>
            <a:r>
              <a:rPr lang="en-US" sz="2700" dirty="0">
                <a:solidFill>
                  <a:srgbClr val="002060"/>
                </a:solidFill>
              </a:rPr>
              <a:t>“If any of you lacks wisdom, let him ask God, who gives generously to all without reproach, and it will be given to him” (</a:t>
            </a:r>
            <a:r>
              <a:rPr lang="en-US" sz="2700" dirty="0" err="1">
                <a:solidFill>
                  <a:srgbClr val="002060"/>
                </a:solidFill>
              </a:rPr>
              <a:t>Jms</a:t>
            </a:r>
            <a:r>
              <a:rPr lang="en-US" sz="2700" dirty="0">
                <a:solidFill>
                  <a:srgbClr val="002060"/>
                </a:solidFill>
              </a:rPr>
              <a:t>. 1:5)</a:t>
            </a:r>
          </a:p>
        </p:txBody>
      </p:sp>
    </p:spTree>
    <p:extLst>
      <p:ext uri="{BB962C8B-B14F-4D97-AF65-F5344CB8AC3E}">
        <p14:creationId xmlns:p14="http://schemas.microsoft.com/office/powerpoint/2010/main" val="967024545"/>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CC894E8C-E98C-4D44-9C60-B830B1926E3E}"/>
              </a:ext>
            </a:extLst>
          </p:cNvPr>
          <p:cNvPicPr>
            <a:picLocks noChangeAspect="1"/>
          </p:cNvPicPr>
          <p:nvPr/>
        </p:nvPicPr>
        <p:blipFill>
          <a:blip r:embed="rId2"/>
          <a:stretch>
            <a:fillRect/>
          </a:stretch>
        </p:blipFill>
        <p:spPr>
          <a:xfrm>
            <a:off x="1" y="0"/>
            <a:ext cx="7718189" cy="5143500"/>
          </a:xfrm>
          <a:prstGeom prst="rect">
            <a:avLst/>
          </a:prstGeom>
        </p:spPr>
      </p:pic>
    </p:spTree>
    <p:extLst>
      <p:ext uri="{BB962C8B-B14F-4D97-AF65-F5344CB8AC3E}">
        <p14:creationId xmlns:p14="http://schemas.microsoft.com/office/powerpoint/2010/main" val="634874861"/>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uestion, think, answer.mov" descr=" 2">
            <a:hlinkClick r:id="" action="ppaction://media"/>
            <a:extLst>
              <a:ext uri="{FF2B5EF4-FFF2-40B4-BE49-F238E27FC236}">
                <a16:creationId xmlns:a16="http://schemas.microsoft.com/office/drawing/2014/main" id="{D497A5A7-D3F6-AE4D-8B51-C3B4796B2369}"/>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9144000" cy="5143500"/>
          </a:xfrm>
          <a:prstGeom prst="rect">
            <a:avLst/>
          </a:prstGeom>
        </p:spPr>
      </p:pic>
      <p:sp>
        <p:nvSpPr>
          <p:cNvPr id="3" name="TextBox 2" descr=" 3">
            <a:extLst>
              <a:ext uri="{FF2B5EF4-FFF2-40B4-BE49-F238E27FC236}">
                <a16:creationId xmlns:a16="http://schemas.microsoft.com/office/drawing/2014/main" id="{7C938088-BA18-4F81-A44C-2350153B2191}"/>
              </a:ext>
            </a:extLst>
          </p:cNvPr>
          <p:cNvSpPr txBox="1"/>
          <p:nvPr/>
        </p:nvSpPr>
        <p:spPr>
          <a:xfrm>
            <a:off x="607821" y="225810"/>
            <a:ext cx="2051743" cy="507831"/>
          </a:xfrm>
          <a:prstGeom prst="rect">
            <a:avLst/>
          </a:prstGeom>
          <a:noFill/>
        </p:spPr>
        <p:txBody>
          <a:bodyPr wrap="square" rtlCol="0">
            <a:spAutoFit/>
          </a:bodyPr>
          <a:lstStyle/>
          <a:p>
            <a:pPr algn="ctr"/>
            <a:r>
              <a:rPr lang="en-US" sz="2700" b="1" dirty="0">
                <a:solidFill>
                  <a:srgbClr val="002060"/>
                </a:solidFill>
              </a:rPr>
              <a:t>Question</a:t>
            </a:r>
          </a:p>
        </p:txBody>
      </p:sp>
      <p:sp>
        <p:nvSpPr>
          <p:cNvPr id="4" name="TextBox 3" descr=" 4">
            <a:extLst>
              <a:ext uri="{FF2B5EF4-FFF2-40B4-BE49-F238E27FC236}">
                <a16:creationId xmlns:a16="http://schemas.microsoft.com/office/drawing/2014/main" id="{555337E1-0D25-44BA-8EA6-163067C507B8}"/>
              </a:ext>
            </a:extLst>
          </p:cNvPr>
          <p:cNvSpPr txBox="1"/>
          <p:nvPr/>
        </p:nvSpPr>
        <p:spPr>
          <a:xfrm>
            <a:off x="2799036" y="225809"/>
            <a:ext cx="3560029" cy="507831"/>
          </a:xfrm>
          <a:prstGeom prst="rect">
            <a:avLst/>
          </a:prstGeom>
          <a:solidFill>
            <a:schemeClr val="bg1"/>
          </a:solidFill>
        </p:spPr>
        <p:txBody>
          <a:bodyPr wrap="square" rtlCol="0">
            <a:spAutoFit/>
          </a:bodyPr>
          <a:lstStyle/>
          <a:p>
            <a:pPr algn="ctr"/>
            <a:r>
              <a:rPr lang="en-US" sz="2700" b="1" dirty="0">
                <a:solidFill>
                  <a:srgbClr val="002060"/>
                </a:solidFill>
              </a:rPr>
              <a:t>Various approaches</a:t>
            </a:r>
          </a:p>
        </p:txBody>
      </p:sp>
    </p:spTree>
    <p:extLst>
      <p:ext uri="{BB962C8B-B14F-4D97-AF65-F5344CB8AC3E}">
        <p14:creationId xmlns:p14="http://schemas.microsoft.com/office/powerpoint/2010/main" val="2255617245"/>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timing>
    <p:tnLst>
      <p:par>
        <p:cTn id="1" dur="indefinite" restart="never" nodeType="tmRoot">
          <p:childTnLst>
            <p:video>
              <p:cMediaNode vol="80000">
                <p:cTn id="2" fill="hold" display="0">
                  <p:stCondLst>
                    <p:cond delay="indefinite"/>
                  </p:stCondLst>
                </p:cTn>
                <p:tgtEl>
                  <p:spTgt spid="2"/>
                </p:tgtEl>
              </p:cMediaNode>
            </p:vide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CC894E8C-E98C-4D44-9C60-B830B1926E3E}"/>
              </a:ext>
            </a:extLst>
          </p:cNvPr>
          <p:cNvPicPr>
            <a:picLocks noChangeAspect="1"/>
          </p:cNvPicPr>
          <p:nvPr/>
        </p:nvPicPr>
        <p:blipFill>
          <a:blip r:embed="rId2"/>
          <a:stretch>
            <a:fillRect/>
          </a:stretch>
        </p:blipFill>
        <p:spPr>
          <a:xfrm>
            <a:off x="1" y="0"/>
            <a:ext cx="7718189" cy="5143500"/>
          </a:xfrm>
          <a:prstGeom prst="rect">
            <a:avLst/>
          </a:prstGeom>
        </p:spPr>
      </p:pic>
      <p:sp>
        <p:nvSpPr>
          <p:cNvPr id="4" name="TextBox 3" descr=" 4">
            <a:extLst>
              <a:ext uri="{FF2B5EF4-FFF2-40B4-BE49-F238E27FC236}">
                <a16:creationId xmlns:a16="http://schemas.microsoft.com/office/drawing/2014/main" id="{8E929B61-89C8-4E4D-892C-3ED47D3E675E}"/>
              </a:ext>
            </a:extLst>
          </p:cNvPr>
          <p:cNvSpPr txBox="1"/>
          <p:nvPr/>
        </p:nvSpPr>
        <p:spPr>
          <a:xfrm>
            <a:off x="2150237" y="1885349"/>
            <a:ext cx="5233416" cy="715581"/>
          </a:xfrm>
          <a:prstGeom prst="rect">
            <a:avLst/>
          </a:prstGeom>
          <a:noFill/>
        </p:spPr>
        <p:txBody>
          <a:bodyPr wrap="square" rtlCol="0">
            <a:spAutoFit/>
          </a:bodyPr>
          <a:lstStyle/>
          <a:p>
            <a:pPr algn="ctr"/>
            <a:r>
              <a:rPr lang="en-US" sz="4050" b="1" dirty="0">
                <a:solidFill>
                  <a:srgbClr val="FF0000"/>
                </a:solidFill>
              </a:rPr>
              <a:t>See God as God</a:t>
            </a:r>
          </a:p>
        </p:txBody>
      </p:sp>
    </p:spTree>
    <p:extLst>
      <p:ext uri="{BB962C8B-B14F-4D97-AF65-F5344CB8AC3E}">
        <p14:creationId xmlns:p14="http://schemas.microsoft.com/office/powerpoint/2010/main" val="1139796522"/>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CC894E8C-E98C-4D44-9C60-B830B1926E3E}"/>
              </a:ext>
            </a:extLst>
          </p:cNvPr>
          <p:cNvPicPr>
            <a:picLocks noChangeAspect="1"/>
          </p:cNvPicPr>
          <p:nvPr/>
        </p:nvPicPr>
        <p:blipFill>
          <a:blip r:embed="rId2"/>
          <a:stretch>
            <a:fillRect/>
          </a:stretch>
        </p:blipFill>
        <p:spPr>
          <a:xfrm>
            <a:off x="1" y="0"/>
            <a:ext cx="7718189" cy="5143500"/>
          </a:xfrm>
          <a:prstGeom prst="rect">
            <a:avLst/>
          </a:prstGeom>
        </p:spPr>
      </p:pic>
      <p:sp>
        <p:nvSpPr>
          <p:cNvPr id="4" name="TextBox 3" descr=" 4">
            <a:extLst>
              <a:ext uri="{FF2B5EF4-FFF2-40B4-BE49-F238E27FC236}">
                <a16:creationId xmlns:a16="http://schemas.microsoft.com/office/drawing/2014/main" id="{8E929B61-89C8-4E4D-892C-3ED47D3E675E}"/>
              </a:ext>
            </a:extLst>
          </p:cNvPr>
          <p:cNvSpPr txBox="1"/>
          <p:nvPr/>
        </p:nvSpPr>
        <p:spPr>
          <a:xfrm>
            <a:off x="2150237" y="1885349"/>
            <a:ext cx="5233416" cy="715581"/>
          </a:xfrm>
          <a:prstGeom prst="rect">
            <a:avLst/>
          </a:prstGeom>
          <a:noFill/>
        </p:spPr>
        <p:txBody>
          <a:bodyPr wrap="square" rtlCol="0">
            <a:spAutoFit/>
          </a:bodyPr>
          <a:lstStyle/>
          <a:p>
            <a:pPr algn="ctr"/>
            <a:r>
              <a:rPr lang="en-US" sz="4050" b="1" dirty="0">
                <a:solidFill>
                  <a:srgbClr val="FF0000"/>
                </a:solidFill>
              </a:rPr>
              <a:t>See God as God</a:t>
            </a:r>
          </a:p>
        </p:txBody>
      </p:sp>
      <p:sp>
        <p:nvSpPr>
          <p:cNvPr id="5" name="TextBox 4" descr=" 5">
            <a:extLst>
              <a:ext uri="{FF2B5EF4-FFF2-40B4-BE49-F238E27FC236}">
                <a16:creationId xmlns:a16="http://schemas.microsoft.com/office/drawing/2014/main" id="{95BA98CC-C837-47E2-B3F9-DE2D53777A84}"/>
              </a:ext>
            </a:extLst>
          </p:cNvPr>
          <p:cNvSpPr txBox="1"/>
          <p:nvPr/>
        </p:nvSpPr>
        <p:spPr>
          <a:xfrm>
            <a:off x="2328278" y="2827783"/>
            <a:ext cx="5233416" cy="923330"/>
          </a:xfrm>
          <a:prstGeom prst="rect">
            <a:avLst/>
          </a:prstGeom>
          <a:solidFill>
            <a:schemeClr val="bg1"/>
          </a:solidFill>
        </p:spPr>
        <p:txBody>
          <a:bodyPr wrap="square" rtlCol="0">
            <a:spAutoFit/>
          </a:bodyPr>
          <a:lstStyle/>
          <a:p>
            <a:pPr algn="ctr"/>
            <a:r>
              <a:rPr lang="en-US" sz="2700" dirty="0">
                <a:solidFill>
                  <a:srgbClr val="002060"/>
                </a:solidFill>
              </a:rPr>
              <a:t>“No one is good except God alone”</a:t>
            </a:r>
          </a:p>
          <a:p>
            <a:pPr algn="ctr"/>
            <a:r>
              <a:rPr lang="en-US" sz="2700" dirty="0">
                <a:solidFill>
                  <a:srgbClr val="002060"/>
                </a:solidFill>
              </a:rPr>
              <a:t>– Lk. 18:19</a:t>
            </a:r>
          </a:p>
        </p:txBody>
      </p:sp>
    </p:spTree>
    <p:extLst>
      <p:ext uri="{BB962C8B-B14F-4D97-AF65-F5344CB8AC3E}">
        <p14:creationId xmlns:p14="http://schemas.microsoft.com/office/powerpoint/2010/main" val="3860475448"/>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CC894E8C-E98C-4D44-9C60-B830B1926E3E}"/>
              </a:ext>
            </a:extLst>
          </p:cNvPr>
          <p:cNvPicPr>
            <a:picLocks noChangeAspect="1"/>
          </p:cNvPicPr>
          <p:nvPr/>
        </p:nvPicPr>
        <p:blipFill>
          <a:blip r:embed="rId2"/>
          <a:stretch>
            <a:fillRect/>
          </a:stretch>
        </p:blipFill>
        <p:spPr>
          <a:xfrm>
            <a:off x="1" y="0"/>
            <a:ext cx="7718189" cy="5143500"/>
          </a:xfrm>
          <a:prstGeom prst="rect">
            <a:avLst/>
          </a:prstGeom>
        </p:spPr>
      </p:pic>
    </p:spTree>
    <p:extLst>
      <p:ext uri="{BB962C8B-B14F-4D97-AF65-F5344CB8AC3E}">
        <p14:creationId xmlns:p14="http://schemas.microsoft.com/office/powerpoint/2010/main" val="263596648"/>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CC894E8C-E98C-4D44-9C60-B830B1926E3E}"/>
              </a:ext>
            </a:extLst>
          </p:cNvPr>
          <p:cNvPicPr>
            <a:picLocks noChangeAspect="1"/>
          </p:cNvPicPr>
          <p:nvPr/>
        </p:nvPicPr>
        <p:blipFill>
          <a:blip r:embed="rId2"/>
          <a:stretch>
            <a:fillRect/>
          </a:stretch>
        </p:blipFill>
        <p:spPr>
          <a:xfrm>
            <a:off x="1" y="0"/>
            <a:ext cx="7718189" cy="5143500"/>
          </a:xfrm>
          <a:prstGeom prst="rect">
            <a:avLst/>
          </a:prstGeom>
        </p:spPr>
      </p:pic>
      <p:sp>
        <p:nvSpPr>
          <p:cNvPr id="4" name="TextBox 3" descr=" 4">
            <a:extLst>
              <a:ext uri="{FF2B5EF4-FFF2-40B4-BE49-F238E27FC236}">
                <a16:creationId xmlns:a16="http://schemas.microsoft.com/office/drawing/2014/main" id="{439F2C23-0295-49D5-9EFB-19C64EDCE83E}"/>
              </a:ext>
            </a:extLst>
          </p:cNvPr>
          <p:cNvSpPr txBox="1"/>
          <p:nvPr/>
        </p:nvSpPr>
        <p:spPr>
          <a:xfrm>
            <a:off x="2753807" y="2127303"/>
            <a:ext cx="4371539" cy="715581"/>
          </a:xfrm>
          <a:prstGeom prst="rect">
            <a:avLst/>
          </a:prstGeom>
          <a:noFill/>
        </p:spPr>
        <p:txBody>
          <a:bodyPr wrap="square" rtlCol="0">
            <a:spAutoFit/>
          </a:bodyPr>
          <a:lstStyle/>
          <a:p>
            <a:pPr algn="ctr"/>
            <a:r>
              <a:rPr lang="en-US" sz="4050" b="1" dirty="0">
                <a:solidFill>
                  <a:srgbClr val="FF0000"/>
                </a:solidFill>
              </a:rPr>
              <a:t>Welcome his Spirit</a:t>
            </a:r>
          </a:p>
        </p:txBody>
      </p:sp>
    </p:spTree>
    <p:extLst>
      <p:ext uri="{BB962C8B-B14F-4D97-AF65-F5344CB8AC3E}">
        <p14:creationId xmlns:p14="http://schemas.microsoft.com/office/powerpoint/2010/main" val="1561610015"/>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 3">
            <a:extLst>
              <a:ext uri="{FF2B5EF4-FFF2-40B4-BE49-F238E27FC236}">
                <a16:creationId xmlns:a16="http://schemas.microsoft.com/office/drawing/2014/main" id="{CC894E8C-E98C-4D44-9C60-B830B1926E3E}"/>
              </a:ext>
            </a:extLst>
          </p:cNvPr>
          <p:cNvPicPr>
            <a:picLocks noChangeAspect="1"/>
          </p:cNvPicPr>
          <p:nvPr/>
        </p:nvPicPr>
        <p:blipFill>
          <a:blip r:embed="rId2"/>
          <a:stretch>
            <a:fillRect/>
          </a:stretch>
        </p:blipFill>
        <p:spPr>
          <a:xfrm>
            <a:off x="1" y="0"/>
            <a:ext cx="7718189" cy="5143500"/>
          </a:xfrm>
          <a:prstGeom prst="rect">
            <a:avLst/>
          </a:prstGeom>
        </p:spPr>
      </p:pic>
      <p:sp>
        <p:nvSpPr>
          <p:cNvPr id="4" name="TextBox 3" descr=" 4">
            <a:extLst>
              <a:ext uri="{FF2B5EF4-FFF2-40B4-BE49-F238E27FC236}">
                <a16:creationId xmlns:a16="http://schemas.microsoft.com/office/drawing/2014/main" id="{439F2C23-0295-49D5-9EFB-19C64EDCE83E}"/>
              </a:ext>
            </a:extLst>
          </p:cNvPr>
          <p:cNvSpPr txBox="1"/>
          <p:nvPr/>
        </p:nvSpPr>
        <p:spPr>
          <a:xfrm>
            <a:off x="2753807" y="2127303"/>
            <a:ext cx="4371539" cy="715581"/>
          </a:xfrm>
          <a:prstGeom prst="rect">
            <a:avLst/>
          </a:prstGeom>
          <a:noFill/>
        </p:spPr>
        <p:txBody>
          <a:bodyPr wrap="square" rtlCol="0">
            <a:spAutoFit/>
          </a:bodyPr>
          <a:lstStyle/>
          <a:p>
            <a:pPr algn="ctr"/>
            <a:r>
              <a:rPr lang="en-US" sz="4050" b="1" dirty="0">
                <a:solidFill>
                  <a:srgbClr val="FF0000"/>
                </a:solidFill>
              </a:rPr>
              <a:t>Welcome his Spirit</a:t>
            </a:r>
          </a:p>
        </p:txBody>
      </p:sp>
      <p:sp>
        <p:nvSpPr>
          <p:cNvPr id="5" name="TextBox 4" descr=" 5">
            <a:extLst>
              <a:ext uri="{FF2B5EF4-FFF2-40B4-BE49-F238E27FC236}">
                <a16:creationId xmlns:a16="http://schemas.microsoft.com/office/drawing/2014/main" id="{8A843E15-B20D-4E80-B08E-0AF63B71FCEE}"/>
              </a:ext>
            </a:extLst>
          </p:cNvPr>
          <p:cNvSpPr txBox="1"/>
          <p:nvPr/>
        </p:nvSpPr>
        <p:spPr>
          <a:xfrm>
            <a:off x="1958140" y="2912789"/>
            <a:ext cx="5962873" cy="923330"/>
          </a:xfrm>
          <a:prstGeom prst="rect">
            <a:avLst/>
          </a:prstGeom>
          <a:noFill/>
        </p:spPr>
        <p:txBody>
          <a:bodyPr wrap="square" rtlCol="0">
            <a:spAutoFit/>
          </a:bodyPr>
          <a:lstStyle/>
          <a:p>
            <a:pPr algn="ctr"/>
            <a:r>
              <a:rPr lang="en-US" sz="2700" dirty="0">
                <a:solidFill>
                  <a:srgbClr val="002060"/>
                </a:solidFill>
              </a:rPr>
              <a:t>“I will…refine them as one refines silver”</a:t>
            </a:r>
          </a:p>
          <a:p>
            <a:pPr algn="ctr"/>
            <a:r>
              <a:rPr lang="en-US" sz="2700" dirty="0">
                <a:solidFill>
                  <a:srgbClr val="002060"/>
                </a:solidFill>
              </a:rPr>
              <a:t>– Zech. 13:8</a:t>
            </a:r>
          </a:p>
        </p:txBody>
      </p:sp>
    </p:spTree>
    <p:extLst>
      <p:ext uri="{BB962C8B-B14F-4D97-AF65-F5344CB8AC3E}">
        <p14:creationId xmlns:p14="http://schemas.microsoft.com/office/powerpoint/2010/main" val="824850162"/>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uestion, think, answer.mov" descr=" 2">
            <a:hlinkClick r:id="" action="ppaction://media"/>
            <a:extLst>
              <a:ext uri="{FF2B5EF4-FFF2-40B4-BE49-F238E27FC236}">
                <a16:creationId xmlns:a16="http://schemas.microsoft.com/office/drawing/2014/main" id="{D497A5A7-D3F6-AE4D-8B51-C3B4796B2369}"/>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9144000" cy="5143500"/>
          </a:xfrm>
          <a:prstGeom prst="rect">
            <a:avLst/>
          </a:prstGeom>
        </p:spPr>
      </p:pic>
      <p:sp>
        <p:nvSpPr>
          <p:cNvPr id="3" name="TextBox 2" descr=" 3">
            <a:extLst>
              <a:ext uri="{FF2B5EF4-FFF2-40B4-BE49-F238E27FC236}">
                <a16:creationId xmlns:a16="http://schemas.microsoft.com/office/drawing/2014/main" id="{7C938088-BA18-4F81-A44C-2350153B2191}"/>
              </a:ext>
            </a:extLst>
          </p:cNvPr>
          <p:cNvSpPr txBox="1"/>
          <p:nvPr/>
        </p:nvSpPr>
        <p:spPr>
          <a:xfrm>
            <a:off x="607821" y="225810"/>
            <a:ext cx="2051743" cy="507831"/>
          </a:xfrm>
          <a:prstGeom prst="rect">
            <a:avLst/>
          </a:prstGeom>
          <a:noFill/>
        </p:spPr>
        <p:txBody>
          <a:bodyPr wrap="square" rtlCol="0">
            <a:spAutoFit/>
          </a:bodyPr>
          <a:lstStyle/>
          <a:p>
            <a:pPr algn="ctr"/>
            <a:r>
              <a:rPr lang="en-US" sz="2700" b="1" dirty="0">
                <a:solidFill>
                  <a:srgbClr val="002060"/>
                </a:solidFill>
              </a:rPr>
              <a:t>Question</a:t>
            </a:r>
          </a:p>
        </p:txBody>
      </p:sp>
      <p:sp>
        <p:nvSpPr>
          <p:cNvPr id="4" name="TextBox 3" descr=" 4">
            <a:extLst>
              <a:ext uri="{FF2B5EF4-FFF2-40B4-BE49-F238E27FC236}">
                <a16:creationId xmlns:a16="http://schemas.microsoft.com/office/drawing/2014/main" id="{555337E1-0D25-44BA-8EA6-163067C507B8}"/>
              </a:ext>
            </a:extLst>
          </p:cNvPr>
          <p:cNvSpPr txBox="1"/>
          <p:nvPr/>
        </p:nvSpPr>
        <p:spPr>
          <a:xfrm>
            <a:off x="2799036" y="225809"/>
            <a:ext cx="3560029" cy="507831"/>
          </a:xfrm>
          <a:prstGeom prst="rect">
            <a:avLst/>
          </a:prstGeom>
          <a:solidFill>
            <a:schemeClr val="bg1"/>
          </a:solidFill>
        </p:spPr>
        <p:txBody>
          <a:bodyPr wrap="square" rtlCol="0">
            <a:spAutoFit/>
          </a:bodyPr>
          <a:lstStyle/>
          <a:p>
            <a:pPr algn="ctr"/>
            <a:r>
              <a:rPr lang="en-US" sz="2700" b="1" dirty="0">
                <a:solidFill>
                  <a:srgbClr val="002060"/>
                </a:solidFill>
              </a:rPr>
              <a:t>Various approaches</a:t>
            </a:r>
          </a:p>
        </p:txBody>
      </p:sp>
      <p:sp>
        <p:nvSpPr>
          <p:cNvPr id="5" name="TextBox 4" descr=" 5">
            <a:extLst>
              <a:ext uri="{FF2B5EF4-FFF2-40B4-BE49-F238E27FC236}">
                <a16:creationId xmlns:a16="http://schemas.microsoft.com/office/drawing/2014/main" id="{FFAC8AA4-BAB4-48C8-BD9D-3952C6014E19}"/>
              </a:ext>
            </a:extLst>
          </p:cNvPr>
          <p:cNvSpPr txBox="1"/>
          <p:nvPr/>
        </p:nvSpPr>
        <p:spPr>
          <a:xfrm>
            <a:off x="6204304" y="225808"/>
            <a:ext cx="2509022" cy="507831"/>
          </a:xfrm>
          <a:prstGeom prst="rect">
            <a:avLst/>
          </a:prstGeom>
          <a:solidFill>
            <a:schemeClr val="bg1"/>
          </a:solidFill>
        </p:spPr>
        <p:txBody>
          <a:bodyPr wrap="square" rtlCol="0">
            <a:spAutoFit/>
          </a:bodyPr>
          <a:lstStyle/>
          <a:p>
            <a:pPr algn="ctr"/>
            <a:r>
              <a:rPr lang="en-US" sz="2700" b="1" dirty="0">
                <a:solidFill>
                  <a:srgbClr val="002060"/>
                </a:solidFill>
              </a:rPr>
              <a:t>Suggestions</a:t>
            </a:r>
          </a:p>
        </p:txBody>
      </p:sp>
    </p:spTree>
    <p:extLst>
      <p:ext uri="{BB962C8B-B14F-4D97-AF65-F5344CB8AC3E}">
        <p14:creationId xmlns:p14="http://schemas.microsoft.com/office/powerpoint/2010/main" val="795044824"/>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timing>
    <p:tnLst>
      <p:par>
        <p:cTn id="1" dur="indefinite" restart="never" nodeType="tmRoot">
          <p:childTnLst>
            <p:video>
              <p:cMediaNode vol="80000">
                <p:cTn id="2" fill="hold" display="0">
                  <p:stCondLst>
                    <p:cond delay="indefinite"/>
                  </p:stCondLst>
                </p:cTn>
                <p:tgtEl>
                  <p:spTgt spid="2"/>
                </p:tgtEl>
              </p:cMediaNode>
            </p:vide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 4">
            <a:extLst>
              <a:ext uri="{FF2B5EF4-FFF2-40B4-BE49-F238E27FC236}">
                <a16:creationId xmlns:a16="http://schemas.microsoft.com/office/drawing/2014/main" id="{C5EC9407-4486-3844-8B32-1E250DA609A8}"/>
              </a:ext>
            </a:extLst>
          </p:cNvPr>
          <p:cNvPicPr>
            <a:picLocks noChangeAspect="1"/>
          </p:cNvPicPr>
          <p:nvPr/>
        </p:nvPicPr>
        <p:blipFill rotWithShape="1">
          <a:blip r:embed="rId2"/>
          <a:srcRect r="65975"/>
          <a:stretch/>
        </p:blipFill>
        <p:spPr>
          <a:xfrm>
            <a:off x="38628" y="15926"/>
            <a:ext cx="3120117" cy="5143500"/>
          </a:xfrm>
          <a:prstGeom prst="rect">
            <a:avLst/>
          </a:prstGeom>
        </p:spPr>
      </p:pic>
    </p:spTree>
    <p:extLst>
      <p:ext uri="{BB962C8B-B14F-4D97-AF65-F5344CB8AC3E}">
        <p14:creationId xmlns:p14="http://schemas.microsoft.com/office/powerpoint/2010/main" val="45371567"/>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 4">
            <a:extLst>
              <a:ext uri="{FF2B5EF4-FFF2-40B4-BE49-F238E27FC236}">
                <a16:creationId xmlns:a16="http://schemas.microsoft.com/office/drawing/2014/main" id="{C5EC9407-4486-3844-8B32-1E250DA609A8}"/>
              </a:ext>
            </a:extLst>
          </p:cNvPr>
          <p:cNvPicPr>
            <a:picLocks noChangeAspect="1"/>
          </p:cNvPicPr>
          <p:nvPr/>
        </p:nvPicPr>
        <p:blipFill rotWithShape="1">
          <a:blip r:embed="rId2"/>
          <a:srcRect r="65975"/>
          <a:stretch/>
        </p:blipFill>
        <p:spPr>
          <a:xfrm>
            <a:off x="38628" y="15926"/>
            <a:ext cx="3120117" cy="5143500"/>
          </a:xfrm>
          <a:prstGeom prst="rect">
            <a:avLst/>
          </a:prstGeom>
        </p:spPr>
      </p:pic>
      <p:pic>
        <p:nvPicPr>
          <p:cNvPr id="3" name="Picture 2" descr=" 6">
            <a:extLst>
              <a:ext uri="{FF2B5EF4-FFF2-40B4-BE49-F238E27FC236}">
                <a16:creationId xmlns:a16="http://schemas.microsoft.com/office/drawing/2014/main" id="{3644F04B-354E-42F1-B684-6633A5DE2A9C}"/>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9818" b="94936" l="10000" r="90000">
                        <a14:foregroundMark x1="24567" y1="74456" x2="24667" y2="81430"/>
                        <a14:foregroundMark x1="24667" y1="81430" x2="26900" y2="89960"/>
                        <a14:foregroundMark x1="26900" y1="89960" x2="30900" y2="94003"/>
                        <a14:foregroundMark x1="36500" y1="93336" x2="25733" y2="94847"/>
                        <a14:foregroundMark x1="25733" y1="94847" x2="25767" y2="94980"/>
                        <a14:foregroundMark x1="35767" y1="93025" x2="60567" y2="85651"/>
                        <a14:foregroundMark x1="60567" y1="85651" x2="65833" y2="86495"/>
                        <a14:foregroundMark x1="65833" y1="86495" x2="67233" y2="85873"/>
                        <a14:foregroundMark x1="24300" y1="68281" x2="25533" y2="61528"/>
                        <a14:foregroundMark x1="25533" y1="61528" x2="25033" y2="58196"/>
                        <a14:foregroundMark x1="24800" y1="7819" x2="37933" y2="9996"/>
                        <a14:foregroundMark x1="37933" y1="9996" x2="43233" y2="9818"/>
                        <a14:foregroundMark x1="43233" y1="9818" x2="43333" y2="10084"/>
                      </a14:backgroundRemoval>
                    </a14:imgEffect>
                  </a14:imgLayer>
                </a14:imgProps>
              </a:ext>
            </a:extLst>
          </a:blip>
          <a:stretch>
            <a:fillRect/>
          </a:stretch>
        </p:blipFill>
        <p:spPr>
          <a:xfrm>
            <a:off x="2458844" y="296101"/>
            <a:ext cx="6110868" cy="4583151"/>
          </a:xfrm>
          <a:prstGeom prst="rect">
            <a:avLst/>
          </a:prstGeom>
        </p:spPr>
      </p:pic>
    </p:spTree>
    <p:extLst>
      <p:ext uri="{BB962C8B-B14F-4D97-AF65-F5344CB8AC3E}">
        <p14:creationId xmlns:p14="http://schemas.microsoft.com/office/powerpoint/2010/main" val="2582333903"/>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E468B763-4360-A44B-A583-128BC4CD60C4}">
  <we:reference id="wa104381063" version="1.0.0.1" store="en-US" storeType="OMEX"/>
  <we:alternateReferences>
    <we:reference id="wa104381063" version="1.0.0.1" store="WA104381063"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731</TotalTime>
  <Words>1827</Words>
  <Application>Microsoft Office PowerPoint</Application>
  <PresentationFormat>On-screen Show (16:9)</PresentationFormat>
  <Paragraphs>140</Paragraphs>
  <Slides>64</Slides>
  <Notes>3</Notes>
  <HiddenSlides>0</HiddenSlides>
  <MMClips>4</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64</vt:i4>
      </vt:variant>
    </vt:vector>
  </HeadingPairs>
  <TitlesOfParts>
    <vt:vector size="71" baseType="lpstr">
      <vt:lpstr>Accordance</vt:lpstr>
      <vt:lpstr>Apple Chancery</vt:lpstr>
      <vt:lpstr>Arial</vt:lpstr>
      <vt:lpstr>Calibri</vt:lpstr>
      <vt:lpstr>Calibri Light</vt:lpstr>
      <vt:lpstr>Stencil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WML</dc:creator>
  <cp:lastModifiedBy>Jimmy Martin</cp:lastModifiedBy>
  <cp:revision>4</cp:revision>
  <dcterms:created xsi:type="dcterms:W3CDTF">2019-04-28T00:43:45Z</dcterms:created>
  <dcterms:modified xsi:type="dcterms:W3CDTF">2019-04-30T11:38:00Z</dcterms:modified>
</cp:coreProperties>
</file>